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64" r:id="rId1"/>
    <p:sldMasterId id="2147484277" r:id="rId2"/>
    <p:sldMasterId id="2147484290" r:id="rId3"/>
  </p:sldMasterIdLst>
  <p:notesMasterIdLst>
    <p:notesMasterId r:id="rId32"/>
  </p:notesMasterIdLst>
  <p:sldIdLst>
    <p:sldId id="25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286" r:id="rId30"/>
    <p:sldId id="312" r:id="rId31"/>
  </p:sldIdLst>
  <p:sldSz cx="9144000" cy="5143500" type="screen16x9"/>
  <p:notesSz cx="6858000" cy="9144000"/>
  <p:custShowLst>
    <p:custShow name="自定义放映 1" id="0">
      <p:sldLst>
        <p:sld r:id="rId4"/>
        <p:sld r:id="rId6"/>
        <p:sld r:id="rId9"/>
        <p:sld r:id="rId30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DD903"/>
    <a:srgbClr val="0000FF"/>
    <a:srgbClr val="FFFFFF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464" autoAdjust="0"/>
  </p:normalViewPr>
  <p:slideViewPr>
    <p:cSldViewPr>
      <p:cViewPr>
        <p:scale>
          <a:sx n="110" d="100"/>
          <a:sy n="110" d="100"/>
        </p:scale>
        <p:origin x="-330" y="-882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034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124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0441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9281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9028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66803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3291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465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26782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9099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4758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731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2584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28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798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9648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0783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501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8958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1874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2A2EFB-6695-429B-89A6-63679E002AA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157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6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9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3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9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001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17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265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960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07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5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14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4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94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004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474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7" name="标题 1"/>
          <p:cNvSpPr txBox="1">
            <a:spLocks/>
          </p:cNvSpPr>
          <p:nvPr userDrawn="1"/>
        </p:nvSpPr>
        <p:spPr bwMode="auto">
          <a:xfrm>
            <a:off x="790456" y="3750"/>
            <a:ext cx="30479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Verdana" pitchFamily="34" charset="0"/>
                <a:ea typeface="微软雅黑" pitchFamily="3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/>
                <a:ea typeface="微软雅黑"/>
                <a:cs typeface="+mn-cs"/>
              </a:rPr>
              <a:t>单击此处添加目录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"/>
              <a:ea typeface="微软雅黑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55" y="29911"/>
            <a:ext cx="525036" cy="470898"/>
          </a:xfrm>
          <a:prstGeom prst="rect">
            <a:avLst/>
          </a:prstGeom>
        </p:spPr>
      </p:pic>
      <p:sp>
        <p:nvSpPr>
          <p:cNvPr id="13" name="矩形 12"/>
          <p:cNvSpPr/>
          <p:nvPr userDrawn="1"/>
        </p:nvSpPr>
        <p:spPr bwMode="auto">
          <a:xfrm>
            <a:off x="0" y="500809"/>
            <a:ext cx="9144000" cy="4471178"/>
          </a:xfrm>
          <a:prstGeom prst="rect">
            <a:avLst/>
          </a:prstGeom>
          <a:solidFill>
            <a:schemeClr val="bg1">
              <a:alpha val="9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4" name="矩形 13"/>
          <p:cNvSpPr/>
          <p:nvPr userDrawn="1"/>
        </p:nvSpPr>
        <p:spPr bwMode="auto">
          <a:xfrm>
            <a:off x="0" y="500809"/>
            <a:ext cx="9144000" cy="68578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lumMod val="50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358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693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816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8728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085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85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44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2964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008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8287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2221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759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2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5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3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5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94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7219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6648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2017/4/15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662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79" r:id="rId2"/>
    <p:sldLayoutId id="2147484280" r:id="rId3"/>
    <p:sldLayoutId id="2147484281" r:id="rId4"/>
    <p:sldLayoutId id="2147484282" r:id="rId5"/>
    <p:sldLayoutId id="2147484283" r:id="rId6"/>
    <p:sldLayoutId id="2147484284" r:id="rId7"/>
    <p:sldLayoutId id="2147484285" r:id="rId8"/>
    <p:sldLayoutId id="2147484286" r:id="rId9"/>
    <p:sldLayoutId id="2147484287" r:id="rId10"/>
    <p:sldLayoutId id="2147484288" r:id="rId11"/>
    <p:sldLayoutId id="2147484289" r:id="rId12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21003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" Target="slide3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1.jpeg"/><Relationship Id="rId2" Type="http://schemas.openxmlformats.org/officeDocument/2006/relationships/tags" Target="../tags/tag3.xml"/><Relationship Id="rId16" Type="http://schemas.openxmlformats.org/officeDocument/2006/relationships/slide" Target="slide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6.xml"/><Relationship Id="rId15" Type="http://schemas.openxmlformats.org/officeDocument/2006/relationships/slide" Target="slide15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447882" y="2318067"/>
            <a:ext cx="641714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6000" dirty="0" smtClean="0">
                <a:latin typeface="造字工房明黑（非商用）常规体" pitchFamily="2" charset="-122"/>
                <a:ea typeface="造字工房明黑（非商用）常规体" pitchFamily="2" charset="-122"/>
              </a:rPr>
              <a:t>工会民主动态</a:t>
            </a:r>
            <a:r>
              <a:rPr lang="en-US" altLang="zh-CN" sz="6000" dirty="0" smtClean="0"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endParaRPr lang="zh-CN" altLang="en-US" sz="6000" dirty="0"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2368598" y="3329253"/>
            <a:ext cx="45239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2400" dirty="0">
                <a:latin typeface="造字工房明黑（非商用）常规体" pitchFamily="2" charset="-122"/>
                <a:ea typeface="造字工房明黑（非商用）常规体" pitchFamily="2" charset="-122"/>
              </a:rPr>
              <a:t>企业工会│会议报告│动态</a:t>
            </a:r>
            <a:r>
              <a:rPr lang="en-US" altLang="zh-CN" sz="2400" dirty="0"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endParaRPr lang="zh-CN" altLang="en-US" sz="2400" dirty="0"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24" y="590602"/>
            <a:ext cx="1761598" cy="175550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714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29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9"/>
          <p:cNvSpPr>
            <a:spLocks/>
          </p:cNvSpPr>
          <p:nvPr/>
        </p:nvSpPr>
        <p:spPr bwMode="auto">
          <a:xfrm>
            <a:off x="2658611" y="950106"/>
            <a:ext cx="3690938" cy="3198019"/>
          </a:xfrm>
          <a:custGeom>
            <a:avLst/>
            <a:gdLst>
              <a:gd name="T0" fmla="*/ 2326 w 3100"/>
              <a:gd name="T1" fmla="*/ 0 h 2686"/>
              <a:gd name="T2" fmla="*/ 3100 w 3100"/>
              <a:gd name="T3" fmla="*/ 1344 h 2686"/>
              <a:gd name="T4" fmla="*/ 2326 w 3100"/>
              <a:gd name="T5" fmla="*/ 2686 h 2686"/>
              <a:gd name="T6" fmla="*/ 774 w 3100"/>
              <a:gd name="T7" fmla="*/ 2686 h 2686"/>
              <a:gd name="T8" fmla="*/ 0 w 3100"/>
              <a:gd name="T9" fmla="*/ 1344 h 2686"/>
              <a:gd name="T10" fmla="*/ 774 w 3100"/>
              <a:gd name="T11" fmla="*/ 0 h 2686"/>
              <a:gd name="T12" fmla="*/ 2326 w 3100"/>
              <a:gd name="T13" fmla="*/ 0 h 2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00" h="2686">
                <a:moveTo>
                  <a:pt x="2326" y="0"/>
                </a:moveTo>
                <a:lnTo>
                  <a:pt x="3100" y="1344"/>
                </a:lnTo>
                <a:lnTo>
                  <a:pt x="2326" y="2686"/>
                </a:lnTo>
                <a:lnTo>
                  <a:pt x="774" y="2686"/>
                </a:lnTo>
                <a:lnTo>
                  <a:pt x="0" y="1344"/>
                </a:lnTo>
                <a:lnTo>
                  <a:pt x="774" y="0"/>
                </a:lnTo>
                <a:lnTo>
                  <a:pt x="232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8" name="Freeform 345"/>
          <p:cNvSpPr>
            <a:spLocks/>
          </p:cNvSpPr>
          <p:nvPr/>
        </p:nvSpPr>
        <p:spPr bwMode="auto">
          <a:xfrm>
            <a:off x="3581372" y="952517"/>
            <a:ext cx="2770558" cy="1600369"/>
          </a:xfrm>
          <a:custGeom>
            <a:avLst/>
            <a:gdLst>
              <a:gd name="T0" fmla="*/ 2273 w 3407"/>
              <a:gd name="T1" fmla="*/ 0 h 1968"/>
              <a:gd name="T2" fmla="*/ 0 w 3407"/>
              <a:gd name="T3" fmla="*/ 0 h 1968"/>
              <a:gd name="T4" fmla="*/ 3407 w 3407"/>
              <a:gd name="T5" fmla="*/ 1968 h 1968"/>
              <a:gd name="T6" fmla="*/ 2273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2273" y="0"/>
                </a:moveTo>
                <a:lnTo>
                  <a:pt x="0" y="0"/>
                </a:lnTo>
                <a:lnTo>
                  <a:pt x="3407" y="1968"/>
                </a:lnTo>
                <a:lnTo>
                  <a:pt x="2273" y="0"/>
                </a:ln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9" name="Freeform 22"/>
          <p:cNvSpPr>
            <a:spLocks/>
          </p:cNvSpPr>
          <p:nvPr/>
        </p:nvSpPr>
        <p:spPr bwMode="auto">
          <a:xfrm>
            <a:off x="2658395" y="951297"/>
            <a:ext cx="2770558" cy="1600369"/>
          </a:xfrm>
          <a:custGeom>
            <a:avLst/>
            <a:gdLst>
              <a:gd name="T0" fmla="*/ 3407 w 3407"/>
              <a:gd name="T1" fmla="*/ 0 h 1968"/>
              <a:gd name="T2" fmla="*/ 1134 w 3407"/>
              <a:gd name="T3" fmla="*/ 0 h 1968"/>
              <a:gd name="T4" fmla="*/ 0 w 3407"/>
              <a:gd name="T5" fmla="*/ 1968 h 1968"/>
              <a:gd name="T6" fmla="*/ 3407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3407" y="0"/>
                </a:moveTo>
                <a:lnTo>
                  <a:pt x="1134" y="0"/>
                </a:lnTo>
                <a:lnTo>
                  <a:pt x="0" y="1968"/>
                </a:lnTo>
                <a:lnTo>
                  <a:pt x="3407" y="0"/>
                </a:lnTo>
                <a:close/>
              </a:path>
            </a:pathLst>
          </a:custGeom>
          <a:solidFill>
            <a:srgbClr val="7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0" name="Freeform 25"/>
          <p:cNvSpPr>
            <a:spLocks/>
          </p:cNvSpPr>
          <p:nvPr/>
        </p:nvSpPr>
        <p:spPr bwMode="auto">
          <a:xfrm>
            <a:off x="2658395" y="2552885"/>
            <a:ext cx="2770558" cy="1597930"/>
          </a:xfrm>
          <a:custGeom>
            <a:avLst/>
            <a:gdLst>
              <a:gd name="T0" fmla="*/ 0 w 3407"/>
              <a:gd name="T1" fmla="*/ 0 h 1965"/>
              <a:gd name="T2" fmla="*/ 1134 w 3407"/>
              <a:gd name="T3" fmla="*/ 1965 h 1965"/>
              <a:gd name="T4" fmla="*/ 3407 w 3407"/>
              <a:gd name="T5" fmla="*/ 1965 h 1965"/>
              <a:gd name="T6" fmla="*/ 0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0" y="0"/>
                </a:moveTo>
                <a:lnTo>
                  <a:pt x="1134" y="1965"/>
                </a:lnTo>
                <a:lnTo>
                  <a:pt x="3407" y="196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1" name="Freeform 33"/>
          <p:cNvSpPr>
            <a:spLocks/>
          </p:cNvSpPr>
          <p:nvPr/>
        </p:nvSpPr>
        <p:spPr bwMode="auto">
          <a:xfrm>
            <a:off x="3581372" y="2552885"/>
            <a:ext cx="2770558" cy="1597930"/>
          </a:xfrm>
          <a:custGeom>
            <a:avLst/>
            <a:gdLst>
              <a:gd name="T0" fmla="*/ 3407 w 3407"/>
              <a:gd name="T1" fmla="*/ 0 h 1965"/>
              <a:gd name="T2" fmla="*/ 0 w 3407"/>
              <a:gd name="T3" fmla="*/ 1965 h 1965"/>
              <a:gd name="T4" fmla="*/ 2273 w 3407"/>
              <a:gd name="T5" fmla="*/ 1965 h 1965"/>
              <a:gd name="T6" fmla="*/ 3407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3407" y="0"/>
                </a:moveTo>
                <a:lnTo>
                  <a:pt x="0" y="1965"/>
                </a:lnTo>
                <a:lnTo>
                  <a:pt x="2273" y="1965"/>
                </a:lnTo>
                <a:lnTo>
                  <a:pt x="3407" y="0"/>
                </a:lnTo>
                <a:close/>
              </a:path>
            </a:pathLst>
          </a:custGeom>
          <a:solidFill>
            <a:srgbClr val="7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2" name="Freeform 131"/>
          <p:cNvSpPr>
            <a:spLocks/>
          </p:cNvSpPr>
          <p:nvPr/>
        </p:nvSpPr>
        <p:spPr bwMode="auto">
          <a:xfrm>
            <a:off x="2656230" y="941771"/>
            <a:ext cx="3644504" cy="3153966"/>
          </a:xfrm>
          <a:custGeom>
            <a:avLst/>
            <a:gdLst>
              <a:gd name="T0" fmla="*/ 2297 w 3061"/>
              <a:gd name="T1" fmla="*/ 0 h 2649"/>
              <a:gd name="T2" fmla="*/ 3061 w 3061"/>
              <a:gd name="T3" fmla="*/ 1325 h 2649"/>
              <a:gd name="T4" fmla="*/ 2297 w 3061"/>
              <a:gd name="T5" fmla="*/ 2649 h 2649"/>
              <a:gd name="T6" fmla="*/ 764 w 3061"/>
              <a:gd name="T7" fmla="*/ 2649 h 2649"/>
              <a:gd name="T8" fmla="*/ 0 w 3061"/>
              <a:gd name="T9" fmla="*/ 1325 h 2649"/>
              <a:gd name="T10" fmla="*/ 764 w 3061"/>
              <a:gd name="T11" fmla="*/ 0 h 2649"/>
              <a:gd name="T12" fmla="*/ 2297 w 3061"/>
              <a:gd name="T13" fmla="*/ 0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3" name="Freeform 133"/>
          <p:cNvSpPr>
            <a:spLocks/>
          </p:cNvSpPr>
          <p:nvPr/>
        </p:nvSpPr>
        <p:spPr bwMode="auto">
          <a:xfrm>
            <a:off x="4477887" y="941771"/>
            <a:ext cx="1822847" cy="1577579"/>
          </a:xfrm>
          <a:custGeom>
            <a:avLst/>
            <a:gdLst>
              <a:gd name="T0" fmla="*/ 767 w 1531"/>
              <a:gd name="T1" fmla="*/ 0 h 1325"/>
              <a:gd name="T2" fmla="*/ 767 w 1531"/>
              <a:gd name="T3" fmla="*/ 0 h 1325"/>
              <a:gd name="T4" fmla="*/ 0 w 1531"/>
              <a:gd name="T5" fmla="*/ 442 h 1325"/>
              <a:gd name="T6" fmla="*/ 1531 w 1531"/>
              <a:gd name="T7" fmla="*/ 1325 h 1325"/>
              <a:gd name="T8" fmla="*/ 767 w 1531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5" name="Freeform 135"/>
          <p:cNvSpPr>
            <a:spLocks/>
          </p:cNvSpPr>
          <p:nvPr/>
        </p:nvSpPr>
        <p:spPr bwMode="auto">
          <a:xfrm>
            <a:off x="2656230" y="2519349"/>
            <a:ext cx="2734866" cy="1576388"/>
          </a:xfrm>
          <a:custGeom>
            <a:avLst/>
            <a:gdLst>
              <a:gd name="T0" fmla="*/ 0 w 2297"/>
              <a:gd name="T1" fmla="*/ 0 h 1324"/>
              <a:gd name="T2" fmla="*/ 764 w 2297"/>
              <a:gd name="T3" fmla="*/ 1324 h 1324"/>
              <a:gd name="T4" fmla="*/ 2297 w 2297"/>
              <a:gd name="T5" fmla="*/ 1324 h 1324"/>
              <a:gd name="T6" fmla="*/ 764 w 2297"/>
              <a:gd name="T7" fmla="*/ 1324 h 1324"/>
              <a:gd name="T8" fmla="*/ 1530 w 2297"/>
              <a:gd name="T9" fmla="*/ 882 h 1324"/>
              <a:gd name="T10" fmla="*/ 0 w 2297"/>
              <a:gd name="T11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7" h="1324">
                <a:moveTo>
                  <a:pt x="0" y="0"/>
                </a:moveTo>
                <a:lnTo>
                  <a:pt x="764" y="1324"/>
                </a:lnTo>
                <a:lnTo>
                  <a:pt x="2297" y="1324"/>
                </a:lnTo>
                <a:lnTo>
                  <a:pt x="764" y="1324"/>
                </a:lnTo>
                <a:lnTo>
                  <a:pt x="1530" y="8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6" name="Freeform 137"/>
          <p:cNvSpPr>
            <a:spLocks/>
          </p:cNvSpPr>
          <p:nvPr/>
        </p:nvSpPr>
        <p:spPr bwMode="auto">
          <a:xfrm>
            <a:off x="4477887" y="2519349"/>
            <a:ext cx="1822847" cy="1576388"/>
          </a:xfrm>
          <a:custGeom>
            <a:avLst/>
            <a:gdLst>
              <a:gd name="T0" fmla="*/ 1531 w 1531"/>
              <a:gd name="T1" fmla="*/ 0 h 1324"/>
              <a:gd name="T2" fmla="*/ 0 w 1531"/>
              <a:gd name="T3" fmla="*/ 882 h 1324"/>
              <a:gd name="T4" fmla="*/ 767 w 1531"/>
              <a:gd name="T5" fmla="*/ 1324 h 1324"/>
              <a:gd name="T6" fmla="*/ 1531 w 1531"/>
              <a:gd name="T7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1" h="1324">
                <a:moveTo>
                  <a:pt x="1531" y="0"/>
                </a:moveTo>
                <a:lnTo>
                  <a:pt x="0" y="882"/>
                </a:lnTo>
                <a:lnTo>
                  <a:pt x="767" y="1324"/>
                </a:lnTo>
                <a:lnTo>
                  <a:pt x="15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7" name="Freeform 139"/>
          <p:cNvSpPr>
            <a:spLocks/>
          </p:cNvSpPr>
          <p:nvPr/>
        </p:nvSpPr>
        <p:spPr bwMode="auto">
          <a:xfrm>
            <a:off x="3565867" y="3569481"/>
            <a:ext cx="1825229" cy="526256"/>
          </a:xfrm>
          <a:custGeom>
            <a:avLst/>
            <a:gdLst>
              <a:gd name="T0" fmla="*/ 766 w 1533"/>
              <a:gd name="T1" fmla="*/ 0 h 442"/>
              <a:gd name="T2" fmla="*/ 0 w 1533"/>
              <a:gd name="T3" fmla="*/ 442 h 442"/>
              <a:gd name="T4" fmla="*/ 1533 w 1533"/>
              <a:gd name="T5" fmla="*/ 442 h 442"/>
              <a:gd name="T6" fmla="*/ 766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766" y="0"/>
                </a:moveTo>
                <a:lnTo>
                  <a:pt x="0" y="442"/>
                </a:lnTo>
                <a:lnTo>
                  <a:pt x="1533" y="442"/>
                </a:lnTo>
                <a:lnTo>
                  <a:pt x="7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8" name="Freeform 141"/>
          <p:cNvSpPr>
            <a:spLocks/>
          </p:cNvSpPr>
          <p:nvPr/>
        </p:nvSpPr>
        <p:spPr bwMode="auto">
          <a:xfrm>
            <a:off x="2656231" y="941771"/>
            <a:ext cx="1821656" cy="1577579"/>
          </a:xfrm>
          <a:custGeom>
            <a:avLst/>
            <a:gdLst>
              <a:gd name="T0" fmla="*/ 764 w 1530"/>
              <a:gd name="T1" fmla="*/ 0 h 1325"/>
              <a:gd name="T2" fmla="*/ 764 w 1530"/>
              <a:gd name="T3" fmla="*/ 0 h 1325"/>
              <a:gd name="T4" fmla="*/ 0 w 1530"/>
              <a:gd name="T5" fmla="*/ 1325 h 1325"/>
              <a:gd name="T6" fmla="*/ 1530 w 1530"/>
              <a:gd name="T7" fmla="*/ 442 h 1325"/>
              <a:gd name="T8" fmla="*/ 764 w 1530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9" name="Freeform 143"/>
          <p:cNvSpPr>
            <a:spLocks/>
          </p:cNvSpPr>
          <p:nvPr/>
        </p:nvSpPr>
        <p:spPr bwMode="auto">
          <a:xfrm>
            <a:off x="3565867" y="941772"/>
            <a:ext cx="1825229" cy="526256"/>
          </a:xfrm>
          <a:custGeom>
            <a:avLst/>
            <a:gdLst>
              <a:gd name="T0" fmla="*/ 1533 w 1533"/>
              <a:gd name="T1" fmla="*/ 0 h 442"/>
              <a:gd name="T2" fmla="*/ 0 w 1533"/>
              <a:gd name="T3" fmla="*/ 0 h 442"/>
              <a:gd name="T4" fmla="*/ 766 w 1533"/>
              <a:gd name="T5" fmla="*/ 442 h 442"/>
              <a:gd name="T6" fmla="*/ 1533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50" name="Freeform 144"/>
          <p:cNvSpPr>
            <a:spLocks/>
          </p:cNvSpPr>
          <p:nvPr/>
        </p:nvSpPr>
        <p:spPr bwMode="auto">
          <a:xfrm>
            <a:off x="4038969" y="1838645"/>
            <a:ext cx="946547" cy="885825"/>
          </a:xfrm>
          <a:custGeom>
            <a:avLst/>
            <a:gdLst>
              <a:gd name="T0" fmla="*/ 9 w 499"/>
              <a:gd name="T1" fmla="*/ 467 h 467"/>
              <a:gd name="T2" fmla="*/ 16 w 499"/>
              <a:gd name="T3" fmla="*/ 354 h 467"/>
              <a:gd name="T4" fmla="*/ 91 w 499"/>
              <a:gd name="T5" fmla="*/ 296 h 467"/>
              <a:gd name="T6" fmla="*/ 174 w 499"/>
              <a:gd name="T7" fmla="*/ 263 h 467"/>
              <a:gd name="T8" fmla="*/ 199 w 499"/>
              <a:gd name="T9" fmla="*/ 247 h 467"/>
              <a:gd name="T10" fmla="*/ 173 w 499"/>
              <a:gd name="T11" fmla="*/ 168 h 467"/>
              <a:gd name="T12" fmla="*/ 162 w 499"/>
              <a:gd name="T13" fmla="*/ 158 h 467"/>
              <a:gd name="T14" fmla="*/ 163 w 499"/>
              <a:gd name="T15" fmla="*/ 110 h 467"/>
              <a:gd name="T16" fmla="*/ 167 w 499"/>
              <a:gd name="T17" fmla="*/ 101 h 467"/>
              <a:gd name="T18" fmla="*/ 194 w 499"/>
              <a:gd name="T19" fmla="*/ 30 h 467"/>
              <a:gd name="T20" fmla="*/ 180 w 499"/>
              <a:gd name="T21" fmla="*/ 12 h 467"/>
              <a:gd name="T22" fmla="*/ 207 w 499"/>
              <a:gd name="T23" fmla="*/ 15 h 467"/>
              <a:gd name="T24" fmla="*/ 211 w 499"/>
              <a:gd name="T25" fmla="*/ 0 h 467"/>
              <a:gd name="T26" fmla="*/ 223 w 499"/>
              <a:gd name="T27" fmla="*/ 10 h 467"/>
              <a:gd name="T28" fmla="*/ 281 w 499"/>
              <a:gd name="T29" fmla="*/ 6 h 467"/>
              <a:gd name="T30" fmla="*/ 322 w 499"/>
              <a:gd name="T31" fmla="*/ 22 h 467"/>
              <a:gd name="T32" fmla="*/ 351 w 499"/>
              <a:gd name="T33" fmla="*/ 60 h 467"/>
              <a:gd name="T34" fmla="*/ 354 w 499"/>
              <a:gd name="T35" fmla="*/ 115 h 467"/>
              <a:gd name="T36" fmla="*/ 358 w 499"/>
              <a:gd name="T37" fmla="*/ 134 h 467"/>
              <a:gd name="T38" fmla="*/ 344 w 499"/>
              <a:gd name="T39" fmla="*/ 170 h 467"/>
              <a:gd name="T40" fmla="*/ 336 w 499"/>
              <a:gd name="T41" fmla="*/ 175 h 467"/>
              <a:gd name="T42" fmla="*/ 323 w 499"/>
              <a:gd name="T43" fmla="*/ 224 h 467"/>
              <a:gd name="T44" fmla="*/ 334 w 499"/>
              <a:gd name="T45" fmla="*/ 253 h 467"/>
              <a:gd name="T46" fmla="*/ 363 w 499"/>
              <a:gd name="T47" fmla="*/ 281 h 467"/>
              <a:gd name="T48" fmla="*/ 437 w 499"/>
              <a:gd name="T49" fmla="*/ 309 h 467"/>
              <a:gd name="T50" fmla="*/ 477 w 499"/>
              <a:gd name="T51" fmla="*/ 357 h 467"/>
              <a:gd name="T52" fmla="*/ 499 w 499"/>
              <a:gd name="T53" fmla="*/ 467 h 467"/>
              <a:gd name="T54" fmla="*/ 9 w 499"/>
              <a:gd name="T55" fmla="*/ 4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9" h="467">
                <a:moveTo>
                  <a:pt x="9" y="467"/>
                </a:moveTo>
                <a:cubicBezTo>
                  <a:pt x="9" y="467"/>
                  <a:pt x="0" y="395"/>
                  <a:pt x="16" y="354"/>
                </a:cubicBezTo>
                <a:cubicBezTo>
                  <a:pt x="32" y="312"/>
                  <a:pt x="42" y="303"/>
                  <a:pt x="91" y="296"/>
                </a:cubicBezTo>
                <a:cubicBezTo>
                  <a:pt x="141" y="289"/>
                  <a:pt x="168" y="269"/>
                  <a:pt x="174" y="263"/>
                </a:cubicBezTo>
                <a:cubicBezTo>
                  <a:pt x="181" y="257"/>
                  <a:pt x="192" y="250"/>
                  <a:pt x="199" y="247"/>
                </a:cubicBezTo>
                <a:cubicBezTo>
                  <a:pt x="199" y="247"/>
                  <a:pt x="197" y="197"/>
                  <a:pt x="173" y="168"/>
                </a:cubicBezTo>
                <a:cubicBezTo>
                  <a:pt x="173" y="168"/>
                  <a:pt x="164" y="165"/>
                  <a:pt x="162" y="158"/>
                </a:cubicBezTo>
                <a:cubicBezTo>
                  <a:pt x="161" y="152"/>
                  <a:pt x="156" y="123"/>
                  <a:pt x="163" y="110"/>
                </a:cubicBezTo>
                <a:cubicBezTo>
                  <a:pt x="163" y="110"/>
                  <a:pt x="167" y="105"/>
                  <a:pt x="167" y="101"/>
                </a:cubicBezTo>
                <a:cubicBezTo>
                  <a:pt x="166" y="96"/>
                  <a:pt x="161" y="60"/>
                  <a:pt x="194" y="30"/>
                </a:cubicBezTo>
                <a:cubicBezTo>
                  <a:pt x="194" y="30"/>
                  <a:pt x="203" y="15"/>
                  <a:pt x="180" y="12"/>
                </a:cubicBezTo>
                <a:cubicBezTo>
                  <a:pt x="180" y="12"/>
                  <a:pt x="191" y="7"/>
                  <a:pt x="207" y="15"/>
                </a:cubicBezTo>
                <a:cubicBezTo>
                  <a:pt x="207" y="15"/>
                  <a:pt x="200" y="5"/>
                  <a:pt x="211" y="0"/>
                </a:cubicBezTo>
                <a:cubicBezTo>
                  <a:pt x="211" y="0"/>
                  <a:pt x="206" y="15"/>
                  <a:pt x="223" y="10"/>
                </a:cubicBezTo>
                <a:cubicBezTo>
                  <a:pt x="241" y="5"/>
                  <a:pt x="265" y="0"/>
                  <a:pt x="281" y="6"/>
                </a:cubicBezTo>
                <a:cubicBezTo>
                  <a:pt x="297" y="12"/>
                  <a:pt x="301" y="21"/>
                  <a:pt x="322" y="22"/>
                </a:cubicBezTo>
                <a:cubicBezTo>
                  <a:pt x="343" y="23"/>
                  <a:pt x="350" y="50"/>
                  <a:pt x="351" y="60"/>
                </a:cubicBezTo>
                <a:cubicBezTo>
                  <a:pt x="351" y="69"/>
                  <a:pt x="350" y="110"/>
                  <a:pt x="354" y="115"/>
                </a:cubicBezTo>
                <a:cubicBezTo>
                  <a:pt x="358" y="121"/>
                  <a:pt x="359" y="125"/>
                  <a:pt x="358" y="134"/>
                </a:cubicBezTo>
                <a:cubicBezTo>
                  <a:pt x="356" y="144"/>
                  <a:pt x="349" y="169"/>
                  <a:pt x="344" y="170"/>
                </a:cubicBezTo>
                <a:cubicBezTo>
                  <a:pt x="340" y="170"/>
                  <a:pt x="336" y="174"/>
                  <a:pt x="336" y="175"/>
                </a:cubicBezTo>
                <a:cubicBezTo>
                  <a:pt x="336" y="177"/>
                  <a:pt x="323" y="212"/>
                  <a:pt x="323" y="224"/>
                </a:cubicBezTo>
                <a:cubicBezTo>
                  <a:pt x="324" y="236"/>
                  <a:pt x="324" y="250"/>
                  <a:pt x="334" y="253"/>
                </a:cubicBezTo>
                <a:cubicBezTo>
                  <a:pt x="343" y="256"/>
                  <a:pt x="356" y="273"/>
                  <a:pt x="363" y="281"/>
                </a:cubicBezTo>
                <a:cubicBezTo>
                  <a:pt x="371" y="289"/>
                  <a:pt x="416" y="299"/>
                  <a:pt x="437" y="309"/>
                </a:cubicBezTo>
                <a:cubicBezTo>
                  <a:pt x="457" y="318"/>
                  <a:pt x="465" y="317"/>
                  <a:pt x="477" y="357"/>
                </a:cubicBezTo>
                <a:cubicBezTo>
                  <a:pt x="489" y="397"/>
                  <a:pt x="499" y="438"/>
                  <a:pt x="499" y="467"/>
                </a:cubicBezTo>
                <a:lnTo>
                  <a:pt x="9" y="46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51" name="文本框 150"/>
          <p:cNvSpPr txBox="1"/>
          <p:nvPr/>
        </p:nvSpPr>
        <p:spPr>
          <a:xfrm rot="19800000">
            <a:off x="3451153" y="1488747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52" name="文本框 151"/>
          <p:cNvSpPr txBox="1"/>
          <p:nvPr/>
        </p:nvSpPr>
        <p:spPr>
          <a:xfrm>
            <a:off x="3757741" y="2817006"/>
            <a:ext cx="150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输入标题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/>
              <a:ea typeface="微软雅黑"/>
              <a:cs typeface="Arial Unicode MS" panose="020B0604020202020204" pitchFamily="34" charset="-122"/>
            </a:endParaRPr>
          </a:p>
        </p:txBody>
      </p:sp>
      <p:sp>
        <p:nvSpPr>
          <p:cNvPr id="153" name="文本框 152"/>
          <p:cNvSpPr txBox="1"/>
          <p:nvPr/>
        </p:nvSpPr>
        <p:spPr>
          <a:xfrm rot="1800000">
            <a:off x="4914067" y="1547036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54" name="文本框 153"/>
          <p:cNvSpPr txBox="1"/>
          <p:nvPr/>
        </p:nvSpPr>
        <p:spPr>
          <a:xfrm>
            <a:off x="1273879" y="1257976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55" name="文本框 154"/>
          <p:cNvSpPr txBox="1"/>
          <p:nvPr/>
        </p:nvSpPr>
        <p:spPr>
          <a:xfrm rot="19800000">
            <a:off x="4780397" y="3383583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56" name="文本框 155"/>
          <p:cNvSpPr txBox="1"/>
          <p:nvPr/>
        </p:nvSpPr>
        <p:spPr>
          <a:xfrm rot="1800000">
            <a:off x="3108640" y="3198987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57" name="文本框 156"/>
          <p:cNvSpPr txBox="1"/>
          <p:nvPr/>
        </p:nvSpPr>
        <p:spPr>
          <a:xfrm>
            <a:off x="6085240" y="1279976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6158982" y="3154238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59" name="文本框 158"/>
          <p:cNvSpPr txBox="1"/>
          <p:nvPr/>
        </p:nvSpPr>
        <p:spPr>
          <a:xfrm>
            <a:off x="1231725" y="3220409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3380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 animBg="1"/>
      <p:bldP spid="80" grpId="0" animBg="1"/>
      <p:bldP spid="81" grpId="0" animBg="1"/>
      <p:bldP spid="150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3722786" y="1665997"/>
            <a:ext cx="1682704" cy="1682705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BBB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2869347" y="805200"/>
            <a:ext cx="1618592" cy="1618592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2869347" y="2583548"/>
            <a:ext cx="1618592" cy="1618592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4647696" y="805200"/>
            <a:ext cx="1611233" cy="1618592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4647696" y="2583548"/>
            <a:ext cx="1611233" cy="1618592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829528" y="80520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829528" y="39457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998750" y="80713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998749" y="391672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3298748" y="1342832"/>
            <a:ext cx="744131" cy="338433"/>
            <a:chOff x="8478838" y="1247776"/>
            <a:chExt cx="1123950" cy="511175"/>
          </a:xfrm>
          <a:solidFill>
            <a:schemeClr val="bg1"/>
          </a:solidFill>
        </p:grpSpPr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5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6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7" name="Freeform 28"/>
            <p:cNvSpPr>
              <a:spLocks/>
            </p:cNvSpPr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8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0" name="Freeform 31"/>
            <p:cNvSpPr>
              <a:spLocks/>
            </p:cNvSpPr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226889" y="1309348"/>
            <a:ext cx="465608" cy="468761"/>
            <a:chOff x="10121900" y="1050926"/>
            <a:chExt cx="703262" cy="708025"/>
          </a:xfrm>
          <a:solidFill>
            <a:schemeClr val="bg1"/>
          </a:solidFill>
        </p:grpSpPr>
        <p:sp>
          <p:nvSpPr>
            <p:cNvPr id="63" name="Freeform 44"/>
            <p:cNvSpPr>
              <a:spLocks/>
            </p:cNvSpPr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4" name="Freeform 45"/>
            <p:cNvSpPr>
              <a:spLocks/>
            </p:cNvSpPr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292967" y="3187762"/>
            <a:ext cx="662150" cy="416210"/>
            <a:chOff x="8491538" y="3690938"/>
            <a:chExt cx="1000124" cy="628650"/>
          </a:xfrm>
          <a:solidFill>
            <a:schemeClr val="bg1"/>
          </a:solidFill>
        </p:grpSpPr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7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1" name="Freeform 64"/>
            <p:cNvSpPr>
              <a:spLocks/>
            </p:cNvSpPr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2" name="Freeform 65"/>
            <p:cNvSpPr>
              <a:spLocks/>
            </p:cNvSpPr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27189" y="3073781"/>
            <a:ext cx="400443" cy="599090"/>
            <a:chOff x="10158413" y="3421063"/>
            <a:chExt cx="604837" cy="904876"/>
          </a:xfrm>
          <a:solidFill>
            <a:schemeClr val="bg1"/>
          </a:solidFill>
        </p:grpSpPr>
        <p:sp>
          <p:nvSpPr>
            <p:cNvPr id="104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5" name="Freeform 6"/>
            <p:cNvSpPr>
              <a:spLocks/>
            </p:cNvSpPr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6" name="Freeform 7"/>
            <p:cNvSpPr>
              <a:spLocks/>
            </p:cNvSpPr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7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8" name="Freeform 9"/>
            <p:cNvSpPr>
              <a:spLocks/>
            </p:cNvSpPr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9" name="Freeform 10"/>
            <p:cNvSpPr>
              <a:spLocks/>
            </p:cNvSpPr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0" name="Freeform 11"/>
            <p:cNvSpPr>
              <a:spLocks/>
            </p:cNvSpPr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12" name="文本框 111"/>
          <p:cNvSpPr txBox="1"/>
          <p:nvPr/>
        </p:nvSpPr>
        <p:spPr>
          <a:xfrm>
            <a:off x="1141835" y="1113417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13" name="文本框 112"/>
          <p:cNvSpPr txBox="1"/>
          <p:nvPr/>
        </p:nvSpPr>
        <p:spPr>
          <a:xfrm>
            <a:off x="6050553" y="1087483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6138734" y="3345195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994766" y="3387935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</p:spTree>
    <p:extLst>
      <p:ext uri="{BB962C8B-B14F-4D97-AF65-F5344CB8AC3E}">
        <p14:creationId xmlns:p14="http://schemas.microsoft.com/office/powerpoint/2010/main" val="34662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50"/>
                            </p:stCondLst>
                            <p:childTnLst>
                              <p:par>
                                <p:cTn id="6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  <p:bldP spid="112" grpId="0"/>
      <p:bldP spid="113" grpId="0"/>
      <p:bldP spid="114" grpId="0"/>
      <p:bldP spid="1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6"/>
          <p:cNvSpPr>
            <a:spLocks/>
          </p:cNvSpPr>
          <p:nvPr/>
        </p:nvSpPr>
        <p:spPr bwMode="auto">
          <a:xfrm>
            <a:off x="4557644" y="1257145"/>
            <a:ext cx="770334" cy="1241822"/>
          </a:xfrm>
          <a:custGeom>
            <a:avLst/>
            <a:gdLst>
              <a:gd name="T0" fmla="*/ 647 w 647"/>
              <a:gd name="T1" fmla="*/ 0 h 1043"/>
              <a:gd name="T2" fmla="*/ 0 w 647"/>
              <a:gd name="T3" fmla="*/ 290 h 1043"/>
              <a:gd name="T4" fmla="*/ 0 w 647"/>
              <a:gd name="T5" fmla="*/ 1043 h 1043"/>
              <a:gd name="T6" fmla="*/ 647 w 647"/>
              <a:gd name="T7" fmla="*/ 396 h 1043"/>
              <a:gd name="T8" fmla="*/ 647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787309" y="1257145"/>
            <a:ext cx="1540669" cy="1241822"/>
            <a:chOff x="5333590" y="1568012"/>
            <a:chExt cx="2054225" cy="1655763"/>
          </a:xfrm>
          <a:solidFill>
            <a:srgbClr val="C00000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6360703" y="1568012"/>
              <a:ext cx="1027112" cy="1655763"/>
            </a:xfrm>
            <a:custGeom>
              <a:avLst/>
              <a:gdLst>
                <a:gd name="T0" fmla="*/ 647 w 647"/>
                <a:gd name="T1" fmla="*/ 0 h 1043"/>
                <a:gd name="T2" fmla="*/ 0 w 647"/>
                <a:gd name="T3" fmla="*/ 290 h 1043"/>
                <a:gd name="T4" fmla="*/ 0 w 647"/>
                <a:gd name="T5" fmla="*/ 1043 h 1043"/>
                <a:gd name="T6" fmla="*/ 647 w 647"/>
                <a:gd name="T7" fmla="*/ 396 h 1043"/>
                <a:gd name="T8" fmla="*/ 647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647" y="0"/>
                  </a:moveTo>
                  <a:lnTo>
                    <a:pt x="0" y="290"/>
                  </a:lnTo>
                  <a:lnTo>
                    <a:pt x="0" y="1043"/>
                  </a:lnTo>
                  <a:lnTo>
                    <a:pt x="647" y="396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5333590" y="1568012"/>
              <a:ext cx="1027112" cy="1655763"/>
            </a:xfrm>
            <a:custGeom>
              <a:avLst/>
              <a:gdLst>
                <a:gd name="T0" fmla="*/ 0 w 647"/>
                <a:gd name="T1" fmla="*/ 0 h 1043"/>
                <a:gd name="T2" fmla="*/ 647 w 647"/>
                <a:gd name="T3" fmla="*/ 290 h 1043"/>
                <a:gd name="T4" fmla="*/ 647 w 647"/>
                <a:gd name="T5" fmla="*/ 1043 h 1043"/>
                <a:gd name="T6" fmla="*/ 0 w 647"/>
                <a:gd name="T7" fmla="*/ 396 h 1043"/>
                <a:gd name="T8" fmla="*/ 0 w 647"/>
                <a:gd name="T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3">
                  <a:moveTo>
                    <a:pt x="0" y="0"/>
                  </a:moveTo>
                  <a:lnTo>
                    <a:pt x="647" y="290"/>
                  </a:lnTo>
                  <a:lnTo>
                    <a:pt x="647" y="1043"/>
                  </a:lnTo>
                  <a:lnTo>
                    <a:pt x="0" y="39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37" name="Freeform 8"/>
          <p:cNvSpPr>
            <a:spLocks/>
          </p:cNvSpPr>
          <p:nvPr/>
        </p:nvSpPr>
        <p:spPr bwMode="auto">
          <a:xfrm>
            <a:off x="3787309" y="1257145"/>
            <a:ext cx="770334" cy="1241822"/>
          </a:xfrm>
          <a:custGeom>
            <a:avLst/>
            <a:gdLst>
              <a:gd name="T0" fmla="*/ 0 w 647"/>
              <a:gd name="T1" fmla="*/ 0 h 1043"/>
              <a:gd name="T2" fmla="*/ 647 w 647"/>
              <a:gd name="T3" fmla="*/ 290 h 1043"/>
              <a:gd name="T4" fmla="*/ 647 w 647"/>
              <a:gd name="T5" fmla="*/ 1043 h 1043"/>
              <a:gd name="T6" fmla="*/ 0 w 647"/>
              <a:gd name="T7" fmla="*/ 396 h 1043"/>
              <a:gd name="T8" fmla="*/ 0 w 647"/>
              <a:gd name="T9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8" name="Freeform 10"/>
          <p:cNvSpPr>
            <a:spLocks/>
          </p:cNvSpPr>
          <p:nvPr/>
        </p:nvSpPr>
        <p:spPr bwMode="auto">
          <a:xfrm>
            <a:off x="4676706" y="2618029"/>
            <a:ext cx="1238250" cy="770335"/>
          </a:xfrm>
          <a:custGeom>
            <a:avLst/>
            <a:gdLst>
              <a:gd name="T0" fmla="*/ 1040 w 1040"/>
              <a:gd name="T1" fmla="*/ 647 h 647"/>
              <a:gd name="T2" fmla="*/ 753 w 1040"/>
              <a:gd name="T3" fmla="*/ 0 h 647"/>
              <a:gd name="T4" fmla="*/ 0 w 1040"/>
              <a:gd name="T5" fmla="*/ 0 h 647"/>
              <a:gd name="T6" fmla="*/ 647 w 1040"/>
              <a:gd name="T7" fmla="*/ 647 h 647"/>
              <a:gd name="T8" fmla="*/ 104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676706" y="1844123"/>
            <a:ext cx="1238250" cy="1544241"/>
            <a:chOff x="6519453" y="2350649"/>
            <a:chExt cx="1651000" cy="2058988"/>
          </a:xfrm>
          <a:solidFill>
            <a:srgbClr val="C00000"/>
          </a:solidFill>
        </p:grpSpPr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6519453" y="3382524"/>
              <a:ext cx="1651000" cy="1027113"/>
            </a:xfrm>
            <a:custGeom>
              <a:avLst/>
              <a:gdLst>
                <a:gd name="T0" fmla="*/ 1040 w 1040"/>
                <a:gd name="T1" fmla="*/ 647 h 647"/>
                <a:gd name="T2" fmla="*/ 753 w 1040"/>
                <a:gd name="T3" fmla="*/ 0 h 647"/>
                <a:gd name="T4" fmla="*/ 0 w 1040"/>
                <a:gd name="T5" fmla="*/ 0 h 647"/>
                <a:gd name="T6" fmla="*/ 647 w 1040"/>
                <a:gd name="T7" fmla="*/ 647 h 647"/>
                <a:gd name="T8" fmla="*/ 104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1040" y="647"/>
                  </a:moveTo>
                  <a:lnTo>
                    <a:pt x="753" y="0"/>
                  </a:lnTo>
                  <a:lnTo>
                    <a:pt x="0" y="0"/>
                  </a:lnTo>
                  <a:lnTo>
                    <a:pt x="647" y="647"/>
                  </a:lnTo>
                  <a:lnTo>
                    <a:pt x="1040" y="647"/>
                  </a:lnTo>
                  <a:close/>
                </a:path>
              </a:pathLst>
            </a:custGeom>
            <a:solidFill>
              <a:srgbClr val="700000"/>
            </a:solidFill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6519453" y="2350649"/>
              <a:ext cx="1651000" cy="1031875"/>
            </a:xfrm>
            <a:custGeom>
              <a:avLst/>
              <a:gdLst>
                <a:gd name="T0" fmla="*/ 1040 w 1040"/>
                <a:gd name="T1" fmla="*/ 0 h 650"/>
                <a:gd name="T2" fmla="*/ 753 w 1040"/>
                <a:gd name="T3" fmla="*/ 650 h 650"/>
                <a:gd name="T4" fmla="*/ 0 w 1040"/>
                <a:gd name="T5" fmla="*/ 650 h 650"/>
                <a:gd name="T6" fmla="*/ 647 w 1040"/>
                <a:gd name="T7" fmla="*/ 0 h 650"/>
                <a:gd name="T8" fmla="*/ 104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1040" y="0"/>
                  </a:moveTo>
                  <a:lnTo>
                    <a:pt x="753" y="650"/>
                  </a:lnTo>
                  <a:lnTo>
                    <a:pt x="0" y="650"/>
                  </a:lnTo>
                  <a:lnTo>
                    <a:pt x="647" y="0"/>
                  </a:lnTo>
                  <a:lnTo>
                    <a:pt x="1040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42" name="Freeform 12"/>
          <p:cNvSpPr>
            <a:spLocks/>
          </p:cNvSpPr>
          <p:nvPr/>
        </p:nvSpPr>
        <p:spPr bwMode="auto">
          <a:xfrm>
            <a:off x="4676706" y="1844123"/>
            <a:ext cx="1238250" cy="773906"/>
          </a:xfrm>
          <a:custGeom>
            <a:avLst/>
            <a:gdLst>
              <a:gd name="T0" fmla="*/ 1040 w 1040"/>
              <a:gd name="T1" fmla="*/ 0 h 650"/>
              <a:gd name="T2" fmla="*/ 753 w 1040"/>
              <a:gd name="T3" fmla="*/ 650 h 650"/>
              <a:gd name="T4" fmla="*/ 0 w 1040"/>
              <a:gd name="T5" fmla="*/ 650 h 650"/>
              <a:gd name="T6" fmla="*/ 647 w 1040"/>
              <a:gd name="T7" fmla="*/ 0 h 650"/>
              <a:gd name="T8" fmla="*/ 104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>
            <a:off x="4137928" y="2735898"/>
            <a:ext cx="770334" cy="1240631"/>
          </a:xfrm>
          <a:custGeom>
            <a:avLst/>
            <a:gdLst>
              <a:gd name="T0" fmla="*/ 0 w 647"/>
              <a:gd name="T1" fmla="*/ 1042 h 1042"/>
              <a:gd name="T2" fmla="*/ 647 w 647"/>
              <a:gd name="T3" fmla="*/ 752 h 1042"/>
              <a:gd name="T4" fmla="*/ 647 w 647"/>
              <a:gd name="T5" fmla="*/ 0 h 1042"/>
              <a:gd name="T6" fmla="*/ 0 w 647"/>
              <a:gd name="T7" fmla="*/ 649 h 1042"/>
              <a:gd name="T8" fmla="*/ 0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791019" y="2735897"/>
            <a:ext cx="1540669" cy="1240631"/>
            <a:chOff x="5333590" y="3538099"/>
            <a:chExt cx="2054225" cy="1654175"/>
          </a:xfrm>
          <a:solidFill>
            <a:srgbClr val="C00000"/>
          </a:solidFill>
        </p:grpSpPr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5333590" y="3538099"/>
              <a:ext cx="1027112" cy="1654175"/>
            </a:xfrm>
            <a:custGeom>
              <a:avLst/>
              <a:gdLst>
                <a:gd name="T0" fmla="*/ 0 w 647"/>
                <a:gd name="T1" fmla="*/ 1042 h 1042"/>
                <a:gd name="T2" fmla="*/ 647 w 647"/>
                <a:gd name="T3" fmla="*/ 752 h 1042"/>
                <a:gd name="T4" fmla="*/ 647 w 647"/>
                <a:gd name="T5" fmla="*/ 0 h 1042"/>
                <a:gd name="T6" fmla="*/ 0 w 647"/>
                <a:gd name="T7" fmla="*/ 649 h 1042"/>
                <a:gd name="T8" fmla="*/ 0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0" y="1042"/>
                  </a:moveTo>
                  <a:lnTo>
                    <a:pt x="647" y="752"/>
                  </a:lnTo>
                  <a:lnTo>
                    <a:pt x="647" y="0"/>
                  </a:lnTo>
                  <a:lnTo>
                    <a:pt x="0" y="649"/>
                  </a:lnTo>
                  <a:lnTo>
                    <a:pt x="0" y="104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6" name="Freeform 15"/>
            <p:cNvSpPr>
              <a:spLocks/>
            </p:cNvSpPr>
            <p:nvPr/>
          </p:nvSpPr>
          <p:spPr bwMode="auto">
            <a:xfrm>
              <a:off x="6360703" y="3538099"/>
              <a:ext cx="1027112" cy="1654175"/>
            </a:xfrm>
            <a:custGeom>
              <a:avLst/>
              <a:gdLst>
                <a:gd name="T0" fmla="*/ 647 w 647"/>
                <a:gd name="T1" fmla="*/ 1042 h 1042"/>
                <a:gd name="T2" fmla="*/ 0 w 647"/>
                <a:gd name="T3" fmla="*/ 752 h 1042"/>
                <a:gd name="T4" fmla="*/ 0 w 647"/>
                <a:gd name="T5" fmla="*/ 0 h 1042"/>
                <a:gd name="T6" fmla="*/ 647 w 647"/>
                <a:gd name="T7" fmla="*/ 649 h 1042"/>
                <a:gd name="T8" fmla="*/ 647 w 647"/>
                <a:gd name="T9" fmla="*/ 1042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7" h="1042">
                  <a:moveTo>
                    <a:pt x="647" y="1042"/>
                  </a:moveTo>
                  <a:lnTo>
                    <a:pt x="0" y="752"/>
                  </a:lnTo>
                  <a:lnTo>
                    <a:pt x="0" y="0"/>
                  </a:lnTo>
                  <a:lnTo>
                    <a:pt x="647" y="649"/>
                  </a:lnTo>
                  <a:lnTo>
                    <a:pt x="647" y="1042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47" name="Freeform 16"/>
          <p:cNvSpPr>
            <a:spLocks/>
          </p:cNvSpPr>
          <p:nvPr/>
        </p:nvSpPr>
        <p:spPr bwMode="auto">
          <a:xfrm>
            <a:off x="4908263" y="2735898"/>
            <a:ext cx="770334" cy="1240631"/>
          </a:xfrm>
          <a:custGeom>
            <a:avLst/>
            <a:gdLst>
              <a:gd name="T0" fmla="*/ 647 w 647"/>
              <a:gd name="T1" fmla="*/ 1042 h 1042"/>
              <a:gd name="T2" fmla="*/ 0 w 647"/>
              <a:gd name="T3" fmla="*/ 752 h 1042"/>
              <a:gd name="T4" fmla="*/ 0 w 647"/>
              <a:gd name="T5" fmla="*/ 0 h 1042"/>
              <a:gd name="T6" fmla="*/ 647 w 647"/>
              <a:gd name="T7" fmla="*/ 649 h 1042"/>
              <a:gd name="T8" fmla="*/ 647 w 647"/>
              <a:gd name="T9" fmla="*/ 1042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3200331" y="1844123"/>
            <a:ext cx="1238250" cy="773906"/>
          </a:xfrm>
          <a:custGeom>
            <a:avLst/>
            <a:gdLst>
              <a:gd name="T0" fmla="*/ 0 w 1040"/>
              <a:gd name="T1" fmla="*/ 0 h 650"/>
              <a:gd name="T2" fmla="*/ 287 w 1040"/>
              <a:gd name="T3" fmla="*/ 650 h 650"/>
              <a:gd name="T4" fmla="*/ 1040 w 1040"/>
              <a:gd name="T5" fmla="*/ 650 h 650"/>
              <a:gd name="T6" fmla="*/ 393 w 1040"/>
              <a:gd name="T7" fmla="*/ 0 h 650"/>
              <a:gd name="T8" fmla="*/ 0 w 1040"/>
              <a:gd name="T9" fmla="*/ 0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200331" y="1844123"/>
            <a:ext cx="1238250" cy="1544241"/>
            <a:chOff x="4550953" y="2350649"/>
            <a:chExt cx="1651000" cy="2058988"/>
          </a:xfrm>
          <a:solidFill>
            <a:srgbClr val="C00000"/>
          </a:solidFill>
        </p:grpSpPr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4550953" y="2350649"/>
              <a:ext cx="1651000" cy="1031875"/>
            </a:xfrm>
            <a:custGeom>
              <a:avLst/>
              <a:gdLst>
                <a:gd name="T0" fmla="*/ 0 w 1040"/>
                <a:gd name="T1" fmla="*/ 0 h 650"/>
                <a:gd name="T2" fmla="*/ 287 w 1040"/>
                <a:gd name="T3" fmla="*/ 650 h 650"/>
                <a:gd name="T4" fmla="*/ 1040 w 1040"/>
                <a:gd name="T5" fmla="*/ 650 h 650"/>
                <a:gd name="T6" fmla="*/ 393 w 1040"/>
                <a:gd name="T7" fmla="*/ 0 h 650"/>
                <a:gd name="T8" fmla="*/ 0 w 1040"/>
                <a:gd name="T9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50">
                  <a:moveTo>
                    <a:pt x="0" y="0"/>
                  </a:moveTo>
                  <a:lnTo>
                    <a:pt x="287" y="650"/>
                  </a:lnTo>
                  <a:lnTo>
                    <a:pt x="1040" y="650"/>
                  </a:lnTo>
                  <a:lnTo>
                    <a:pt x="39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1" name="Freeform 19"/>
            <p:cNvSpPr>
              <a:spLocks/>
            </p:cNvSpPr>
            <p:nvPr/>
          </p:nvSpPr>
          <p:spPr bwMode="auto">
            <a:xfrm>
              <a:off x="4550953" y="3382524"/>
              <a:ext cx="1651000" cy="1027113"/>
            </a:xfrm>
            <a:custGeom>
              <a:avLst/>
              <a:gdLst>
                <a:gd name="T0" fmla="*/ 0 w 1040"/>
                <a:gd name="T1" fmla="*/ 647 h 647"/>
                <a:gd name="T2" fmla="*/ 287 w 1040"/>
                <a:gd name="T3" fmla="*/ 0 h 647"/>
                <a:gd name="T4" fmla="*/ 1040 w 1040"/>
                <a:gd name="T5" fmla="*/ 0 h 647"/>
                <a:gd name="T6" fmla="*/ 393 w 1040"/>
                <a:gd name="T7" fmla="*/ 647 h 647"/>
                <a:gd name="T8" fmla="*/ 0 w 1040"/>
                <a:gd name="T9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0" h="647">
                  <a:moveTo>
                    <a:pt x="0" y="647"/>
                  </a:moveTo>
                  <a:lnTo>
                    <a:pt x="287" y="0"/>
                  </a:lnTo>
                  <a:lnTo>
                    <a:pt x="1040" y="0"/>
                  </a:lnTo>
                  <a:lnTo>
                    <a:pt x="393" y="647"/>
                  </a:lnTo>
                  <a:lnTo>
                    <a:pt x="0" y="647"/>
                  </a:lnTo>
                  <a:close/>
                </a:path>
              </a:pathLst>
            </a:custGeom>
            <a:solidFill>
              <a:srgbClr val="7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52" name="Freeform 20"/>
          <p:cNvSpPr>
            <a:spLocks/>
          </p:cNvSpPr>
          <p:nvPr/>
        </p:nvSpPr>
        <p:spPr bwMode="auto">
          <a:xfrm>
            <a:off x="3200331" y="2618029"/>
            <a:ext cx="1238250" cy="770335"/>
          </a:xfrm>
          <a:custGeom>
            <a:avLst/>
            <a:gdLst>
              <a:gd name="T0" fmla="*/ 0 w 1040"/>
              <a:gd name="T1" fmla="*/ 647 h 647"/>
              <a:gd name="T2" fmla="*/ 287 w 1040"/>
              <a:gd name="T3" fmla="*/ 0 h 647"/>
              <a:gd name="T4" fmla="*/ 1040 w 1040"/>
              <a:gd name="T5" fmla="*/ 0 h 647"/>
              <a:gd name="T6" fmla="*/ 393 w 1040"/>
              <a:gd name="T7" fmla="*/ 647 h 647"/>
              <a:gd name="T8" fmla="*/ 0 w 1040"/>
              <a:gd name="T9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3" name="Freeform 22"/>
          <p:cNvSpPr>
            <a:spLocks/>
          </p:cNvSpPr>
          <p:nvPr/>
        </p:nvSpPr>
        <p:spPr bwMode="auto">
          <a:xfrm>
            <a:off x="3833744" y="1363111"/>
            <a:ext cx="1540669" cy="1241822"/>
          </a:xfrm>
          <a:custGeom>
            <a:avLst/>
            <a:gdLst>
              <a:gd name="T0" fmla="*/ 1294 w 1294"/>
              <a:gd name="T1" fmla="*/ 0 h 1043"/>
              <a:gd name="T2" fmla="*/ 1255 w 1294"/>
              <a:gd name="T3" fmla="*/ 20 h 1043"/>
              <a:gd name="T4" fmla="*/ 1255 w 1294"/>
              <a:gd name="T5" fmla="*/ 307 h 1043"/>
              <a:gd name="T6" fmla="*/ 608 w 1294"/>
              <a:gd name="T7" fmla="*/ 954 h 1043"/>
              <a:gd name="T8" fmla="*/ 0 w 1294"/>
              <a:gd name="T9" fmla="*/ 346 h 1043"/>
              <a:gd name="T10" fmla="*/ 0 w 1294"/>
              <a:gd name="T11" fmla="*/ 396 h 1043"/>
              <a:gd name="T12" fmla="*/ 647 w 1294"/>
              <a:gd name="T13" fmla="*/ 1043 h 1043"/>
              <a:gd name="T14" fmla="*/ 1294 w 1294"/>
              <a:gd name="T15" fmla="*/ 396 h 1043"/>
              <a:gd name="T16" fmla="*/ 1294 w 1294"/>
              <a:gd name="T17" fmla="*/ 0 h 1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4" name="Freeform 24"/>
          <p:cNvSpPr>
            <a:spLocks/>
          </p:cNvSpPr>
          <p:nvPr/>
        </p:nvSpPr>
        <p:spPr bwMode="auto">
          <a:xfrm>
            <a:off x="5573247" y="1951279"/>
            <a:ext cx="388144" cy="770335"/>
          </a:xfrm>
          <a:custGeom>
            <a:avLst/>
            <a:gdLst>
              <a:gd name="T0" fmla="*/ 326 w 326"/>
              <a:gd name="T1" fmla="*/ 0 h 647"/>
              <a:gd name="T2" fmla="*/ 248 w 326"/>
              <a:gd name="T3" fmla="*/ 0 h 647"/>
              <a:gd name="T4" fmla="*/ 0 w 326"/>
              <a:gd name="T5" fmla="*/ 560 h 647"/>
              <a:gd name="T6" fmla="*/ 39 w 326"/>
              <a:gd name="T7" fmla="*/ 647 h 647"/>
              <a:gd name="T8" fmla="*/ 326 w 326"/>
              <a:gd name="T9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5" name="Freeform 26"/>
          <p:cNvSpPr>
            <a:spLocks noEditPoints="1"/>
          </p:cNvSpPr>
          <p:nvPr/>
        </p:nvSpPr>
        <p:spPr bwMode="auto">
          <a:xfrm>
            <a:off x="3246765" y="1951279"/>
            <a:ext cx="2714625" cy="1543050"/>
          </a:xfrm>
          <a:custGeom>
            <a:avLst/>
            <a:gdLst>
              <a:gd name="T0" fmla="*/ 1265 w 2280"/>
              <a:gd name="T1" fmla="*/ 624 h 1296"/>
              <a:gd name="T2" fmla="*/ 1240 w 2280"/>
              <a:gd name="T3" fmla="*/ 649 h 1296"/>
              <a:gd name="T4" fmla="*/ 1887 w 2280"/>
              <a:gd name="T5" fmla="*/ 1296 h 1296"/>
              <a:gd name="T6" fmla="*/ 2280 w 2280"/>
              <a:gd name="T7" fmla="*/ 1296 h 1296"/>
              <a:gd name="T8" fmla="*/ 2241 w 2280"/>
              <a:gd name="T9" fmla="*/ 1207 h 1296"/>
              <a:gd name="T10" fmla="*/ 1848 w 2280"/>
              <a:gd name="T11" fmla="*/ 1207 h 1296"/>
              <a:gd name="T12" fmla="*/ 1265 w 2280"/>
              <a:gd name="T13" fmla="*/ 624 h 1296"/>
              <a:gd name="T14" fmla="*/ 975 w 2280"/>
              <a:gd name="T15" fmla="*/ 585 h 1296"/>
              <a:gd name="T16" fmla="*/ 354 w 2280"/>
              <a:gd name="T17" fmla="*/ 1207 h 1296"/>
              <a:gd name="T18" fmla="*/ 39 w 2280"/>
              <a:gd name="T19" fmla="*/ 1207 h 1296"/>
              <a:gd name="T20" fmla="*/ 0 w 2280"/>
              <a:gd name="T21" fmla="*/ 1296 h 1296"/>
              <a:gd name="T22" fmla="*/ 393 w 2280"/>
              <a:gd name="T23" fmla="*/ 1296 h 1296"/>
              <a:gd name="T24" fmla="*/ 1040 w 2280"/>
              <a:gd name="T25" fmla="*/ 649 h 1296"/>
              <a:gd name="T26" fmla="*/ 975 w 2280"/>
              <a:gd name="T27" fmla="*/ 585 h 1296"/>
              <a:gd name="T28" fmla="*/ 0 w 2280"/>
              <a:gd name="T29" fmla="*/ 0 h 1296"/>
              <a:gd name="T30" fmla="*/ 0 w 2280"/>
              <a:gd name="T31" fmla="*/ 0 h 1296"/>
              <a:gd name="T32" fmla="*/ 248 w 2280"/>
              <a:gd name="T33" fmla="*/ 560 h 1296"/>
              <a:gd name="T34" fmla="*/ 248 w 2280"/>
              <a:gd name="T35" fmla="*/ 560 h 1296"/>
              <a:gd name="T36" fmla="*/ 0 w 2280"/>
              <a:gd name="T37" fmla="*/ 0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6" name="Freeform 27"/>
          <p:cNvSpPr>
            <a:spLocks/>
          </p:cNvSpPr>
          <p:nvPr/>
        </p:nvSpPr>
        <p:spPr bwMode="auto">
          <a:xfrm>
            <a:off x="4752906" y="2694229"/>
            <a:ext cx="1162050" cy="694135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7" name="Freeform 28"/>
          <p:cNvSpPr>
            <a:spLocks/>
          </p:cNvSpPr>
          <p:nvPr/>
        </p:nvSpPr>
        <p:spPr bwMode="auto">
          <a:xfrm>
            <a:off x="4752906" y="2694229"/>
            <a:ext cx="1162050" cy="694135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583 w 976"/>
              <a:gd name="T5" fmla="*/ 583 h 583"/>
              <a:gd name="T6" fmla="*/ 976 w 976"/>
              <a:gd name="T7" fmla="*/ 583 h 583"/>
              <a:gd name="T8" fmla="*/ 583 w 976"/>
              <a:gd name="T9" fmla="*/ 583 h 583"/>
              <a:gd name="T10" fmla="*/ 0 w 976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8" name="Freeform 30"/>
          <p:cNvSpPr>
            <a:spLocks/>
          </p:cNvSpPr>
          <p:nvPr/>
        </p:nvSpPr>
        <p:spPr bwMode="auto">
          <a:xfrm>
            <a:off x="3833744" y="3566957"/>
            <a:ext cx="1540669" cy="515541"/>
          </a:xfrm>
          <a:custGeom>
            <a:avLst/>
            <a:gdLst>
              <a:gd name="T0" fmla="*/ 1255 w 1294"/>
              <a:gd name="T1" fmla="*/ 0 h 433"/>
              <a:gd name="T2" fmla="*/ 1255 w 1294"/>
              <a:gd name="T3" fmla="*/ 343 h 433"/>
              <a:gd name="T4" fmla="*/ 608 w 1294"/>
              <a:gd name="T5" fmla="*/ 53 h 433"/>
              <a:gd name="T6" fmla="*/ 0 w 1294"/>
              <a:gd name="T7" fmla="*/ 327 h 433"/>
              <a:gd name="T8" fmla="*/ 0 w 1294"/>
              <a:gd name="T9" fmla="*/ 433 h 433"/>
              <a:gd name="T10" fmla="*/ 647 w 1294"/>
              <a:gd name="T11" fmla="*/ 143 h 433"/>
              <a:gd name="T12" fmla="*/ 1294 w 1294"/>
              <a:gd name="T13" fmla="*/ 433 h 433"/>
              <a:gd name="T14" fmla="*/ 1294 w 1294"/>
              <a:gd name="T15" fmla="*/ 40 h 433"/>
              <a:gd name="T16" fmla="*/ 1255 w 1294"/>
              <a:gd name="T17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4" h="433">
                <a:moveTo>
                  <a:pt x="1255" y="0"/>
                </a:moveTo>
                <a:lnTo>
                  <a:pt x="1255" y="343"/>
                </a:lnTo>
                <a:lnTo>
                  <a:pt x="608" y="53"/>
                </a:lnTo>
                <a:lnTo>
                  <a:pt x="0" y="327"/>
                </a:lnTo>
                <a:lnTo>
                  <a:pt x="0" y="433"/>
                </a:lnTo>
                <a:lnTo>
                  <a:pt x="647" y="143"/>
                </a:lnTo>
                <a:lnTo>
                  <a:pt x="1294" y="433"/>
                </a:lnTo>
                <a:lnTo>
                  <a:pt x="1294" y="40"/>
                </a:lnTo>
                <a:lnTo>
                  <a:pt x="125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9" name="Freeform 31"/>
          <p:cNvSpPr>
            <a:spLocks/>
          </p:cNvSpPr>
          <p:nvPr/>
        </p:nvSpPr>
        <p:spPr bwMode="auto">
          <a:xfrm>
            <a:off x="3293200" y="2647795"/>
            <a:ext cx="1114425" cy="740569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0" name="Freeform 32"/>
          <p:cNvSpPr>
            <a:spLocks/>
          </p:cNvSpPr>
          <p:nvPr/>
        </p:nvSpPr>
        <p:spPr bwMode="auto">
          <a:xfrm>
            <a:off x="3293200" y="2647795"/>
            <a:ext cx="1114425" cy="740569"/>
          </a:xfrm>
          <a:custGeom>
            <a:avLst/>
            <a:gdLst>
              <a:gd name="T0" fmla="*/ 936 w 936"/>
              <a:gd name="T1" fmla="*/ 0 h 622"/>
              <a:gd name="T2" fmla="*/ 315 w 936"/>
              <a:gd name="T3" fmla="*/ 622 h 622"/>
              <a:gd name="T4" fmla="*/ 0 w 936"/>
              <a:gd name="T5" fmla="*/ 622 h 622"/>
              <a:gd name="T6" fmla="*/ 315 w 936"/>
              <a:gd name="T7" fmla="*/ 622 h 622"/>
              <a:gd name="T8" fmla="*/ 936 w 936"/>
              <a:gd name="T9" fmla="*/ 0 h 622"/>
              <a:gd name="T10" fmla="*/ 936 w 936"/>
              <a:gd name="T11" fmla="*/ 0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lnTo>
                  <a:pt x="9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1" name="Freeform 33"/>
          <p:cNvSpPr>
            <a:spLocks noEditPoints="1"/>
          </p:cNvSpPr>
          <p:nvPr/>
        </p:nvSpPr>
        <p:spPr bwMode="auto">
          <a:xfrm>
            <a:off x="3640863" y="2153685"/>
            <a:ext cx="348853" cy="395288"/>
          </a:xfrm>
          <a:custGeom>
            <a:avLst/>
            <a:gdLst>
              <a:gd name="T0" fmla="*/ 54 w 105"/>
              <a:gd name="T1" fmla="*/ 33 h 119"/>
              <a:gd name="T2" fmla="*/ 51 w 105"/>
              <a:gd name="T3" fmla="*/ 33 h 119"/>
              <a:gd name="T4" fmla="*/ 51 w 105"/>
              <a:gd name="T5" fmla="*/ 66 h 119"/>
              <a:gd name="T6" fmla="*/ 49 w 105"/>
              <a:gd name="T7" fmla="*/ 69 h 119"/>
              <a:gd name="T8" fmla="*/ 50 w 105"/>
              <a:gd name="T9" fmla="*/ 71 h 119"/>
              <a:gd name="T10" fmla="*/ 51 w 105"/>
              <a:gd name="T11" fmla="*/ 70 h 119"/>
              <a:gd name="T12" fmla="*/ 51 w 105"/>
              <a:gd name="T13" fmla="*/ 73 h 119"/>
              <a:gd name="T14" fmla="*/ 54 w 105"/>
              <a:gd name="T15" fmla="*/ 73 h 119"/>
              <a:gd name="T16" fmla="*/ 54 w 105"/>
              <a:gd name="T17" fmla="*/ 67 h 119"/>
              <a:gd name="T18" fmla="*/ 72 w 105"/>
              <a:gd name="T19" fmla="*/ 49 h 119"/>
              <a:gd name="T20" fmla="*/ 71 w 105"/>
              <a:gd name="T21" fmla="*/ 47 h 119"/>
              <a:gd name="T22" fmla="*/ 54 w 105"/>
              <a:gd name="T23" fmla="*/ 64 h 119"/>
              <a:gd name="T24" fmla="*/ 54 w 105"/>
              <a:gd name="T25" fmla="*/ 33 h 119"/>
              <a:gd name="T26" fmla="*/ 51 w 105"/>
              <a:gd name="T27" fmla="*/ 31 h 119"/>
              <a:gd name="T28" fmla="*/ 54 w 105"/>
              <a:gd name="T29" fmla="*/ 31 h 119"/>
              <a:gd name="T30" fmla="*/ 54 w 105"/>
              <a:gd name="T31" fmla="*/ 21 h 119"/>
              <a:gd name="T32" fmla="*/ 84 w 105"/>
              <a:gd name="T33" fmla="*/ 34 h 119"/>
              <a:gd name="T34" fmla="*/ 77 w 105"/>
              <a:gd name="T35" fmla="*/ 40 h 119"/>
              <a:gd name="T36" fmla="*/ 79 w 105"/>
              <a:gd name="T37" fmla="*/ 42 h 119"/>
              <a:gd name="T38" fmla="*/ 86 w 105"/>
              <a:gd name="T39" fmla="*/ 35 h 119"/>
              <a:gd name="T40" fmla="*/ 98 w 105"/>
              <a:gd name="T41" fmla="*/ 65 h 119"/>
              <a:gd name="T42" fmla="*/ 89 w 105"/>
              <a:gd name="T43" fmla="*/ 65 h 119"/>
              <a:gd name="T44" fmla="*/ 89 w 105"/>
              <a:gd name="T45" fmla="*/ 68 h 119"/>
              <a:gd name="T46" fmla="*/ 98 w 105"/>
              <a:gd name="T47" fmla="*/ 68 h 119"/>
              <a:gd name="T48" fmla="*/ 86 w 105"/>
              <a:gd name="T49" fmla="*/ 98 h 119"/>
              <a:gd name="T50" fmla="*/ 79 w 105"/>
              <a:gd name="T51" fmla="*/ 91 h 119"/>
              <a:gd name="T52" fmla="*/ 77 w 105"/>
              <a:gd name="T53" fmla="*/ 93 h 119"/>
              <a:gd name="T54" fmla="*/ 84 w 105"/>
              <a:gd name="T55" fmla="*/ 100 h 119"/>
              <a:gd name="T56" fmla="*/ 54 w 105"/>
              <a:gd name="T57" fmla="*/ 112 h 119"/>
              <a:gd name="T58" fmla="*/ 54 w 105"/>
              <a:gd name="T59" fmla="*/ 103 h 119"/>
              <a:gd name="T60" fmla="*/ 51 w 105"/>
              <a:gd name="T61" fmla="*/ 103 h 119"/>
              <a:gd name="T62" fmla="*/ 51 w 105"/>
              <a:gd name="T63" fmla="*/ 112 h 119"/>
              <a:gd name="T64" fmla="*/ 21 w 105"/>
              <a:gd name="T65" fmla="*/ 100 h 119"/>
              <a:gd name="T66" fmla="*/ 28 w 105"/>
              <a:gd name="T67" fmla="*/ 93 h 119"/>
              <a:gd name="T68" fmla="*/ 26 w 105"/>
              <a:gd name="T69" fmla="*/ 91 h 119"/>
              <a:gd name="T70" fmla="*/ 20 w 105"/>
              <a:gd name="T71" fmla="*/ 98 h 119"/>
              <a:gd name="T72" fmla="*/ 7 w 105"/>
              <a:gd name="T73" fmla="*/ 68 h 119"/>
              <a:gd name="T74" fmla="*/ 17 w 105"/>
              <a:gd name="T75" fmla="*/ 68 h 119"/>
              <a:gd name="T76" fmla="*/ 17 w 105"/>
              <a:gd name="T77" fmla="*/ 65 h 119"/>
              <a:gd name="T78" fmla="*/ 7 w 105"/>
              <a:gd name="T79" fmla="*/ 65 h 119"/>
              <a:gd name="T80" fmla="*/ 20 w 105"/>
              <a:gd name="T81" fmla="*/ 35 h 119"/>
              <a:gd name="T82" fmla="*/ 26 w 105"/>
              <a:gd name="T83" fmla="*/ 42 h 119"/>
              <a:gd name="T84" fmla="*/ 28 w 105"/>
              <a:gd name="T85" fmla="*/ 40 h 119"/>
              <a:gd name="T86" fmla="*/ 21 w 105"/>
              <a:gd name="T87" fmla="*/ 34 h 119"/>
              <a:gd name="T88" fmla="*/ 51 w 105"/>
              <a:gd name="T89" fmla="*/ 21 h 119"/>
              <a:gd name="T90" fmla="*/ 51 w 105"/>
              <a:gd name="T91" fmla="*/ 31 h 119"/>
              <a:gd name="T92" fmla="*/ 65 w 105"/>
              <a:gd name="T93" fmla="*/ 0 h 119"/>
              <a:gd name="T94" fmla="*/ 40 w 105"/>
              <a:gd name="T95" fmla="*/ 0 h 119"/>
              <a:gd name="T96" fmla="*/ 40 w 105"/>
              <a:gd name="T97" fmla="*/ 10 h 119"/>
              <a:gd name="T98" fmla="*/ 50 w 105"/>
              <a:gd name="T99" fmla="*/ 10 h 119"/>
              <a:gd name="T100" fmla="*/ 50 w 105"/>
              <a:gd name="T101" fmla="*/ 14 h 119"/>
              <a:gd name="T102" fmla="*/ 0 w 105"/>
              <a:gd name="T103" fmla="*/ 67 h 119"/>
              <a:gd name="T104" fmla="*/ 53 w 105"/>
              <a:gd name="T105" fmla="*/ 119 h 119"/>
              <a:gd name="T106" fmla="*/ 105 w 105"/>
              <a:gd name="T107" fmla="*/ 67 h 119"/>
              <a:gd name="T108" fmla="*/ 56 w 105"/>
              <a:gd name="T109" fmla="*/ 14 h 119"/>
              <a:gd name="T110" fmla="*/ 56 w 105"/>
              <a:gd name="T111" fmla="*/ 10 h 119"/>
              <a:gd name="T112" fmla="*/ 65 w 105"/>
              <a:gd name="T113" fmla="*/ 10 h 119"/>
              <a:gd name="T114" fmla="*/ 65 w 105"/>
              <a:gd name="T115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5" h="119">
                <a:moveTo>
                  <a:pt x="54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66"/>
                  <a:pt x="51" y="66"/>
                  <a:pt x="51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3"/>
                  <a:pt x="51" y="73"/>
                  <a:pt x="51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67"/>
                  <a:pt x="54" y="67"/>
                  <a:pt x="54" y="67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7"/>
                  <a:pt x="71" y="47"/>
                  <a:pt x="71" y="4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33"/>
                  <a:pt x="54" y="33"/>
                  <a:pt x="54" y="33"/>
                </a:cubicBezTo>
                <a:moveTo>
                  <a:pt x="51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21"/>
                  <a:pt x="54" y="21"/>
                  <a:pt x="54" y="21"/>
                </a:cubicBezTo>
                <a:cubicBezTo>
                  <a:pt x="66" y="21"/>
                  <a:pt x="76" y="26"/>
                  <a:pt x="84" y="34"/>
                </a:cubicBezTo>
                <a:cubicBezTo>
                  <a:pt x="77" y="40"/>
                  <a:pt x="77" y="40"/>
                  <a:pt x="77" y="40"/>
                </a:cubicBezTo>
                <a:cubicBezTo>
                  <a:pt x="79" y="42"/>
                  <a:pt x="79" y="42"/>
                  <a:pt x="79" y="42"/>
                </a:cubicBezTo>
                <a:cubicBezTo>
                  <a:pt x="86" y="35"/>
                  <a:pt x="86" y="35"/>
                  <a:pt x="86" y="35"/>
                </a:cubicBezTo>
                <a:cubicBezTo>
                  <a:pt x="93" y="43"/>
                  <a:pt x="98" y="54"/>
                  <a:pt x="98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8"/>
                  <a:pt x="89" y="68"/>
                  <a:pt x="89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79"/>
                  <a:pt x="93" y="90"/>
                  <a:pt x="86" y="98"/>
                </a:cubicBezTo>
                <a:cubicBezTo>
                  <a:pt x="79" y="91"/>
                  <a:pt x="79" y="91"/>
                  <a:pt x="79" y="91"/>
                </a:cubicBezTo>
                <a:cubicBezTo>
                  <a:pt x="77" y="93"/>
                  <a:pt x="77" y="93"/>
                  <a:pt x="77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76" y="107"/>
                  <a:pt x="66" y="112"/>
                  <a:pt x="54" y="112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0" y="112"/>
                  <a:pt x="29" y="107"/>
                  <a:pt x="21" y="100"/>
                </a:cubicBezTo>
                <a:cubicBezTo>
                  <a:pt x="28" y="93"/>
                  <a:pt x="28" y="93"/>
                  <a:pt x="28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0" y="98"/>
                  <a:pt x="20" y="98"/>
                  <a:pt x="20" y="98"/>
                </a:cubicBezTo>
                <a:cubicBezTo>
                  <a:pt x="12" y="90"/>
                  <a:pt x="8" y="79"/>
                  <a:pt x="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7" y="65"/>
                  <a:pt x="17" y="65"/>
                  <a:pt x="1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8" y="54"/>
                  <a:pt x="12" y="43"/>
                  <a:pt x="20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4"/>
                  <a:pt x="21" y="34"/>
                  <a:pt x="21" y="34"/>
                </a:cubicBezTo>
                <a:cubicBezTo>
                  <a:pt x="29" y="26"/>
                  <a:pt x="40" y="21"/>
                  <a:pt x="51" y="21"/>
                </a:cubicBezTo>
                <a:cubicBezTo>
                  <a:pt x="51" y="31"/>
                  <a:pt x="51" y="31"/>
                  <a:pt x="51" y="31"/>
                </a:cubicBezTo>
                <a:moveTo>
                  <a:pt x="65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4"/>
                  <a:pt x="50" y="14"/>
                  <a:pt x="50" y="14"/>
                </a:cubicBezTo>
                <a:cubicBezTo>
                  <a:pt x="22" y="16"/>
                  <a:pt x="0" y="39"/>
                  <a:pt x="0" y="67"/>
                </a:cubicBezTo>
                <a:cubicBezTo>
                  <a:pt x="0" y="96"/>
                  <a:pt x="24" y="119"/>
                  <a:pt x="53" y="119"/>
                </a:cubicBezTo>
                <a:cubicBezTo>
                  <a:pt x="82" y="119"/>
                  <a:pt x="105" y="96"/>
                  <a:pt x="105" y="67"/>
                </a:cubicBezTo>
                <a:cubicBezTo>
                  <a:pt x="105" y="39"/>
                  <a:pt x="83" y="16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0"/>
                  <a:pt x="65" y="0"/>
                  <a:pt x="6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2" name="Freeform 34"/>
          <p:cNvSpPr>
            <a:spLocks noEditPoints="1"/>
          </p:cNvSpPr>
          <p:nvPr/>
        </p:nvSpPr>
        <p:spPr bwMode="auto">
          <a:xfrm>
            <a:off x="4049247" y="1611952"/>
            <a:ext cx="411956" cy="375047"/>
          </a:xfrm>
          <a:custGeom>
            <a:avLst/>
            <a:gdLst>
              <a:gd name="T0" fmla="*/ 23 w 124"/>
              <a:gd name="T1" fmla="*/ 38 h 113"/>
              <a:gd name="T2" fmla="*/ 0 w 124"/>
              <a:gd name="T3" fmla="*/ 66 h 113"/>
              <a:gd name="T4" fmla="*/ 47 w 124"/>
              <a:gd name="T5" fmla="*/ 98 h 113"/>
              <a:gd name="T6" fmla="*/ 61 w 124"/>
              <a:gd name="T7" fmla="*/ 96 h 113"/>
              <a:gd name="T8" fmla="*/ 78 w 124"/>
              <a:gd name="T9" fmla="*/ 113 h 113"/>
              <a:gd name="T10" fmla="*/ 74 w 124"/>
              <a:gd name="T11" fmla="*/ 92 h 113"/>
              <a:gd name="T12" fmla="*/ 93 w 124"/>
              <a:gd name="T13" fmla="*/ 71 h 113"/>
              <a:gd name="T14" fmla="*/ 74 w 124"/>
              <a:gd name="T15" fmla="*/ 74 h 113"/>
              <a:gd name="T16" fmla="*/ 61 w 124"/>
              <a:gd name="T17" fmla="*/ 73 h 113"/>
              <a:gd name="T18" fmla="*/ 43 w 124"/>
              <a:gd name="T19" fmla="*/ 85 h 113"/>
              <a:gd name="T20" fmla="*/ 43 w 124"/>
              <a:gd name="T21" fmla="*/ 66 h 113"/>
              <a:gd name="T22" fmla="*/ 23 w 124"/>
              <a:gd name="T23" fmla="*/ 38 h 113"/>
              <a:gd name="T24" fmla="*/ 77 w 124"/>
              <a:gd name="T25" fmla="*/ 0 h 113"/>
              <a:gd name="T26" fmla="*/ 30 w 124"/>
              <a:gd name="T27" fmla="*/ 33 h 113"/>
              <a:gd name="T28" fmla="*/ 50 w 124"/>
              <a:gd name="T29" fmla="*/ 59 h 113"/>
              <a:gd name="T30" fmla="*/ 50 w 124"/>
              <a:gd name="T31" fmla="*/ 72 h 113"/>
              <a:gd name="T32" fmla="*/ 63 w 124"/>
              <a:gd name="T33" fmla="*/ 64 h 113"/>
              <a:gd name="T34" fmla="*/ 77 w 124"/>
              <a:gd name="T35" fmla="*/ 65 h 113"/>
              <a:gd name="T36" fmla="*/ 124 w 124"/>
              <a:gd name="T37" fmla="*/ 33 h 113"/>
              <a:gd name="T38" fmla="*/ 77 w 124"/>
              <a:gd name="T3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4" h="113">
                <a:moveTo>
                  <a:pt x="23" y="38"/>
                </a:moveTo>
                <a:cubicBezTo>
                  <a:pt x="9" y="43"/>
                  <a:pt x="0" y="54"/>
                  <a:pt x="0" y="66"/>
                </a:cubicBezTo>
                <a:cubicBezTo>
                  <a:pt x="0" y="83"/>
                  <a:pt x="21" y="98"/>
                  <a:pt x="47" y="98"/>
                </a:cubicBezTo>
                <a:cubicBezTo>
                  <a:pt x="52" y="98"/>
                  <a:pt x="57" y="97"/>
                  <a:pt x="61" y="9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84" y="87"/>
                  <a:pt x="91" y="80"/>
                  <a:pt x="93" y="71"/>
                </a:cubicBezTo>
                <a:cubicBezTo>
                  <a:pt x="87" y="73"/>
                  <a:pt x="81" y="74"/>
                  <a:pt x="74" y="74"/>
                </a:cubicBezTo>
                <a:cubicBezTo>
                  <a:pt x="70" y="74"/>
                  <a:pt x="65" y="74"/>
                  <a:pt x="61" y="73"/>
                </a:cubicBezTo>
                <a:cubicBezTo>
                  <a:pt x="59" y="74"/>
                  <a:pt x="43" y="85"/>
                  <a:pt x="43" y="85"/>
                </a:cubicBezTo>
                <a:cubicBezTo>
                  <a:pt x="43" y="85"/>
                  <a:pt x="43" y="70"/>
                  <a:pt x="43" y="66"/>
                </a:cubicBezTo>
                <a:cubicBezTo>
                  <a:pt x="31" y="60"/>
                  <a:pt x="23" y="49"/>
                  <a:pt x="23" y="38"/>
                </a:cubicBezTo>
                <a:moveTo>
                  <a:pt x="77" y="0"/>
                </a:moveTo>
                <a:cubicBezTo>
                  <a:pt x="51" y="0"/>
                  <a:pt x="30" y="15"/>
                  <a:pt x="30" y="33"/>
                </a:cubicBezTo>
                <a:cubicBezTo>
                  <a:pt x="30" y="44"/>
                  <a:pt x="38" y="53"/>
                  <a:pt x="50" y="59"/>
                </a:cubicBezTo>
                <a:cubicBezTo>
                  <a:pt x="50" y="72"/>
                  <a:pt x="50" y="72"/>
                  <a:pt x="50" y="72"/>
                </a:cubicBezTo>
                <a:cubicBezTo>
                  <a:pt x="63" y="64"/>
                  <a:pt x="63" y="64"/>
                  <a:pt x="63" y="64"/>
                </a:cubicBezTo>
                <a:cubicBezTo>
                  <a:pt x="67" y="65"/>
                  <a:pt x="72" y="65"/>
                  <a:pt x="77" y="65"/>
                </a:cubicBezTo>
                <a:cubicBezTo>
                  <a:pt x="103" y="65"/>
                  <a:pt x="124" y="51"/>
                  <a:pt x="124" y="33"/>
                </a:cubicBezTo>
                <a:cubicBezTo>
                  <a:pt x="124" y="15"/>
                  <a:pt x="103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5161290" y="2100107"/>
            <a:ext cx="451247" cy="371475"/>
          </a:xfrm>
          <a:custGeom>
            <a:avLst/>
            <a:gdLst>
              <a:gd name="T0" fmla="*/ 18 w 136"/>
              <a:gd name="T1" fmla="*/ 63 h 112"/>
              <a:gd name="T2" fmla="*/ 80 w 136"/>
              <a:gd name="T3" fmla="*/ 63 h 112"/>
              <a:gd name="T4" fmla="*/ 56 w 136"/>
              <a:gd name="T5" fmla="*/ 14 h 112"/>
              <a:gd name="T6" fmla="*/ 41 w 136"/>
              <a:gd name="T7" fmla="*/ 23 h 112"/>
              <a:gd name="T8" fmla="*/ 19 w 136"/>
              <a:gd name="T9" fmla="*/ 23 h 112"/>
              <a:gd name="T10" fmla="*/ 15 w 136"/>
              <a:gd name="T11" fmla="*/ 40 h 112"/>
              <a:gd name="T12" fmla="*/ 0 w 136"/>
              <a:gd name="T13" fmla="*/ 55 h 112"/>
              <a:gd name="T14" fmla="*/ 9 w 136"/>
              <a:gd name="T15" fmla="*/ 70 h 112"/>
              <a:gd name="T16" fmla="*/ 9 w 136"/>
              <a:gd name="T17" fmla="*/ 92 h 112"/>
              <a:gd name="T18" fmla="*/ 26 w 136"/>
              <a:gd name="T19" fmla="*/ 97 h 112"/>
              <a:gd name="T20" fmla="*/ 41 w 136"/>
              <a:gd name="T21" fmla="*/ 112 h 112"/>
              <a:gd name="T22" fmla="*/ 56 w 136"/>
              <a:gd name="T23" fmla="*/ 103 h 112"/>
              <a:gd name="T24" fmla="*/ 78 w 136"/>
              <a:gd name="T25" fmla="*/ 103 h 112"/>
              <a:gd name="T26" fmla="*/ 83 w 136"/>
              <a:gd name="T27" fmla="*/ 86 h 112"/>
              <a:gd name="T28" fmla="*/ 98 w 136"/>
              <a:gd name="T29" fmla="*/ 70 h 112"/>
              <a:gd name="T30" fmla="*/ 89 w 136"/>
              <a:gd name="T31" fmla="*/ 55 h 112"/>
              <a:gd name="T32" fmla="*/ 89 w 136"/>
              <a:gd name="T33" fmla="*/ 33 h 112"/>
              <a:gd name="T34" fmla="*/ 72 w 136"/>
              <a:gd name="T35" fmla="*/ 29 h 112"/>
              <a:gd name="T36" fmla="*/ 56 w 136"/>
              <a:gd name="T37" fmla="*/ 14 h 112"/>
              <a:gd name="T38" fmla="*/ 100 w 136"/>
              <a:gd name="T39" fmla="*/ 23 h 112"/>
              <a:gd name="T40" fmla="*/ 124 w 136"/>
              <a:gd name="T41" fmla="*/ 23 h 112"/>
              <a:gd name="T42" fmla="*/ 116 w 136"/>
              <a:gd name="T43" fmla="*/ 0 h 112"/>
              <a:gd name="T44" fmla="*/ 108 w 136"/>
              <a:gd name="T45" fmla="*/ 4 h 112"/>
              <a:gd name="T46" fmla="*/ 98 w 136"/>
              <a:gd name="T47" fmla="*/ 4 h 112"/>
              <a:gd name="T48" fmla="*/ 96 w 136"/>
              <a:gd name="T49" fmla="*/ 12 h 112"/>
              <a:gd name="T50" fmla="*/ 88 w 136"/>
              <a:gd name="T51" fmla="*/ 20 h 112"/>
              <a:gd name="T52" fmla="*/ 93 w 136"/>
              <a:gd name="T53" fmla="*/ 27 h 112"/>
              <a:gd name="T54" fmla="*/ 93 w 136"/>
              <a:gd name="T55" fmla="*/ 37 h 112"/>
              <a:gd name="T56" fmla="*/ 101 w 136"/>
              <a:gd name="T57" fmla="*/ 39 h 112"/>
              <a:gd name="T58" fmla="*/ 108 w 136"/>
              <a:gd name="T59" fmla="*/ 47 h 112"/>
              <a:gd name="T60" fmla="*/ 116 w 136"/>
              <a:gd name="T61" fmla="*/ 42 h 112"/>
              <a:gd name="T62" fmla="*/ 126 w 136"/>
              <a:gd name="T63" fmla="*/ 43 h 112"/>
              <a:gd name="T64" fmla="*/ 128 w 136"/>
              <a:gd name="T65" fmla="*/ 34 h 112"/>
              <a:gd name="T66" fmla="*/ 136 w 136"/>
              <a:gd name="T67" fmla="*/ 27 h 112"/>
              <a:gd name="T68" fmla="*/ 131 w 136"/>
              <a:gd name="T69" fmla="*/ 20 h 112"/>
              <a:gd name="T70" fmla="*/ 131 w 136"/>
              <a:gd name="T71" fmla="*/ 9 h 112"/>
              <a:gd name="T72" fmla="*/ 123 w 136"/>
              <a:gd name="T73" fmla="*/ 7 h 112"/>
              <a:gd name="T74" fmla="*/ 116 w 136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12">
                <a:moveTo>
                  <a:pt x="49" y="94"/>
                </a:moveTo>
                <a:cubicBezTo>
                  <a:pt x="32" y="94"/>
                  <a:pt x="18" y="80"/>
                  <a:pt x="18" y="63"/>
                </a:cubicBezTo>
                <a:cubicBezTo>
                  <a:pt x="18" y="46"/>
                  <a:pt x="32" y="32"/>
                  <a:pt x="49" y="32"/>
                </a:cubicBezTo>
                <a:cubicBezTo>
                  <a:pt x="66" y="32"/>
                  <a:pt x="80" y="46"/>
                  <a:pt x="80" y="63"/>
                </a:cubicBezTo>
                <a:cubicBezTo>
                  <a:pt x="80" y="80"/>
                  <a:pt x="66" y="94"/>
                  <a:pt x="49" y="94"/>
                </a:cubicBezTo>
                <a:moveTo>
                  <a:pt x="56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41" y="23"/>
                  <a:pt x="41" y="23"/>
                  <a:pt x="41" y="23"/>
                </a:cubicBezTo>
                <a:cubicBezTo>
                  <a:pt x="36" y="24"/>
                  <a:pt x="30" y="26"/>
                  <a:pt x="26" y="29"/>
                </a:cubicBezTo>
                <a:cubicBezTo>
                  <a:pt x="19" y="23"/>
                  <a:pt x="19" y="23"/>
                  <a:pt x="19" y="23"/>
                </a:cubicBezTo>
                <a:cubicBezTo>
                  <a:pt x="9" y="33"/>
                  <a:pt x="9" y="33"/>
                  <a:pt x="9" y="33"/>
                </a:cubicBezTo>
                <a:cubicBezTo>
                  <a:pt x="15" y="40"/>
                  <a:pt x="15" y="40"/>
                  <a:pt x="15" y="40"/>
                </a:cubicBezTo>
                <a:cubicBezTo>
                  <a:pt x="12" y="44"/>
                  <a:pt x="10" y="50"/>
                  <a:pt x="9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10" y="76"/>
                  <a:pt x="12" y="81"/>
                  <a:pt x="15" y="86"/>
                </a:cubicBezTo>
                <a:cubicBezTo>
                  <a:pt x="9" y="92"/>
                  <a:pt x="9" y="92"/>
                  <a:pt x="9" y="9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30" y="100"/>
                  <a:pt x="36" y="102"/>
                  <a:pt x="41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62" y="102"/>
                  <a:pt x="67" y="100"/>
                  <a:pt x="72" y="9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9" y="92"/>
                  <a:pt x="89" y="92"/>
                  <a:pt x="89" y="92"/>
                </a:cubicBezTo>
                <a:cubicBezTo>
                  <a:pt x="83" y="86"/>
                  <a:pt x="83" y="86"/>
                  <a:pt x="83" y="86"/>
                </a:cubicBezTo>
                <a:cubicBezTo>
                  <a:pt x="86" y="81"/>
                  <a:pt x="88" y="76"/>
                  <a:pt x="8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55"/>
                  <a:pt x="98" y="55"/>
                  <a:pt x="98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0"/>
                  <a:pt x="86" y="44"/>
                  <a:pt x="83" y="40"/>
                </a:cubicBezTo>
                <a:cubicBezTo>
                  <a:pt x="89" y="33"/>
                  <a:pt x="89" y="33"/>
                  <a:pt x="89" y="33"/>
                </a:cubicBezTo>
                <a:cubicBezTo>
                  <a:pt x="78" y="23"/>
                  <a:pt x="78" y="23"/>
                  <a:pt x="78" y="23"/>
                </a:cubicBezTo>
                <a:cubicBezTo>
                  <a:pt x="72" y="29"/>
                  <a:pt x="72" y="29"/>
                  <a:pt x="72" y="29"/>
                </a:cubicBezTo>
                <a:cubicBezTo>
                  <a:pt x="67" y="26"/>
                  <a:pt x="62" y="24"/>
                  <a:pt x="56" y="23"/>
                </a:cubicBezTo>
                <a:cubicBezTo>
                  <a:pt x="56" y="14"/>
                  <a:pt x="56" y="14"/>
                  <a:pt x="56" y="14"/>
                </a:cubicBezTo>
                <a:moveTo>
                  <a:pt x="112" y="35"/>
                </a:moveTo>
                <a:cubicBezTo>
                  <a:pt x="105" y="35"/>
                  <a:pt x="100" y="30"/>
                  <a:pt x="100" y="23"/>
                </a:cubicBezTo>
                <a:cubicBezTo>
                  <a:pt x="100" y="16"/>
                  <a:pt x="105" y="11"/>
                  <a:pt x="112" y="11"/>
                </a:cubicBezTo>
                <a:cubicBezTo>
                  <a:pt x="119" y="11"/>
                  <a:pt x="124" y="16"/>
                  <a:pt x="124" y="23"/>
                </a:cubicBezTo>
                <a:cubicBezTo>
                  <a:pt x="124" y="30"/>
                  <a:pt x="119" y="35"/>
                  <a:pt x="112" y="35"/>
                </a:cubicBezTo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8" y="4"/>
                  <a:pt x="108" y="4"/>
                </a:cubicBezTo>
                <a:cubicBezTo>
                  <a:pt x="106" y="4"/>
                  <a:pt x="103" y="6"/>
                  <a:pt x="101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93" y="9"/>
                  <a:pt x="93" y="9"/>
                  <a:pt x="93" y="9"/>
                </a:cubicBezTo>
                <a:cubicBezTo>
                  <a:pt x="96" y="12"/>
                  <a:pt x="96" y="12"/>
                  <a:pt x="96" y="12"/>
                </a:cubicBezTo>
                <a:cubicBezTo>
                  <a:pt x="94" y="14"/>
                  <a:pt x="93" y="17"/>
                  <a:pt x="93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7"/>
                  <a:pt x="88" y="27"/>
                  <a:pt x="88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30"/>
                  <a:pt x="94" y="32"/>
                  <a:pt x="96" y="34"/>
                </a:cubicBezTo>
                <a:cubicBezTo>
                  <a:pt x="93" y="37"/>
                  <a:pt x="93" y="37"/>
                  <a:pt x="93" y="37"/>
                </a:cubicBezTo>
                <a:cubicBezTo>
                  <a:pt x="98" y="43"/>
                  <a:pt x="98" y="43"/>
                  <a:pt x="98" y="4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3" y="41"/>
                  <a:pt x="106" y="42"/>
                  <a:pt x="108" y="42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8" y="42"/>
                  <a:pt x="121" y="41"/>
                  <a:pt x="123" y="39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30" y="32"/>
                  <a:pt x="131" y="30"/>
                  <a:pt x="131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17"/>
                  <a:pt x="130" y="14"/>
                  <a:pt x="128" y="12"/>
                </a:cubicBezTo>
                <a:cubicBezTo>
                  <a:pt x="131" y="9"/>
                  <a:pt x="131" y="9"/>
                  <a:pt x="131" y="9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6"/>
                  <a:pt x="118" y="4"/>
                  <a:pt x="116" y="4"/>
                </a:cubicBezTo>
                <a:cubicBezTo>
                  <a:pt x="116" y="0"/>
                  <a:pt x="116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4" name="Freeform 36"/>
          <p:cNvSpPr>
            <a:spLocks noEditPoints="1"/>
          </p:cNvSpPr>
          <p:nvPr/>
        </p:nvSpPr>
        <p:spPr bwMode="auto">
          <a:xfrm>
            <a:off x="4079012" y="3208579"/>
            <a:ext cx="398859" cy="402431"/>
          </a:xfrm>
          <a:custGeom>
            <a:avLst/>
            <a:gdLst>
              <a:gd name="T0" fmla="*/ 67 w 120"/>
              <a:gd name="T1" fmla="*/ 53 h 121"/>
              <a:gd name="T2" fmla="*/ 67 w 120"/>
              <a:gd name="T3" fmla="*/ 26 h 121"/>
              <a:gd name="T4" fmla="*/ 53 w 120"/>
              <a:gd name="T5" fmla="*/ 26 h 121"/>
              <a:gd name="T6" fmla="*/ 53 w 120"/>
              <a:gd name="T7" fmla="*/ 53 h 121"/>
              <a:gd name="T8" fmla="*/ 27 w 120"/>
              <a:gd name="T9" fmla="*/ 53 h 121"/>
              <a:gd name="T10" fmla="*/ 27 w 120"/>
              <a:gd name="T11" fmla="*/ 68 h 121"/>
              <a:gd name="T12" fmla="*/ 53 w 120"/>
              <a:gd name="T13" fmla="*/ 68 h 121"/>
              <a:gd name="T14" fmla="*/ 53 w 120"/>
              <a:gd name="T15" fmla="*/ 94 h 121"/>
              <a:gd name="T16" fmla="*/ 67 w 120"/>
              <a:gd name="T17" fmla="*/ 94 h 121"/>
              <a:gd name="T18" fmla="*/ 67 w 120"/>
              <a:gd name="T19" fmla="*/ 68 h 121"/>
              <a:gd name="T20" fmla="*/ 93 w 120"/>
              <a:gd name="T21" fmla="*/ 68 h 121"/>
              <a:gd name="T22" fmla="*/ 93 w 120"/>
              <a:gd name="T23" fmla="*/ 53 h 121"/>
              <a:gd name="T24" fmla="*/ 67 w 120"/>
              <a:gd name="T25" fmla="*/ 53 h 121"/>
              <a:gd name="T26" fmla="*/ 60 w 120"/>
              <a:gd name="T27" fmla="*/ 0 h 121"/>
              <a:gd name="T28" fmla="*/ 0 w 120"/>
              <a:gd name="T29" fmla="*/ 61 h 121"/>
              <a:gd name="T30" fmla="*/ 60 w 120"/>
              <a:gd name="T31" fmla="*/ 121 h 121"/>
              <a:gd name="T32" fmla="*/ 120 w 120"/>
              <a:gd name="T33" fmla="*/ 61 h 121"/>
              <a:gd name="T34" fmla="*/ 60 w 120"/>
              <a:gd name="T35" fmla="*/ 0 h 121"/>
              <a:gd name="T36" fmla="*/ 60 w 120"/>
              <a:gd name="T37" fmla="*/ 107 h 121"/>
              <a:gd name="T38" fmla="*/ 13 w 120"/>
              <a:gd name="T39" fmla="*/ 61 h 121"/>
              <a:gd name="T40" fmla="*/ 60 w 120"/>
              <a:gd name="T41" fmla="*/ 14 h 121"/>
              <a:gd name="T42" fmla="*/ 107 w 120"/>
              <a:gd name="T43" fmla="*/ 61 h 121"/>
              <a:gd name="T44" fmla="*/ 60 w 120"/>
              <a:gd name="T45" fmla="*/ 10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0" h="121">
                <a:moveTo>
                  <a:pt x="67" y="53"/>
                </a:moveTo>
                <a:cubicBezTo>
                  <a:pt x="67" y="26"/>
                  <a:pt x="67" y="26"/>
                  <a:pt x="67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68"/>
                  <a:pt x="27" y="68"/>
                  <a:pt x="2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94"/>
                  <a:pt x="53" y="94"/>
                  <a:pt x="53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68"/>
                  <a:pt x="67" y="68"/>
                  <a:pt x="67" y="68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53"/>
                  <a:pt x="93" y="53"/>
                  <a:pt x="93" y="53"/>
                </a:cubicBezTo>
                <a:lnTo>
                  <a:pt x="67" y="53"/>
                </a:lnTo>
                <a:close/>
                <a:moveTo>
                  <a:pt x="60" y="0"/>
                </a:moveTo>
                <a:cubicBezTo>
                  <a:pt x="27" y="0"/>
                  <a:pt x="0" y="27"/>
                  <a:pt x="0" y="61"/>
                </a:cubicBezTo>
                <a:cubicBezTo>
                  <a:pt x="0" y="94"/>
                  <a:pt x="27" y="121"/>
                  <a:pt x="60" y="121"/>
                </a:cubicBezTo>
                <a:cubicBezTo>
                  <a:pt x="93" y="121"/>
                  <a:pt x="120" y="94"/>
                  <a:pt x="120" y="61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07"/>
                </a:moveTo>
                <a:cubicBezTo>
                  <a:pt x="34" y="107"/>
                  <a:pt x="13" y="86"/>
                  <a:pt x="13" y="61"/>
                </a:cubicBezTo>
                <a:cubicBezTo>
                  <a:pt x="13" y="35"/>
                  <a:pt x="34" y="14"/>
                  <a:pt x="60" y="14"/>
                </a:cubicBezTo>
                <a:cubicBezTo>
                  <a:pt x="86" y="14"/>
                  <a:pt x="107" y="35"/>
                  <a:pt x="107" y="61"/>
                </a:cubicBezTo>
                <a:cubicBezTo>
                  <a:pt x="107" y="86"/>
                  <a:pt x="86" y="107"/>
                  <a:pt x="6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5" name="Oval 42"/>
          <p:cNvSpPr>
            <a:spLocks noChangeArrowheads="1"/>
          </p:cNvSpPr>
          <p:nvPr/>
        </p:nvSpPr>
        <p:spPr bwMode="auto">
          <a:xfrm>
            <a:off x="3276532" y="2548973"/>
            <a:ext cx="135731" cy="135731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3020547" y="2584691"/>
            <a:ext cx="354806" cy="63104"/>
            <a:chOff x="4311241" y="3338074"/>
            <a:chExt cx="473074" cy="84138"/>
          </a:xfrm>
          <a:solidFill>
            <a:srgbClr val="C00000"/>
          </a:solidFill>
        </p:grpSpPr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350928" y="3352362"/>
              <a:ext cx="306387" cy="57150"/>
            </a:xfrm>
            <a:custGeom>
              <a:avLst/>
              <a:gdLst>
                <a:gd name="T0" fmla="*/ 69 w 69"/>
                <a:gd name="T1" fmla="*/ 0 h 13"/>
                <a:gd name="T2" fmla="*/ 0 w 69"/>
                <a:gd name="T3" fmla="*/ 0 h 13"/>
                <a:gd name="T4" fmla="*/ 0 w 69"/>
                <a:gd name="T5" fmla="*/ 13 h 13"/>
                <a:gd name="T6" fmla="*/ 69 w 69"/>
                <a:gd name="T7" fmla="*/ 13 h 13"/>
                <a:gd name="T8" fmla="*/ 68 w 69"/>
                <a:gd name="T9" fmla="*/ 7 h 13"/>
                <a:gd name="T10" fmla="*/ 69 w 69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3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11"/>
                    <a:pt x="68" y="9"/>
                    <a:pt x="68" y="7"/>
                  </a:cubicBezTo>
                  <a:cubicBezTo>
                    <a:pt x="68" y="4"/>
                    <a:pt x="68" y="2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4652553" y="3352362"/>
              <a:ext cx="61912" cy="57150"/>
            </a:xfrm>
            <a:custGeom>
              <a:avLst/>
              <a:gdLst>
                <a:gd name="T0" fmla="*/ 14 w 14"/>
                <a:gd name="T1" fmla="*/ 0 h 13"/>
                <a:gd name="T2" fmla="*/ 1 w 14"/>
                <a:gd name="T3" fmla="*/ 0 h 13"/>
                <a:gd name="T4" fmla="*/ 0 w 14"/>
                <a:gd name="T5" fmla="*/ 7 h 13"/>
                <a:gd name="T6" fmla="*/ 1 w 14"/>
                <a:gd name="T7" fmla="*/ 13 h 13"/>
                <a:gd name="T8" fmla="*/ 14 w 14"/>
                <a:gd name="T9" fmla="*/ 13 h 13"/>
                <a:gd name="T10" fmla="*/ 14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7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5" name="Oval 45"/>
            <p:cNvSpPr>
              <a:spLocks noChangeArrowheads="1"/>
            </p:cNvSpPr>
            <p:nvPr/>
          </p:nvSpPr>
          <p:spPr bwMode="auto">
            <a:xfrm>
              <a:off x="4700178" y="3338074"/>
              <a:ext cx="84137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6" name="Oval 46"/>
            <p:cNvSpPr>
              <a:spLocks noChangeArrowheads="1"/>
            </p:cNvSpPr>
            <p:nvPr/>
          </p:nvSpPr>
          <p:spPr bwMode="auto">
            <a:xfrm>
              <a:off x="4311241" y="334283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732790" y="2548973"/>
            <a:ext cx="391716" cy="135731"/>
            <a:chOff x="7927565" y="3290449"/>
            <a:chExt cx="522288" cy="180975"/>
          </a:xfrm>
          <a:solidFill>
            <a:srgbClr val="C00000"/>
          </a:solidFill>
        </p:grpSpPr>
        <p:sp>
          <p:nvSpPr>
            <p:cNvPr id="88" name="Oval 47"/>
            <p:cNvSpPr>
              <a:spLocks noChangeArrowheads="1"/>
            </p:cNvSpPr>
            <p:nvPr/>
          </p:nvSpPr>
          <p:spPr bwMode="auto">
            <a:xfrm>
              <a:off x="7927565" y="3290449"/>
              <a:ext cx="180975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9" name="Freeform 48"/>
            <p:cNvSpPr>
              <a:spLocks/>
            </p:cNvSpPr>
            <p:nvPr/>
          </p:nvSpPr>
          <p:spPr bwMode="auto">
            <a:xfrm>
              <a:off x="8103778" y="3352362"/>
              <a:ext cx="306387" cy="57150"/>
            </a:xfrm>
            <a:custGeom>
              <a:avLst/>
              <a:gdLst>
                <a:gd name="T0" fmla="*/ 69 w 69"/>
                <a:gd name="T1" fmla="*/ 0 h 13"/>
                <a:gd name="T2" fmla="*/ 0 w 69"/>
                <a:gd name="T3" fmla="*/ 0 h 13"/>
                <a:gd name="T4" fmla="*/ 1 w 69"/>
                <a:gd name="T5" fmla="*/ 7 h 13"/>
                <a:gd name="T6" fmla="*/ 0 w 69"/>
                <a:gd name="T7" fmla="*/ 13 h 13"/>
                <a:gd name="T8" fmla="*/ 69 w 69"/>
                <a:gd name="T9" fmla="*/ 13 h 13"/>
                <a:gd name="T10" fmla="*/ 69 w 69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3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4"/>
                    <a:pt x="1" y="7"/>
                  </a:cubicBezTo>
                  <a:cubicBezTo>
                    <a:pt x="1" y="9"/>
                    <a:pt x="1" y="11"/>
                    <a:pt x="0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0" name="Freeform 49"/>
            <p:cNvSpPr>
              <a:spLocks/>
            </p:cNvSpPr>
            <p:nvPr/>
          </p:nvSpPr>
          <p:spPr bwMode="auto">
            <a:xfrm>
              <a:off x="8046628" y="3352362"/>
              <a:ext cx="61912" cy="57150"/>
            </a:xfrm>
            <a:custGeom>
              <a:avLst/>
              <a:gdLst>
                <a:gd name="T0" fmla="*/ 13 w 14"/>
                <a:gd name="T1" fmla="*/ 0 h 13"/>
                <a:gd name="T2" fmla="*/ 0 w 14"/>
                <a:gd name="T3" fmla="*/ 0 h 13"/>
                <a:gd name="T4" fmla="*/ 0 w 14"/>
                <a:gd name="T5" fmla="*/ 13 h 13"/>
                <a:gd name="T6" fmla="*/ 13 w 14"/>
                <a:gd name="T7" fmla="*/ 13 h 13"/>
                <a:gd name="T8" fmla="*/ 14 w 14"/>
                <a:gd name="T9" fmla="*/ 7 h 13"/>
                <a:gd name="T10" fmla="*/ 13 w 1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9"/>
                    <a:pt x="14" y="7"/>
                  </a:cubicBezTo>
                  <a:cubicBezTo>
                    <a:pt x="14" y="4"/>
                    <a:pt x="14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1" name="Oval 50"/>
            <p:cNvSpPr>
              <a:spLocks noChangeArrowheads="1"/>
            </p:cNvSpPr>
            <p:nvPr/>
          </p:nvSpPr>
          <p:spPr bwMode="auto">
            <a:xfrm>
              <a:off x="7979953" y="3338074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2" name="Oval 51"/>
            <p:cNvSpPr>
              <a:spLocks noChangeArrowheads="1"/>
            </p:cNvSpPr>
            <p:nvPr/>
          </p:nvSpPr>
          <p:spPr bwMode="auto">
            <a:xfrm>
              <a:off x="8370478" y="334283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4487397" y="3813416"/>
            <a:ext cx="139303" cy="388145"/>
            <a:chOff x="6267040" y="4976374"/>
            <a:chExt cx="185737" cy="517526"/>
          </a:xfrm>
          <a:solidFill>
            <a:srgbClr val="C00000"/>
          </a:solidFill>
        </p:grpSpPr>
        <p:sp>
          <p:nvSpPr>
            <p:cNvPr id="94" name="Oval 52"/>
            <p:cNvSpPr>
              <a:spLocks noChangeArrowheads="1"/>
            </p:cNvSpPr>
            <p:nvPr/>
          </p:nvSpPr>
          <p:spPr bwMode="auto">
            <a:xfrm>
              <a:off x="6267040" y="4976374"/>
              <a:ext cx="185737" cy="180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5" name="Freeform 53"/>
            <p:cNvSpPr>
              <a:spLocks/>
            </p:cNvSpPr>
            <p:nvPr/>
          </p:nvSpPr>
          <p:spPr bwMode="auto">
            <a:xfrm>
              <a:off x="6328953" y="5152587"/>
              <a:ext cx="61912" cy="306388"/>
            </a:xfrm>
            <a:custGeom>
              <a:avLst/>
              <a:gdLst>
                <a:gd name="T0" fmla="*/ 14 w 14"/>
                <a:gd name="T1" fmla="*/ 0 h 69"/>
                <a:gd name="T2" fmla="*/ 7 w 14"/>
                <a:gd name="T3" fmla="*/ 1 h 69"/>
                <a:gd name="T4" fmla="*/ 0 w 14"/>
                <a:gd name="T5" fmla="*/ 0 h 69"/>
                <a:gd name="T6" fmla="*/ 0 w 14"/>
                <a:gd name="T7" fmla="*/ 69 h 69"/>
                <a:gd name="T8" fmla="*/ 14 w 14"/>
                <a:gd name="T9" fmla="*/ 69 h 69"/>
                <a:gd name="T10" fmla="*/ 14 w 1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9">
                  <a:moveTo>
                    <a:pt x="14" y="0"/>
                  </a:moveTo>
                  <a:cubicBezTo>
                    <a:pt x="12" y="1"/>
                    <a:pt x="9" y="1"/>
                    <a:pt x="7" y="1"/>
                  </a:cubicBezTo>
                  <a:cubicBezTo>
                    <a:pt x="5" y="1"/>
                    <a:pt x="2" y="1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6" name="Freeform 54"/>
            <p:cNvSpPr>
              <a:spLocks/>
            </p:cNvSpPr>
            <p:nvPr/>
          </p:nvSpPr>
          <p:spPr bwMode="auto">
            <a:xfrm>
              <a:off x="6328953" y="5095437"/>
              <a:ext cx="61912" cy="61913"/>
            </a:xfrm>
            <a:custGeom>
              <a:avLst/>
              <a:gdLst>
                <a:gd name="T0" fmla="*/ 14 w 14"/>
                <a:gd name="T1" fmla="*/ 0 h 14"/>
                <a:gd name="T2" fmla="*/ 0 w 14"/>
                <a:gd name="T3" fmla="*/ 0 h 14"/>
                <a:gd name="T4" fmla="*/ 0 w 14"/>
                <a:gd name="T5" fmla="*/ 13 h 14"/>
                <a:gd name="T6" fmla="*/ 7 w 14"/>
                <a:gd name="T7" fmla="*/ 14 h 14"/>
                <a:gd name="T8" fmla="*/ 14 w 14"/>
                <a:gd name="T9" fmla="*/ 13 h 14"/>
                <a:gd name="T10" fmla="*/ 14 w 1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5" y="14"/>
                    <a:pt x="7" y="14"/>
                  </a:cubicBezTo>
                  <a:cubicBezTo>
                    <a:pt x="9" y="14"/>
                    <a:pt x="12" y="14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7" name="Oval 55"/>
            <p:cNvSpPr>
              <a:spLocks noChangeArrowheads="1"/>
            </p:cNvSpPr>
            <p:nvPr/>
          </p:nvSpPr>
          <p:spPr bwMode="auto">
            <a:xfrm>
              <a:off x="6321015" y="5023999"/>
              <a:ext cx="79375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8" name="Oval 56"/>
            <p:cNvSpPr>
              <a:spLocks noChangeArrowheads="1"/>
            </p:cNvSpPr>
            <p:nvPr/>
          </p:nvSpPr>
          <p:spPr bwMode="auto">
            <a:xfrm>
              <a:off x="6321015" y="5419287"/>
              <a:ext cx="7937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6137533" y="2659863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130716" y="2131526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04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2011546" y="2671904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2505616" y="2143567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02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4287850" y="368359"/>
            <a:ext cx="5373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01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4054987" y="792326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05" name="文本框 104"/>
          <p:cNvSpPr txBox="1"/>
          <p:nvPr/>
        </p:nvSpPr>
        <p:spPr>
          <a:xfrm>
            <a:off x="4287850" y="4178491"/>
            <a:ext cx="5950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03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4102018" y="4617620"/>
            <a:ext cx="83388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107" name="组合 106"/>
          <p:cNvGrpSpPr/>
          <p:nvPr/>
        </p:nvGrpSpPr>
        <p:grpSpPr>
          <a:xfrm>
            <a:off x="4487397" y="1080932"/>
            <a:ext cx="139303" cy="391716"/>
            <a:chOff x="6267040" y="1333062"/>
            <a:chExt cx="185737" cy="522288"/>
          </a:xfrm>
          <a:solidFill>
            <a:srgbClr val="C00000"/>
          </a:solidFill>
        </p:grpSpPr>
        <p:sp>
          <p:nvSpPr>
            <p:cNvPr id="108" name="Oval 37"/>
            <p:cNvSpPr>
              <a:spLocks noChangeArrowheads="1"/>
            </p:cNvSpPr>
            <p:nvPr/>
          </p:nvSpPr>
          <p:spPr bwMode="auto">
            <a:xfrm>
              <a:off x="6267040" y="1669612"/>
              <a:ext cx="185737" cy="18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6328953" y="1372749"/>
              <a:ext cx="61912" cy="306388"/>
            </a:xfrm>
            <a:custGeom>
              <a:avLst/>
              <a:gdLst>
                <a:gd name="T0" fmla="*/ 14 w 14"/>
                <a:gd name="T1" fmla="*/ 0 h 69"/>
                <a:gd name="T2" fmla="*/ 0 w 14"/>
                <a:gd name="T3" fmla="*/ 0 h 69"/>
                <a:gd name="T4" fmla="*/ 0 w 14"/>
                <a:gd name="T5" fmla="*/ 69 h 69"/>
                <a:gd name="T6" fmla="*/ 7 w 14"/>
                <a:gd name="T7" fmla="*/ 67 h 69"/>
                <a:gd name="T8" fmla="*/ 14 w 14"/>
                <a:gd name="T9" fmla="*/ 69 h 69"/>
                <a:gd name="T10" fmla="*/ 14 w 14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69">
                  <a:moveTo>
                    <a:pt x="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" y="68"/>
                    <a:pt x="5" y="67"/>
                    <a:pt x="7" y="67"/>
                  </a:cubicBezTo>
                  <a:cubicBezTo>
                    <a:pt x="9" y="67"/>
                    <a:pt x="12" y="68"/>
                    <a:pt x="14" y="69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0" name="Freeform 39"/>
            <p:cNvSpPr>
              <a:spLocks/>
            </p:cNvSpPr>
            <p:nvPr/>
          </p:nvSpPr>
          <p:spPr bwMode="auto">
            <a:xfrm>
              <a:off x="6328953" y="1669612"/>
              <a:ext cx="61912" cy="61913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2 h 14"/>
                <a:gd name="T4" fmla="*/ 0 w 14"/>
                <a:gd name="T5" fmla="*/ 14 h 14"/>
                <a:gd name="T6" fmla="*/ 14 w 14"/>
                <a:gd name="T7" fmla="*/ 14 h 14"/>
                <a:gd name="T8" fmla="*/ 14 w 14"/>
                <a:gd name="T9" fmla="*/ 2 h 14"/>
                <a:gd name="T10" fmla="*/ 7 w 1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5" y="0"/>
                    <a:pt x="2" y="1"/>
                    <a:pt x="0" y="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1" name="Oval 40"/>
            <p:cNvSpPr>
              <a:spLocks noChangeArrowheads="1"/>
            </p:cNvSpPr>
            <p:nvPr/>
          </p:nvSpPr>
          <p:spPr bwMode="auto">
            <a:xfrm>
              <a:off x="6321015" y="1723587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2" name="Oval 41"/>
            <p:cNvSpPr>
              <a:spLocks noChangeArrowheads="1"/>
            </p:cNvSpPr>
            <p:nvPr/>
          </p:nvSpPr>
          <p:spPr bwMode="auto">
            <a:xfrm>
              <a:off x="6321015" y="1333062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13" name="文本框 112"/>
          <p:cNvSpPr txBox="1"/>
          <p:nvPr/>
        </p:nvSpPr>
        <p:spPr>
          <a:xfrm>
            <a:off x="4795768" y="263846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914459" y="2187248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15" name="文本框 114"/>
          <p:cNvSpPr txBox="1"/>
          <p:nvPr/>
        </p:nvSpPr>
        <p:spPr>
          <a:xfrm>
            <a:off x="2695915" y="4214633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sp>
        <p:nvSpPr>
          <p:cNvPr id="116" name="文本框 115"/>
          <p:cNvSpPr txBox="1"/>
          <p:nvPr/>
        </p:nvSpPr>
        <p:spPr>
          <a:xfrm>
            <a:off x="6674573" y="2126381"/>
            <a:ext cx="163353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395168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7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5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250"/>
                            </p:stCondLst>
                            <p:childTnLst>
                              <p:par>
                                <p:cTn id="10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8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65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13" grpId="0"/>
      <p:bldP spid="114" grpId="0"/>
      <p:bldP spid="115" grpId="0"/>
      <p:bldP spid="1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5953397" y="1591294"/>
            <a:ext cx="2041593" cy="1833374"/>
            <a:chOff x="7856251" y="1996655"/>
            <a:chExt cx="2722124" cy="2444498"/>
          </a:xfrm>
          <a:solidFill>
            <a:srgbClr val="0071C1"/>
          </a:solidFill>
        </p:grpSpPr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7856251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5" name="Freeform 41"/>
            <p:cNvSpPr>
              <a:spLocks noEditPoints="1"/>
            </p:cNvSpPr>
            <p:nvPr/>
          </p:nvSpPr>
          <p:spPr bwMode="auto">
            <a:xfrm>
              <a:off x="7856251" y="1996655"/>
              <a:ext cx="2722124" cy="2444498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422417" y="1591294"/>
            <a:ext cx="2041593" cy="1833374"/>
            <a:chOff x="5814945" y="1996655"/>
            <a:chExt cx="2722124" cy="2444498"/>
          </a:xfrm>
          <a:solidFill>
            <a:srgbClr val="0071C1"/>
          </a:solidFill>
        </p:grpSpPr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5814945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8" name="Freeform 43"/>
            <p:cNvSpPr>
              <a:spLocks noEditPoints="1"/>
            </p:cNvSpPr>
            <p:nvPr/>
          </p:nvSpPr>
          <p:spPr bwMode="auto">
            <a:xfrm>
              <a:off x="5814945" y="1996655"/>
              <a:ext cx="2722124" cy="2444498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890575" y="1591294"/>
            <a:ext cx="2039866" cy="1833374"/>
            <a:chOff x="3772488" y="1996655"/>
            <a:chExt cx="2719821" cy="2444498"/>
          </a:xfrm>
          <a:solidFill>
            <a:srgbClr val="0071C1"/>
          </a:solidFill>
        </p:grpSpPr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3772488" y="1996655"/>
              <a:ext cx="2719821" cy="2444498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1" name="Freeform 45"/>
            <p:cNvSpPr>
              <a:spLocks noEditPoints="1"/>
            </p:cNvSpPr>
            <p:nvPr/>
          </p:nvSpPr>
          <p:spPr bwMode="auto">
            <a:xfrm>
              <a:off x="3772488" y="1996655"/>
              <a:ext cx="2719821" cy="2444498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357868" y="1591294"/>
            <a:ext cx="2041593" cy="1833374"/>
            <a:chOff x="1728879" y="1996655"/>
            <a:chExt cx="2722124" cy="2444498"/>
          </a:xfrm>
          <a:solidFill>
            <a:srgbClr val="0071C1"/>
          </a:solidFill>
        </p:grpSpPr>
        <p:sp>
          <p:nvSpPr>
            <p:cNvPr id="83" name="Freeform 46"/>
            <p:cNvSpPr>
              <a:spLocks/>
            </p:cNvSpPr>
            <p:nvPr/>
          </p:nvSpPr>
          <p:spPr bwMode="auto">
            <a:xfrm>
              <a:off x="1728879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solidFill>
              <a:schemeClr val="bg1"/>
            </a:soli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4" name="Freeform 47"/>
            <p:cNvSpPr>
              <a:spLocks noEditPoints="1"/>
            </p:cNvSpPr>
            <p:nvPr/>
          </p:nvSpPr>
          <p:spPr bwMode="auto">
            <a:xfrm>
              <a:off x="1728879" y="1996655"/>
              <a:ext cx="2722124" cy="2444498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85" name="Freeform 48"/>
          <p:cNvSpPr>
            <a:spLocks noEditPoints="1"/>
          </p:cNvSpPr>
          <p:nvPr/>
        </p:nvSpPr>
        <p:spPr bwMode="auto">
          <a:xfrm>
            <a:off x="3611856" y="1974289"/>
            <a:ext cx="472889" cy="472889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6" name="Freeform 49"/>
          <p:cNvSpPr>
            <a:spLocks noEditPoints="1"/>
          </p:cNvSpPr>
          <p:nvPr/>
        </p:nvSpPr>
        <p:spPr bwMode="auto">
          <a:xfrm>
            <a:off x="5145742" y="1999423"/>
            <a:ext cx="447204" cy="395835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7" name="Freeform 50"/>
          <p:cNvSpPr>
            <a:spLocks/>
          </p:cNvSpPr>
          <p:nvPr/>
        </p:nvSpPr>
        <p:spPr bwMode="auto">
          <a:xfrm>
            <a:off x="6702395" y="1994146"/>
            <a:ext cx="371664" cy="436628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8" name="Freeform 51"/>
          <p:cNvSpPr>
            <a:spLocks/>
          </p:cNvSpPr>
          <p:nvPr/>
        </p:nvSpPr>
        <p:spPr bwMode="auto">
          <a:xfrm>
            <a:off x="1848945" y="2002887"/>
            <a:ext cx="882323" cy="420009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757388" y="2456466"/>
            <a:ext cx="11112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Step 1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318750" y="2456466"/>
            <a:ext cx="11576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Step 2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880112" y="2456466"/>
            <a:ext cx="1168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Step 3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441475" y="2456466"/>
            <a:ext cx="11576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Step 4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cxnSp>
        <p:nvCxnSpPr>
          <p:cNvPr id="93" name="直接连接符 92"/>
          <p:cNvCxnSpPr/>
          <p:nvPr/>
        </p:nvCxnSpPr>
        <p:spPr>
          <a:xfrm>
            <a:off x="2207214" y="3424668"/>
            <a:ext cx="0" cy="58255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93"/>
          <p:cNvSpPr txBox="1"/>
          <p:nvPr/>
        </p:nvSpPr>
        <p:spPr>
          <a:xfrm>
            <a:off x="908564" y="4007218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95" name="直接连接符 94"/>
          <p:cNvCxnSpPr/>
          <p:nvPr/>
        </p:nvCxnSpPr>
        <p:spPr>
          <a:xfrm>
            <a:off x="3848300" y="1008744"/>
            <a:ext cx="0" cy="58255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文本框 95"/>
          <p:cNvSpPr txBox="1"/>
          <p:nvPr/>
        </p:nvSpPr>
        <p:spPr>
          <a:xfrm>
            <a:off x="2568994" y="443071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97" name="直接连接符 96"/>
          <p:cNvCxnSpPr/>
          <p:nvPr/>
        </p:nvCxnSpPr>
        <p:spPr>
          <a:xfrm>
            <a:off x="5311752" y="3424668"/>
            <a:ext cx="0" cy="58255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97"/>
          <p:cNvSpPr txBox="1"/>
          <p:nvPr/>
        </p:nvSpPr>
        <p:spPr>
          <a:xfrm>
            <a:off x="4013102" y="4007218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99" name="直接连接符 98"/>
          <p:cNvCxnSpPr/>
          <p:nvPr/>
        </p:nvCxnSpPr>
        <p:spPr>
          <a:xfrm>
            <a:off x="6813452" y="974310"/>
            <a:ext cx="0" cy="58255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5534146" y="408637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175187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5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5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250"/>
                            </p:stCondLst>
                            <p:childTnLst>
                              <p:par>
                                <p:cTn id="8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"/>
                            </p:stCondLst>
                            <p:childTnLst>
                              <p:par>
                                <p:cTn id="9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7" grpId="0" animBg="1"/>
      <p:bldP spid="88" grpId="0" animBg="1"/>
      <p:bldP spid="89" grpId="0"/>
      <p:bldP spid="90" grpId="0"/>
      <p:bldP spid="91" grpId="0"/>
      <p:bldP spid="92" grpId="0"/>
      <p:bldP spid="94" grpId="0"/>
      <p:bldP spid="96" grpId="0"/>
      <p:bldP spid="98" grpId="0"/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556" y="703358"/>
            <a:ext cx="3059925" cy="1439938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1223890" y="708437"/>
            <a:ext cx="3869666" cy="1434859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524024" y="841984"/>
            <a:ext cx="3351442" cy="1192106"/>
            <a:chOff x="8626300" y="2526505"/>
            <a:chExt cx="2497036" cy="1226501"/>
          </a:xfrm>
        </p:grpSpPr>
        <p:sp>
          <p:nvSpPr>
            <p:cNvPr id="42" name="文本框 87"/>
            <p:cNvSpPr txBox="1"/>
            <p:nvPr/>
          </p:nvSpPr>
          <p:spPr>
            <a:xfrm>
              <a:off x="8638976" y="2526505"/>
              <a:ext cx="524554" cy="255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输入标题</a:t>
              </a:r>
            </a:p>
          </p:txBody>
        </p:sp>
        <p:sp>
          <p:nvSpPr>
            <p:cNvPr id="43" name="文本框 88"/>
            <p:cNvSpPr txBox="1"/>
            <p:nvPr/>
          </p:nvSpPr>
          <p:spPr>
            <a:xfrm>
              <a:off x="8626300" y="2860034"/>
              <a:ext cx="2497036" cy="89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531658" y="2621599"/>
            <a:ext cx="728663" cy="700088"/>
            <a:chOff x="1992244" y="3960135"/>
            <a:chExt cx="971550" cy="933450"/>
          </a:xfrm>
        </p:grpSpPr>
        <p:sp>
          <p:nvSpPr>
            <p:cNvPr id="45" name="椭圆 44"/>
            <p:cNvSpPr/>
            <p:nvPr/>
          </p:nvSpPr>
          <p:spPr>
            <a:xfrm>
              <a:off x="1992244" y="39601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2177298" y="4223980"/>
              <a:ext cx="601442" cy="405759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446405" y="2621599"/>
            <a:ext cx="728663" cy="700088"/>
            <a:chOff x="4545240" y="3960135"/>
            <a:chExt cx="971550" cy="933450"/>
          </a:xfrm>
        </p:grpSpPr>
        <p:sp>
          <p:nvSpPr>
            <p:cNvPr id="48" name="椭圆 47"/>
            <p:cNvSpPr/>
            <p:nvPr/>
          </p:nvSpPr>
          <p:spPr>
            <a:xfrm>
              <a:off x="4545240" y="39601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806660" y="4174029"/>
              <a:ext cx="448710" cy="506105"/>
              <a:chOff x="5705194" y="2305502"/>
              <a:chExt cx="250191" cy="282193"/>
            </a:xfrm>
          </p:grpSpPr>
          <p:sp>
            <p:nvSpPr>
              <p:cNvPr id="50" name="Freeform 147"/>
              <p:cNvSpPr>
                <a:spLocks/>
              </p:cNvSpPr>
              <p:nvPr/>
            </p:nvSpPr>
            <p:spPr bwMode="auto">
              <a:xfrm>
                <a:off x="5705194" y="2305502"/>
                <a:ext cx="250191" cy="50911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1" name="Freeform 148"/>
              <p:cNvSpPr>
                <a:spLocks noEditPoints="1"/>
              </p:cNvSpPr>
              <p:nvPr/>
            </p:nvSpPr>
            <p:spPr bwMode="auto">
              <a:xfrm>
                <a:off x="5727013" y="2368050"/>
                <a:ext cx="208008" cy="219645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2" name="Freeform 149"/>
              <p:cNvSpPr>
                <a:spLocks/>
              </p:cNvSpPr>
              <p:nvPr/>
            </p:nvSpPr>
            <p:spPr bwMode="auto">
              <a:xfrm>
                <a:off x="5743013" y="2410233"/>
                <a:ext cx="101822" cy="59639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5337975" y="2650174"/>
            <a:ext cx="728663" cy="700088"/>
            <a:chOff x="7067333" y="3998235"/>
            <a:chExt cx="971550" cy="933450"/>
          </a:xfrm>
        </p:grpSpPr>
        <p:sp>
          <p:nvSpPr>
            <p:cNvPr id="54" name="椭圆 53"/>
            <p:cNvSpPr/>
            <p:nvPr/>
          </p:nvSpPr>
          <p:spPr>
            <a:xfrm>
              <a:off x="7067333" y="39982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7382710" y="4240612"/>
              <a:ext cx="355119" cy="461653"/>
              <a:chOff x="7506788" y="4563431"/>
              <a:chExt cx="211186" cy="274541"/>
            </a:xfrm>
          </p:grpSpPr>
          <p:sp>
            <p:nvSpPr>
              <p:cNvPr id="56" name="Freeform 170"/>
              <p:cNvSpPr>
                <a:spLocks/>
              </p:cNvSpPr>
              <p:nvPr/>
            </p:nvSpPr>
            <p:spPr bwMode="auto">
              <a:xfrm>
                <a:off x="7506788" y="4642625"/>
                <a:ext cx="211186" cy="195347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7" name="Freeform 171"/>
              <p:cNvSpPr>
                <a:spLocks/>
              </p:cNvSpPr>
              <p:nvPr/>
            </p:nvSpPr>
            <p:spPr bwMode="auto">
              <a:xfrm>
                <a:off x="7506788" y="4563431"/>
                <a:ext cx="211186" cy="66876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7091254" y="2621599"/>
            <a:ext cx="728663" cy="700088"/>
            <a:chOff x="9405039" y="3960135"/>
            <a:chExt cx="971550" cy="933450"/>
          </a:xfrm>
        </p:grpSpPr>
        <p:sp>
          <p:nvSpPr>
            <p:cNvPr id="59" name="椭圆 58"/>
            <p:cNvSpPr/>
            <p:nvPr/>
          </p:nvSpPr>
          <p:spPr>
            <a:xfrm>
              <a:off x="9405039" y="3960135"/>
              <a:ext cx="971550" cy="933450"/>
            </a:xfrm>
            <a:prstGeom prst="ellipse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0" name="Freeform 45"/>
            <p:cNvSpPr>
              <a:spLocks noEditPoints="1"/>
            </p:cNvSpPr>
            <p:nvPr/>
          </p:nvSpPr>
          <p:spPr bwMode="auto">
            <a:xfrm>
              <a:off x="9676618" y="4127654"/>
              <a:ext cx="428392" cy="552480"/>
            </a:xfrm>
            <a:custGeom>
              <a:avLst/>
              <a:gdLst>
                <a:gd name="T0" fmla="*/ 104 w 109"/>
                <a:gd name="T1" fmla="*/ 67 h 141"/>
                <a:gd name="T2" fmla="*/ 96 w 109"/>
                <a:gd name="T3" fmla="*/ 67 h 141"/>
                <a:gd name="T4" fmla="*/ 96 w 109"/>
                <a:gd name="T5" fmla="*/ 44 h 141"/>
                <a:gd name="T6" fmla="*/ 84 w 109"/>
                <a:gd name="T7" fmla="*/ 13 h 141"/>
                <a:gd name="T8" fmla="*/ 55 w 109"/>
                <a:gd name="T9" fmla="*/ 0 h 141"/>
                <a:gd name="T10" fmla="*/ 25 w 109"/>
                <a:gd name="T11" fmla="*/ 13 h 141"/>
                <a:gd name="T12" fmla="*/ 13 w 109"/>
                <a:gd name="T13" fmla="*/ 44 h 141"/>
                <a:gd name="T14" fmla="*/ 13 w 109"/>
                <a:gd name="T15" fmla="*/ 67 h 141"/>
                <a:gd name="T16" fmla="*/ 6 w 109"/>
                <a:gd name="T17" fmla="*/ 67 h 141"/>
                <a:gd name="T18" fmla="*/ 0 w 109"/>
                <a:gd name="T19" fmla="*/ 73 h 141"/>
                <a:gd name="T20" fmla="*/ 0 w 109"/>
                <a:gd name="T21" fmla="*/ 136 h 141"/>
                <a:gd name="T22" fmla="*/ 6 w 109"/>
                <a:gd name="T23" fmla="*/ 141 h 141"/>
                <a:gd name="T24" fmla="*/ 104 w 109"/>
                <a:gd name="T25" fmla="*/ 141 h 141"/>
                <a:gd name="T26" fmla="*/ 109 w 109"/>
                <a:gd name="T27" fmla="*/ 136 h 141"/>
                <a:gd name="T28" fmla="*/ 109 w 109"/>
                <a:gd name="T29" fmla="*/ 73 h 141"/>
                <a:gd name="T30" fmla="*/ 104 w 109"/>
                <a:gd name="T31" fmla="*/ 67 h 141"/>
                <a:gd name="T32" fmla="*/ 67 w 109"/>
                <a:gd name="T33" fmla="*/ 124 h 141"/>
                <a:gd name="T34" fmla="*/ 55 w 109"/>
                <a:gd name="T35" fmla="*/ 136 h 141"/>
                <a:gd name="T36" fmla="*/ 43 w 109"/>
                <a:gd name="T37" fmla="*/ 124 h 141"/>
                <a:gd name="T38" fmla="*/ 43 w 109"/>
                <a:gd name="T39" fmla="*/ 102 h 141"/>
                <a:gd name="T40" fmla="*/ 55 w 109"/>
                <a:gd name="T41" fmla="*/ 90 h 141"/>
                <a:gd name="T42" fmla="*/ 67 w 109"/>
                <a:gd name="T43" fmla="*/ 102 h 141"/>
                <a:gd name="T44" fmla="*/ 67 w 109"/>
                <a:gd name="T45" fmla="*/ 124 h 141"/>
                <a:gd name="T46" fmla="*/ 77 w 109"/>
                <a:gd name="T47" fmla="*/ 67 h 141"/>
                <a:gd name="T48" fmla="*/ 33 w 109"/>
                <a:gd name="T49" fmla="*/ 67 h 141"/>
                <a:gd name="T50" fmla="*/ 33 w 109"/>
                <a:gd name="T51" fmla="*/ 44 h 141"/>
                <a:gd name="T52" fmla="*/ 39 w 109"/>
                <a:gd name="T53" fmla="*/ 26 h 141"/>
                <a:gd name="T54" fmla="*/ 55 w 109"/>
                <a:gd name="T55" fmla="*/ 19 h 141"/>
                <a:gd name="T56" fmla="*/ 70 w 109"/>
                <a:gd name="T57" fmla="*/ 26 h 141"/>
                <a:gd name="T58" fmla="*/ 77 w 109"/>
                <a:gd name="T59" fmla="*/ 44 h 141"/>
                <a:gd name="T60" fmla="*/ 77 w 109"/>
                <a:gd name="T61" fmla="*/ 6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103526" y="3407755"/>
            <a:ext cx="1547270" cy="924178"/>
            <a:chOff x="8626301" y="2526505"/>
            <a:chExt cx="2497036" cy="1232237"/>
          </a:xfrm>
        </p:grpSpPr>
        <p:sp>
          <p:nvSpPr>
            <p:cNvPr id="62" name="文本框 87"/>
            <p:cNvSpPr txBox="1"/>
            <p:nvPr/>
          </p:nvSpPr>
          <p:spPr>
            <a:xfrm>
              <a:off x="9306717" y="2526505"/>
              <a:ext cx="113620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63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026656" y="3418644"/>
            <a:ext cx="1547270" cy="924178"/>
            <a:chOff x="8626301" y="2526505"/>
            <a:chExt cx="2497036" cy="1232237"/>
          </a:xfrm>
        </p:grpSpPr>
        <p:sp>
          <p:nvSpPr>
            <p:cNvPr id="65" name="文本框 87"/>
            <p:cNvSpPr txBox="1"/>
            <p:nvPr/>
          </p:nvSpPr>
          <p:spPr>
            <a:xfrm>
              <a:off x="9306717" y="2526505"/>
              <a:ext cx="113620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66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923814" y="3408780"/>
            <a:ext cx="1547270" cy="924178"/>
            <a:chOff x="8626301" y="2526505"/>
            <a:chExt cx="2497036" cy="1232237"/>
          </a:xfrm>
        </p:grpSpPr>
        <p:sp>
          <p:nvSpPr>
            <p:cNvPr id="68" name="文本框 87"/>
            <p:cNvSpPr txBox="1"/>
            <p:nvPr/>
          </p:nvSpPr>
          <p:spPr>
            <a:xfrm>
              <a:off x="9306717" y="2526505"/>
              <a:ext cx="113620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69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759860" y="3419669"/>
            <a:ext cx="1547270" cy="924178"/>
            <a:chOff x="8626301" y="2526505"/>
            <a:chExt cx="2497036" cy="1232237"/>
          </a:xfrm>
        </p:grpSpPr>
        <p:sp>
          <p:nvSpPr>
            <p:cNvPr id="71" name="文本框 87"/>
            <p:cNvSpPr txBox="1"/>
            <p:nvPr/>
          </p:nvSpPr>
          <p:spPr>
            <a:xfrm>
              <a:off x="9306717" y="2526505"/>
              <a:ext cx="1136203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72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532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3" name="MH_Title"/>
          <p:cNvSpPr/>
          <p:nvPr>
            <p:custDataLst>
              <p:tags r:id="rId2"/>
            </p:custDataLst>
          </p:nvPr>
        </p:nvSpPr>
        <p:spPr>
          <a:xfrm>
            <a:off x="2679700" y="2134303"/>
            <a:ext cx="3643889" cy="427061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华文细黑" panose="02010600040101010101" pitchFamily="2" charset="-122"/>
                <a:cs typeface="+mn-cs"/>
              </a:rPr>
              <a:t>请在此处输入您的标题</a:t>
            </a:r>
          </a:p>
        </p:txBody>
      </p:sp>
      <p:sp>
        <p:nvSpPr>
          <p:cNvPr id="4" name="MH_Number"/>
          <p:cNvSpPr/>
          <p:nvPr>
            <p:custDataLst>
              <p:tags r:id="rId3"/>
            </p:custDataLst>
          </p:nvPr>
        </p:nvSpPr>
        <p:spPr>
          <a:xfrm>
            <a:off x="2136985" y="2134303"/>
            <a:ext cx="434072" cy="427061"/>
          </a:xfrm>
          <a:prstGeom prst="roundRect">
            <a:avLst>
              <a:gd name="adj" fmla="val 76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3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38500" y="127588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第三部分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52442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1644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52442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01644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651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矩形 20"/>
          <p:cNvSpPr>
            <a:spLocks noChangeArrowheads="1"/>
          </p:cNvSpPr>
          <p:nvPr/>
        </p:nvSpPr>
        <p:spPr bwMode="auto">
          <a:xfrm>
            <a:off x="4261761" y="1575299"/>
            <a:ext cx="198354" cy="173723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5" name="矩形 6"/>
          <p:cNvSpPr>
            <a:spLocks noChangeArrowheads="1"/>
          </p:cNvSpPr>
          <p:nvPr/>
        </p:nvSpPr>
        <p:spPr bwMode="auto">
          <a:xfrm>
            <a:off x="3853066" y="1773652"/>
            <a:ext cx="198354" cy="1538876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6" name="矩形 22"/>
          <p:cNvSpPr>
            <a:spLocks noChangeArrowheads="1"/>
          </p:cNvSpPr>
          <p:nvPr/>
        </p:nvSpPr>
        <p:spPr bwMode="auto">
          <a:xfrm>
            <a:off x="4671547" y="2019959"/>
            <a:ext cx="197264" cy="129257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7" name="矩形 23"/>
          <p:cNvSpPr>
            <a:spLocks noChangeArrowheads="1"/>
          </p:cNvSpPr>
          <p:nvPr/>
        </p:nvSpPr>
        <p:spPr bwMode="auto">
          <a:xfrm>
            <a:off x="5080243" y="1871739"/>
            <a:ext cx="197264" cy="144079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8" name="矩形 24"/>
          <p:cNvSpPr>
            <a:spLocks noChangeArrowheads="1"/>
          </p:cNvSpPr>
          <p:nvPr/>
        </p:nvSpPr>
        <p:spPr bwMode="auto">
          <a:xfrm>
            <a:off x="5488939" y="1185250"/>
            <a:ext cx="198354" cy="2127279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89" name="矩形 25"/>
          <p:cNvSpPr>
            <a:spLocks noChangeArrowheads="1"/>
          </p:cNvSpPr>
          <p:nvPr/>
        </p:nvSpPr>
        <p:spPr bwMode="auto">
          <a:xfrm>
            <a:off x="5897636" y="1723519"/>
            <a:ext cx="198354" cy="158901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0" name="矩形 26"/>
          <p:cNvSpPr>
            <a:spLocks noChangeArrowheads="1"/>
          </p:cNvSpPr>
          <p:nvPr/>
        </p:nvSpPr>
        <p:spPr bwMode="auto">
          <a:xfrm>
            <a:off x="6306331" y="2168180"/>
            <a:ext cx="198354" cy="114434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1" name="矩形 27"/>
          <p:cNvSpPr>
            <a:spLocks noChangeArrowheads="1"/>
          </p:cNvSpPr>
          <p:nvPr/>
        </p:nvSpPr>
        <p:spPr bwMode="auto">
          <a:xfrm>
            <a:off x="6716117" y="2019959"/>
            <a:ext cx="198354" cy="129257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2" name="矩形 28"/>
          <p:cNvSpPr>
            <a:spLocks noChangeArrowheads="1"/>
          </p:cNvSpPr>
          <p:nvPr/>
        </p:nvSpPr>
        <p:spPr bwMode="auto">
          <a:xfrm>
            <a:off x="3444369" y="2168180"/>
            <a:ext cx="198354" cy="114434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3" name="矩形 29"/>
          <p:cNvSpPr>
            <a:spLocks noChangeArrowheads="1"/>
          </p:cNvSpPr>
          <p:nvPr/>
        </p:nvSpPr>
        <p:spPr bwMode="auto">
          <a:xfrm>
            <a:off x="3035674" y="2543090"/>
            <a:ext cx="197264" cy="769439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4" name="矩形 30"/>
          <p:cNvSpPr>
            <a:spLocks noChangeArrowheads="1"/>
          </p:cNvSpPr>
          <p:nvPr/>
        </p:nvSpPr>
        <p:spPr bwMode="auto">
          <a:xfrm>
            <a:off x="2625888" y="2267356"/>
            <a:ext cx="198354" cy="1045172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5" name="矩形 31"/>
          <p:cNvSpPr>
            <a:spLocks noChangeArrowheads="1"/>
          </p:cNvSpPr>
          <p:nvPr/>
        </p:nvSpPr>
        <p:spPr bwMode="auto">
          <a:xfrm>
            <a:off x="2217191" y="2387241"/>
            <a:ext cx="198354" cy="918749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6" name="矩形 46"/>
          <p:cNvSpPr>
            <a:spLocks noChangeArrowheads="1"/>
          </p:cNvSpPr>
          <p:nvPr/>
        </p:nvSpPr>
        <p:spPr bwMode="auto">
          <a:xfrm>
            <a:off x="1401979" y="3305765"/>
            <a:ext cx="6245945" cy="197846"/>
          </a:xfrm>
          <a:prstGeom prst="rect">
            <a:avLst/>
          </a:prstGeom>
          <a:solidFill>
            <a:srgbClr val="70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zh-CN" sz="1366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7" name="TextBox 47"/>
          <p:cNvSpPr>
            <a:spLocks noChangeArrowheads="1"/>
          </p:cNvSpPr>
          <p:nvPr/>
        </p:nvSpPr>
        <p:spPr bwMode="auto">
          <a:xfrm>
            <a:off x="2141392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01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8" name="TextBox 48"/>
          <p:cNvSpPr>
            <a:spLocks noChangeArrowheads="1"/>
          </p:cNvSpPr>
          <p:nvPr/>
        </p:nvSpPr>
        <p:spPr bwMode="auto">
          <a:xfrm>
            <a:off x="2548886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02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99" name="TextBox 49"/>
          <p:cNvSpPr>
            <a:spLocks noChangeArrowheads="1"/>
          </p:cNvSpPr>
          <p:nvPr/>
        </p:nvSpPr>
        <p:spPr bwMode="auto">
          <a:xfrm>
            <a:off x="2956381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 dirty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03</a:t>
            </a:r>
            <a:endParaRPr kumimoji="0" lang="zh-CN" altLang="en-US" sz="962" b="0" i="0" u="none" strike="noStrike" kern="1200" cap="none" spc="0" normalizeH="0" baseline="0" noProof="0" dirty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0" name="TextBox 50"/>
          <p:cNvSpPr>
            <a:spLocks noChangeArrowheads="1"/>
          </p:cNvSpPr>
          <p:nvPr/>
        </p:nvSpPr>
        <p:spPr bwMode="auto">
          <a:xfrm>
            <a:off x="3363875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04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1" name="TextBox 51"/>
          <p:cNvSpPr>
            <a:spLocks noChangeArrowheads="1"/>
          </p:cNvSpPr>
          <p:nvPr/>
        </p:nvSpPr>
        <p:spPr bwMode="auto">
          <a:xfrm>
            <a:off x="3771370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05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2" name="TextBox 52"/>
          <p:cNvSpPr>
            <a:spLocks noChangeArrowheads="1"/>
          </p:cNvSpPr>
          <p:nvPr/>
        </p:nvSpPr>
        <p:spPr bwMode="auto">
          <a:xfrm>
            <a:off x="4178865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06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3" name="TextBox 53"/>
          <p:cNvSpPr>
            <a:spLocks noChangeArrowheads="1"/>
          </p:cNvSpPr>
          <p:nvPr/>
        </p:nvSpPr>
        <p:spPr bwMode="auto">
          <a:xfrm>
            <a:off x="4586359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07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4" name="TextBox 54"/>
          <p:cNvSpPr>
            <a:spLocks noChangeArrowheads="1"/>
          </p:cNvSpPr>
          <p:nvPr/>
        </p:nvSpPr>
        <p:spPr bwMode="auto">
          <a:xfrm>
            <a:off x="4993854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08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5" name="TextBox 55"/>
          <p:cNvSpPr>
            <a:spLocks noChangeArrowheads="1"/>
          </p:cNvSpPr>
          <p:nvPr/>
        </p:nvSpPr>
        <p:spPr bwMode="auto">
          <a:xfrm>
            <a:off x="5401348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09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6" name="TextBox 56"/>
          <p:cNvSpPr>
            <a:spLocks noChangeArrowheads="1"/>
          </p:cNvSpPr>
          <p:nvPr/>
        </p:nvSpPr>
        <p:spPr bwMode="auto">
          <a:xfrm>
            <a:off x="5808843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10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7" name="TextBox 57"/>
          <p:cNvSpPr>
            <a:spLocks noChangeArrowheads="1"/>
          </p:cNvSpPr>
          <p:nvPr/>
        </p:nvSpPr>
        <p:spPr bwMode="auto">
          <a:xfrm>
            <a:off x="6216338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11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8" name="TextBox 58"/>
          <p:cNvSpPr>
            <a:spLocks noChangeArrowheads="1"/>
          </p:cNvSpPr>
          <p:nvPr/>
        </p:nvSpPr>
        <p:spPr bwMode="auto">
          <a:xfrm>
            <a:off x="6623835" y="3297271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962" b="0" i="0" u="none" strike="noStrike" kern="1200" cap="none" spc="0" normalizeH="0" baseline="0" noProof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12</a:t>
            </a:r>
            <a:endParaRPr kumimoji="0" lang="zh-CN" altLang="en-US" sz="962" b="0" i="0" u="none" strike="noStrike" kern="1200" cap="none" spc="0" normalizeH="0" baseline="0" noProof="0">
              <a:ln>
                <a:noFill/>
              </a:ln>
              <a:solidFill>
                <a:srgbClr val="D9D9D9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09" name="TextBox 61"/>
          <p:cNvSpPr>
            <a:spLocks noChangeArrowheads="1"/>
          </p:cNvSpPr>
          <p:nvPr/>
        </p:nvSpPr>
        <p:spPr bwMode="auto">
          <a:xfrm>
            <a:off x="5308479" y="850226"/>
            <a:ext cx="617477" cy="38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92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980</a:t>
            </a:r>
            <a:endParaRPr kumimoji="0" lang="zh-CN" altLang="en-US" sz="192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110" name="TextBox 62"/>
          <p:cNvSpPr>
            <a:spLocks noChangeArrowheads="1"/>
          </p:cNvSpPr>
          <p:nvPr/>
        </p:nvSpPr>
        <p:spPr bwMode="auto">
          <a:xfrm>
            <a:off x="2855165" y="2217054"/>
            <a:ext cx="617477" cy="38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92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350</a:t>
            </a:r>
            <a:endParaRPr kumimoji="0" lang="zh-CN" altLang="en-US" sz="192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7370343" y="944533"/>
            <a:ext cx="383438" cy="2174329"/>
            <a:chOff x="10755800" y="1305280"/>
            <a:chExt cx="558520" cy="3167159"/>
          </a:xfrm>
        </p:grpSpPr>
        <p:cxnSp>
          <p:nvCxnSpPr>
            <p:cNvPr id="112" name="直接连接符 111"/>
            <p:cNvCxnSpPr/>
            <p:nvPr/>
          </p:nvCxnSpPr>
          <p:spPr>
            <a:xfrm flipH="1">
              <a:off x="10836646" y="4418551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H="1">
              <a:off x="10836646" y="4104183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>
              <a:off x="10836645" y="3772445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H="1">
              <a:off x="10836646" y="3451349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H="1">
              <a:off x="10836646" y="3108679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10836645" y="2810005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>
              <a:off x="10836646" y="2515070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H="1">
              <a:off x="10836645" y="2183332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>
              <a:off x="10836646" y="1862236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10836646" y="1519566"/>
              <a:ext cx="32347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文本框 121"/>
            <p:cNvSpPr txBox="1"/>
            <p:nvPr/>
          </p:nvSpPr>
          <p:spPr>
            <a:xfrm>
              <a:off x="10794518" y="4168707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100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10794518" y="3854339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200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791867" y="3528205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300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10784154" y="3204321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400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0784154" y="2862002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500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10784154" y="2569254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600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10784154" y="2267289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700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10782267" y="1955299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800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10772818" y="1634080"/>
              <a:ext cx="486138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900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10755800" y="1305280"/>
              <a:ext cx="558520" cy="303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5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1000</a:t>
              </a:r>
              <a:endPara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32" name="矩形 50"/>
          <p:cNvSpPr>
            <a:spLocks noChangeArrowheads="1"/>
          </p:cNvSpPr>
          <p:nvPr/>
        </p:nvSpPr>
        <p:spPr bwMode="auto">
          <a:xfrm>
            <a:off x="2907875" y="3547390"/>
            <a:ext cx="3599879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62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</a:p>
        </p:txBody>
      </p:sp>
      <p:sp>
        <p:nvSpPr>
          <p:cNvPr id="133" name="矩形 17"/>
          <p:cNvSpPr>
            <a:spLocks noChangeArrowheads="1"/>
          </p:cNvSpPr>
          <p:nvPr/>
        </p:nvSpPr>
        <p:spPr bwMode="auto">
          <a:xfrm>
            <a:off x="1415265" y="3789217"/>
            <a:ext cx="6197501" cy="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ts val="10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</a:t>
            </a: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2287794" y="1608379"/>
            <a:ext cx="408697" cy="119885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H="1" flipV="1">
            <a:off x="2696490" y="1608379"/>
            <a:ext cx="409241" cy="275734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 flipV="1">
            <a:off x="3105730" y="1509203"/>
            <a:ext cx="409241" cy="37491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 flipV="1">
            <a:off x="3514971" y="1114674"/>
            <a:ext cx="408697" cy="39452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V="1">
            <a:off x="3923668" y="916321"/>
            <a:ext cx="408695" cy="198353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4332364" y="916321"/>
            <a:ext cx="409241" cy="44466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 flipV="1">
            <a:off x="4741604" y="1212762"/>
            <a:ext cx="408696" cy="14822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 flipV="1">
            <a:off x="5150300" y="526273"/>
            <a:ext cx="409241" cy="68648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5559541" y="526272"/>
            <a:ext cx="408697" cy="53826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>
            <a:off x="5968238" y="1064541"/>
            <a:ext cx="408695" cy="444662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接连接符 143"/>
          <p:cNvCxnSpPr/>
          <p:nvPr/>
        </p:nvCxnSpPr>
        <p:spPr>
          <a:xfrm flipV="1">
            <a:off x="6376933" y="1360982"/>
            <a:ext cx="409786" cy="14822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74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5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5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75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25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750"/>
                            </p:stCondLst>
                            <p:childTnLst>
                              <p:par>
                                <p:cTn id="12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5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75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25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00"/>
                            </p:stCondLst>
                            <p:childTnLst>
                              <p:par>
                                <p:cTn id="1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750"/>
                            </p:stCondLst>
                            <p:childTnLst>
                              <p:par>
                                <p:cTn id="1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25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6750"/>
                            </p:stCondLst>
                            <p:childTnLst>
                              <p:par>
                                <p:cTn id="1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9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00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250"/>
                            </p:stCondLst>
                            <p:childTnLst>
                              <p:par>
                                <p:cTn id="1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25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500"/>
                            </p:stCondLst>
                            <p:childTnLst>
                              <p:par>
                                <p:cTn id="1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25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3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32" grpId="0"/>
      <p:bldP spid="1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686252" y="295894"/>
            <a:ext cx="1259681" cy="1247775"/>
            <a:chOff x="3152564" y="557212"/>
            <a:chExt cx="1679575" cy="1663700"/>
          </a:xfrm>
        </p:grpSpPr>
        <p:sp>
          <p:nvSpPr>
            <p:cNvPr id="17" name="Oval 5"/>
            <p:cNvSpPr>
              <a:spLocks noChangeArrowheads="1"/>
            </p:cNvSpPr>
            <p:nvPr/>
          </p:nvSpPr>
          <p:spPr bwMode="auto">
            <a:xfrm>
              <a:off x="3436726" y="839787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28" name="Freeform 6"/>
            <p:cNvSpPr>
              <a:spLocks noEditPoints="1"/>
            </p:cNvSpPr>
            <p:nvPr/>
          </p:nvSpPr>
          <p:spPr bwMode="auto">
            <a:xfrm>
              <a:off x="3152564" y="557212"/>
              <a:ext cx="1679575" cy="1663700"/>
            </a:xfrm>
            <a:custGeom>
              <a:avLst/>
              <a:gdLst>
                <a:gd name="T0" fmla="*/ 107 w 165"/>
                <a:gd name="T1" fmla="*/ 4 h 165"/>
                <a:gd name="T2" fmla="*/ 113 w 165"/>
                <a:gd name="T3" fmla="*/ 29 h 165"/>
                <a:gd name="T4" fmla="*/ 135 w 165"/>
                <a:gd name="T5" fmla="*/ 19 h 165"/>
                <a:gd name="T6" fmla="*/ 131 w 165"/>
                <a:gd name="T7" fmla="*/ 45 h 165"/>
                <a:gd name="T8" fmla="*/ 156 w 165"/>
                <a:gd name="T9" fmla="*/ 44 h 165"/>
                <a:gd name="T10" fmla="*/ 142 w 165"/>
                <a:gd name="T11" fmla="*/ 66 h 165"/>
                <a:gd name="T12" fmla="*/ 165 w 165"/>
                <a:gd name="T13" fmla="*/ 75 h 165"/>
                <a:gd name="T14" fmla="*/ 144 w 165"/>
                <a:gd name="T15" fmla="*/ 90 h 165"/>
                <a:gd name="T16" fmla="*/ 161 w 165"/>
                <a:gd name="T17" fmla="*/ 107 h 165"/>
                <a:gd name="T18" fmla="*/ 136 w 165"/>
                <a:gd name="T19" fmla="*/ 113 h 165"/>
                <a:gd name="T20" fmla="*/ 146 w 165"/>
                <a:gd name="T21" fmla="*/ 135 h 165"/>
                <a:gd name="T22" fmla="*/ 120 w 165"/>
                <a:gd name="T23" fmla="*/ 131 h 165"/>
                <a:gd name="T24" fmla="*/ 120 w 165"/>
                <a:gd name="T25" fmla="*/ 156 h 165"/>
                <a:gd name="T26" fmla="*/ 99 w 165"/>
                <a:gd name="T27" fmla="*/ 142 h 165"/>
                <a:gd name="T28" fmla="*/ 90 w 165"/>
                <a:gd name="T29" fmla="*/ 165 h 165"/>
                <a:gd name="T30" fmla="*/ 75 w 165"/>
                <a:gd name="T31" fmla="*/ 144 h 165"/>
                <a:gd name="T32" fmla="*/ 58 w 165"/>
                <a:gd name="T33" fmla="*/ 161 h 165"/>
                <a:gd name="T34" fmla="*/ 52 w 165"/>
                <a:gd name="T35" fmla="*/ 136 h 165"/>
                <a:gd name="T36" fmla="*/ 29 w 165"/>
                <a:gd name="T37" fmla="*/ 146 h 165"/>
                <a:gd name="T38" fmla="*/ 33 w 165"/>
                <a:gd name="T39" fmla="*/ 120 h 165"/>
                <a:gd name="T40" fmla="*/ 9 w 165"/>
                <a:gd name="T41" fmla="*/ 120 h 165"/>
                <a:gd name="T42" fmla="*/ 23 w 165"/>
                <a:gd name="T43" fmla="*/ 99 h 165"/>
                <a:gd name="T44" fmla="*/ 0 w 165"/>
                <a:gd name="T45" fmla="*/ 90 h 165"/>
                <a:gd name="T46" fmla="*/ 21 w 165"/>
                <a:gd name="T47" fmla="*/ 74 h 165"/>
                <a:gd name="T48" fmla="*/ 4 w 165"/>
                <a:gd name="T49" fmla="*/ 58 h 165"/>
                <a:gd name="T50" fmla="*/ 29 w 165"/>
                <a:gd name="T51" fmla="*/ 52 h 165"/>
                <a:gd name="T52" fmla="*/ 19 w 165"/>
                <a:gd name="T53" fmla="*/ 29 h 165"/>
                <a:gd name="T54" fmla="*/ 45 w 165"/>
                <a:gd name="T55" fmla="*/ 33 h 165"/>
                <a:gd name="T56" fmla="*/ 44 w 165"/>
                <a:gd name="T57" fmla="*/ 9 h 165"/>
                <a:gd name="T58" fmla="*/ 66 w 165"/>
                <a:gd name="T59" fmla="*/ 23 h 165"/>
                <a:gd name="T60" fmla="*/ 75 w 165"/>
                <a:gd name="T61" fmla="*/ 0 h 165"/>
                <a:gd name="T62" fmla="*/ 90 w 165"/>
                <a:gd name="T63" fmla="*/ 21 h 165"/>
                <a:gd name="T64" fmla="*/ 95 w 165"/>
                <a:gd name="T65" fmla="*/ 35 h 165"/>
                <a:gd name="T66" fmla="*/ 70 w 165"/>
                <a:gd name="T67" fmla="*/ 130 h 165"/>
                <a:gd name="T68" fmla="*/ 95 w 165"/>
                <a:gd name="T69" fmla="*/ 3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65">
                  <a:moveTo>
                    <a:pt x="100" y="2"/>
                  </a:moveTo>
                  <a:cubicBezTo>
                    <a:pt x="107" y="4"/>
                    <a:pt x="107" y="4"/>
                    <a:pt x="107" y="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9" y="26"/>
                    <a:pt x="111" y="27"/>
                    <a:pt x="113" y="29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41"/>
                    <a:pt x="130" y="43"/>
                    <a:pt x="131" y="45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1" y="61"/>
                    <a:pt x="142" y="64"/>
                    <a:pt x="142" y="66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5"/>
                    <a:pt x="144" y="88"/>
                    <a:pt x="144" y="9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9" y="109"/>
                    <a:pt x="138" y="111"/>
                    <a:pt x="136" y="113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46" y="135"/>
                    <a:pt x="146" y="135"/>
                    <a:pt x="146" y="135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4" y="128"/>
                    <a:pt x="122" y="130"/>
                    <a:pt x="120" y="131"/>
                  </a:cubicBezTo>
                  <a:cubicBezTo>
                    <a:pt x="127" y="152"/>
                    <a:pt x="127" y="152"/>
                    <a:pt x="127" y="152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4" y="141"/>
                    <a:pt x="101" y="142"/>
                    <a:pt x="99" y="142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0" y="144"/>
                    <a:pt x="77" y="144"/>
                    <a:pt x="75" y="144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59" y="140"/>
                    <a:pt x="59" y="140"/>
                    <a:pt x="59" y="140"/>
                  </a:cubicBezTo>
                  <a:cubicBezTo>
                    <a:pt x="56" y="139"/>
                    <a:pt x="54" y="137"/>
                    <a:pt x="52" y="136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29" y="146"/>
                    <a:pt x="29" y="146"/>
                    <a:pt x="29" y="14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7" y="124"/>
                    <a:pt x="35" y="122"/>
                    <a:pt x="33" y="12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4" y="104"/>
                    <a:pt x="23" y="101"/>
                    <a:pt x="23" y="99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0" y="80"/>
                    <a:pt x="21" y="77"/>
                    <a:pt x="21" y="7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6"/>
                    <a:pt x="27" y="54"/>
                    <a:pt x="29" y="5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1" y="37"/>
                    <a:pt x="43" y="35"/>
                    <a:pt x="45" y="3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1" y="24"/>
                    <a:pt x="64" y="23"/>
                    <a:pt x="66" y="23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5" y="20"/>
                    <a:pt x="88" y="21"/>
                    <a:pt x="90" y="21"/>
                  </a:cubicBezTo>
                  <a:cubicBezTo>
                    <a:pt x="100" y="2"/>
                    <a:pt x="100" y="2"/>
                    <a:pt x="100" y="2"/>
                  </a:cubicBezTo>
                  <a:close/>
                  <a:moveTo>
                    <a:pt x="95" y="35"/>
                  </a:moveTo>
                  <a:cubicBezTo>
                    <a:pt x="121" y="42"/>
                    <a:pt x="137" y="69"/>
                    <a:pt x="130" y="95"/>
                  </a:cubicBezTo>
                  <a:cubicBezTo>
                    <a:pt x="123" y="121"/>
                    <a:pt x="96" y="137"/>
                    <a:pt x="70" y="130"/>
                  </a:cubicBezTo>
                  <a:cubicBezTo>
                    <a:pt x="44" y="123"/>
                    <a:pt x="28" y="96"/>
                    <a:pt x="35" y="69"/>
                  </a:cubicBezTo>
                  <a:cubicBezTo>
                    <a:pt x="42" y="43"/>
                    <a:pt x="69" y="28"/>
                    <a:pt x="95" y="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2416432" y="1422820"/>
            <a:ext cx="1259681" cy="1239441"/>
          </a:xfrm>
          <a:custGeom>
            <a:avLst/>
            <a:gdLst>
              <a:gd name="T0" fmla="*/ 86 w 165"/>
              <a:gd name="T1" fmla="*/ 0 h 164"/>
              <a:gd name="T2" fmla="*/ 98 w 165"/>
              <a:gd name="T3" fmla="*/ 22 h 164"/>
              <a:gd name="T4" fmla="*/ 117 w 165"/>
              <a:gd name="T5" fmla="*/ 7 h 164"/>
              <a:gd name="T6" fmla="*/ 120 w 165"/>
              <a:gd name="T7" fmla="*/ 33 h 164"/>
              <a:gd name="T8" fmla="*/ 143 w 165"/>
              <a:gd name="T9" fmla="*/ 26 h 164"/>
              <a:gd name="T10" fmla="*/ 136 w 165"/>
              <a:gd name="T11" fmla="*/ 51 h 164"/>
              <a:gd name="T12" fmla="*/ 160 w 165"/>
              <a:gd name="T13" fmla="*/ 54 h 164"/>
              <a:gd name="T14" fmla="*/ 144 w 165"/>
              <a:gd name="T15" fmla="*/ 74 h 164"/>
              <a:gd name="T16" fmla="*/ 165 w 165"/>
              <a:gd name="T17" fmla="*/ 86 h 164"/>
              <a:gd name="T18" fmla="*/ 142 w 165"/>
              <a:gd name="T19" fmla="*/ 98 h 164"/>
              <a:gd name="T20" fmla="*/ 157 w 165"/>
              <a:gd name="T21" fmla="*/ 117 h 164"/>
              <a:gd name="T22" fmla="*/ 132 w 165"/>
              <a:gd name="T23" fmla="*/ 119 h 164"/>
              <a:gd name="T24" fmla="*/ 138 w 165"/>
              <a:gd name="T25" fmla="*/ 143 h 164"/>
              <a:gd name="T26" fmla="*/ 114 w 165"/>
              <a:gd name="T27" fmla="*/ 135 h 164"/>
              <a:gd name="T28" fmla="*/ 111 w 165"/>
              <a:gd name="T29" fmla="*/ 159 h 164"/>
              <a:gd name="T30" fmla="*/ 91 w 165"/>
              <a:gd name="T31" fmla="*/ 143 h 164"/>
              <a:gd name="T32" fmla="*/ 79 w 165"/>
              <a:gd name="T33" fmla="*/ 164 h 164"/>
              <a:gd name="T34" fmla="*/ 67 w 165"/>
              <a:gd name="T35" fmla="*/ 142 h 164"/>
              <a:gd name="T36" fmla="*/ 48 w 165"/>
              <a:gd name="T37" fmla="*/ 157 h 164"/>
              <a:gd name="T38" fmla="*/ 45 w 165"/>
              <a:gd name="T39" fmla="*/ 131 h 164"/>
              <a:gd name="T40" fmla="*/ 22 w 165"/>
              <a:gd name="T41" fmla="*/ 138 h 164"/>
              <a:gd name="T42" fmla="*/ 29 w 165"/>
              <a:gd name="T43" fmla="*/ 113 h 164"/>
              <a:gd name="T44" fmla="*/ 5 w 165"/>
              <a:gd name="T45" fmla="*/ 110 h 164"/>
              <a:gd name="T46" fmla="*/ 21 w 165"/>
              <a:gd name="T47" fmla="*/ 90 h 164"/>
              <a:gd name="T48" fmla="*/ 0 w 165"/>
              <a:gd name="T49" fmla="*/ 78 h 164"/>
              <a:gd name="T50" fmla="*/ 23 w 165"/>
              <a:gd name="T51" fmla="*/ 66 h 164"/>
              <a:gd name="T52" fmla="*/ 8 w 165"/>
              <a:gd name="T53" fmla="*/ 47 h 164"/>
              <a:gd name="T54" fmla="*/ 33 w 165"/>
              <a:gd name="T55" fmla="*/ 44 h 164"/>
              <a:gd name="T56" fmla="*/ 27 w 165"/>
              <a:gd name="T57" fmla="*/ 21 h 164"/>
              <a:gd name="T58" fmla="*/ 51 w 165"/>
              <a:gd name="T59" fmla="*/ 28 h 164"/>
              <a:gd name="T60" fmla="*/ 54 w 165"/>
              <a:gd name="T61" fmla="*/ 4 h 164"/>
              <a:gd name="T62" fmla="*/ 74 w 165"/>
              <a:gd name="T63" fmla="*/ 21 h 164"/>
              <a:gd name="T64" fmla="*/ 83 w 165"/>
              <a:gd name="T65" fmla="*/ 32 h 164"/>
              <a:gd name="T66" fmla="*/ 83 w 165"/>
              <a:gd name="T67" fmla="*/ 131 h 164"/>
              <a:gd name="T68" fmla="*/ 83 w 165"/>
              <a:gd name="T69" fmla="*/ 3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79" y="0"/>
                </a:moveTo>
                <a:cubicBezTo>
                  <a:pt x="86" y="0"/>
                  <a:pt x="86" y="0"/>
                  <a:pt x="86" y="0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1"/>
                  <a:pt x="96" y="21"/>
                  <a:pt x="98" y="22"/>
                </a:cubicBezTo>
                <a:cubicBezTo>
                  <a:pt x="111" y="4"/>
                  <a:pt x="111" y="4"/>
                  <a:pt x="111" y="4"/>
                </a:cubicBezTo>
                <a:cubicBezTo>
                  <a:pt x="117" y="7"/>
                  <a:pt x="117" y="7"/>
                  <a:pt x="117" y="7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6" y="30"/>
                  <a:pt x="118" y="31"/>
                  <a:pt x="120" y="33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6"/>
                  <a:pt x="135" y="49"/>
                  <a:pt x="136" y="51"/>
                </a:cubicBezTo>
                <a:cubicBezTo>
                  <a:pt x="157" y="47"/>
                  <a:pt x="157" y="47"/>
                  <a:pt x="157" y="47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3" y="69"/>
                  <a:pt x="144" y="71"/>
                  <a:pt x="144" y="74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5" y="86"/>
                  <a:pt x="165" y="86"/>
                  <a:pt x="165" y="86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93"/>
                  <a:pt x="143" y="95"/>
                  <a:pt x="142" y="98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5" y="115"/>
                  <a:pt x="133" y="117"/>
                  <a:pt x="132" y="11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8" y="133"/>
                  <a:pt x="116" y="134"/>
                  <a:pt x="114" y="135"/>
                </a:cubicBezTo>
                <a:cubicBezTo>
                  <a:pt x="117" y="157"/>
                  <a:pt x="117" y="157"/>
                  <a:pt x="117" y="157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6" y="142"/>
                  <a:pt x="93" y="143"/>
                  <a:pt x="91" y="143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72" y="143"/>
                  <a:pt x="69" y="142"/>
                  <a:pt x="67" y="142"/>
                </a:cubicBezTo>
                <a:cubicBezTo>
                  <a:pt x="54" y="159"/>
                  <a:pt x="54" y="159"/>
                  <a:pt x="54" y="159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2" y="138"/>
                  <a:pt x="22" y="138"/>
                  <a:pt x="22" y="13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2" y="117"/>
                  <a:pt x="30" y="115"/>
                  <a:pt x="29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5" y="110"/>
                  <a:pt x="5" y="110"/>
                  <a:pt x="5" y="110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5"/>
                  <a:pt x="21" y="93"/>
                  <a:pt x="21" y="9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78"/>
                  <a:pt x="0" y="78"/>
                  <a:pt x="0" y="78"/>
                </a:cubicBezTo>
                <a:cubicBezTo>
                  <a:pt x="21" y="74"/>
                  <a:pt x="21" y="74"/>
                  <a:pt x="21" y="74"/>
                </a:cubicBezTo>
                <a:cubicBezTo>
                  <a:pt x="21" y="71"/>
                  <a:pt x="22" y="69"/>
                  <a:pt x="23" y="66"/>
                </a:cubicBezTo>
                <a:cubicBezTo>
                  <a:pt x="5" y="54"/>
                  <a:pt x="5" y="54"/>
                  <a:pt x="5" y="54"/>
                </a:cubicBezTo>
                <a:cubicBezTo>
                  <a:pt x="8" y="47"/>
                  <a:pt x="8" y="47"/>
                  <a:pt x="8" y="47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49"/>
                  <a:pt x="32" y="46"/>
                  <a:pt x="33" y="44"/>
                </a:cubicBezTo>
                <a:cubicBezTo>
                  <a:pt x="22" y="26"/>
                  <a:pt x="22" y="26"/>
                  <a:pt x="22" y="26"/>
                </a:cubicBezTo>
                <a:cubicBezTo>
                  <a:pt x="27" y="21"/>
                  <a:pt x="27" y="21"/>
                  <a:pt x="27" y="21"/>
                </a:cubicBezTo>
                <a:cubicBezTo>
                  <a:pt x="45" y="33"/>
                  <a:pt x="45" y="33"/>
                  <a:pt x="45" y="33"/>
                </a:cubicBezTo>
                <a:cubicBezTo>
                  <a:pt x="47" y="31"/>
                  <a:pt x="49" y="30"/>
                  <a:pt x="51" y="28"/>
                </a:cubicBezTo>
                <a:cubicBezTo>
                  <a:pt x="48" y="7"/>
                  <a:pt x="48" y="7"/>
                  <a:pt x="48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7" y="22"/>
                  <a:pt x="67" y="22"/>
                  <a:pt x="67" y="22"/>
                </a:cubicBezTo>
                <a:cubicBezTo>
                  <a:pt x="69" y="21"/>
                  <a:pt x="72" y="21"/>
                  <a:pt x="74" y="21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83" y="32"/>
                </a:moveTo>
                <a:cubicBezTo>
                  <a:pt x="110" y="32"/>
                  <a:pt x="132" y="55"/>
                  <a:pt x="132" y="82"/>
                </a:cubicBezTo>
                <a:cubicBezTo>
                  <a:pt x="132" y="109"/>
                  <a:pt x="110" y="131"/>
                  <a:pt x="83" y="131"/>
                </a:cubicBezTo>
                <a:cubicBezTo>
                  <a:pt x="55" y="131"/>
                  <a:pt x="33" y="109"/>
                  <a:pt x="33" y="82"/>
                </a:cubicBezTo>
                <a:cubicBezTo>
                  <a:pt x="33" y="55"/>
                  <a:pt x="55" y="32"/>
                  <a:pt x="83" y="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693395" y="2540795"/>
            <a:ext cx="1252538" cy="1247775"/>
            <a:chOff x="3162089" y="3641725"/>
            <a:chExt cx="1670050" cy="1663700"/>
          </a:xfrm>
        </p:grpSpPr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3436726" y="3924300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36" name="Freeform 11"/>
            <p:cNvSpPr>
              <a:spLocks noEditPoints="1"/>
            </p:cNvSpPr>
            <p:nvPr/>
          </p:nvSpPr>
          <p:spPr bwMode="auto">
            <a:xfrm>
              <a:off x="3162089" y="3641725"/>
              <a:ext cx="1670050" cy="1663700"/>
            </a:xfrm>
            <a:custGeom>
              <a:avLst/>
              <a:gdLst>
                <a:gd name="T0" fmla="*/ 57 w 164"/>
                <a:gd name="T1" fmla="*/ 4 h 165"/>
                <a:gd name="T2" fmla="*/ 51 w 164"/>
                <a:gd name="T3" fmla="*/ 29 h 165"/>
                <a:gd name="T4" fmla="*/ 29 w 164"/>
                <a:gd name="T5" fmla="*/ 19 h 165"/>
                <a:gd name="T6" fmla="*/ 33 w 164"/>
                <a:gd name="T7" fmla="*/ 45 h 165"/>
                <a:gd name="T8" fmla="*/ 9 w 164"/>
                <a:gd name="T9" fmla="*/ 45 h 165"/>
                <a:gd name="T10" fmla="*/ 22 w 164"/>
                <a:gd name="T11" fmla="*/ 66 h 165"/>
                <a:gd name="T12" fmla="*/ 0 w 164"/>
                <a:gd name="T13" fmla="*/ 75 h 165"/>
                <a:gd name="T14" fmla="*/ 21 w 164"/>
                <a:gd name="T15" fmla="*/ 91 h 165"/>
                <a:gd name="T16" fmla="*/ 3 w 164"/>
                <a:gd name="T17" fmla="*/ 107 h 165"/>
                <a:gd name="T18" fmla="*/ 28 w 164"/>
                <a:gd name="T19" fmla="*/ 113 h 165"/>
                <a:gd name="T20" fmla="*/ 19 w 164"/>
                <a:gd name="T21" fmla="*/ 136 h 165"/>
                <a:gd name="T22" fmla="*/ 44 w 164"/>
                <a:gd name="T23" fmla="*/ 132 h 165"/>
                <a:gd name="T24" fmla="*/ 44 w 164"/>
                <a:gd name="T25" fmla="*/ 156 h 165"/>
                <a:gd name="T26" fmla="*/ 66 w 164"/>
                <a:gd name="T27" fmla="*/ 142 h 165"/>
                <a:gd name="T28" fmla="*/ 75 w 164"/>
                <a:gd name="T29" fmla="*/ 165 h 165"/>
                <a:gd name="T30" fmla="*/ 90 w 164"/>
                <a:gd name="T31" fmla="*/ 144 h 165"/>
                <a:gd name="T32" fmla="*/ 107 w 164"/>
                <a:gd name="T33" fmla="*/ 161 h 165"/>
                <a:gd name="T34" fmla="*/ 113 w 164"/>
                <a:gd name="T35" fmla="*/ 136 h 165"/>
                <a:gd name="T36" fmla="*/ 135 w 164"/>
                <a:gd name="T37" fmla="*/ 146 h 165"/>
                <a:gd name="T38" fmla="*/ 131 w 164"/>
                <a:gd name="T39" fmla="*/ 120 h 165"/>
                <a:gd name="T40" fmla="*/ 155 w 164"/>
                <a:gd name="T41" fmla="*/ 121 h 165"/>
                <a:gd name="T42" fmla="*/ 142 w 164"/>
                <a:gd name="T43" fmla="*/ 99 h 165"/>
                <a:gd name="T44" fmla="*/ 164 w 164"/>
                <a:gd name="T45" fmla="*/ 90 h 165"/>
                <a:gd name="T46" fmla="*/ 143 w 164"/>
                <a:gd name="T47" fmla="*/ 75 h 165"/>
                <a:gd name="T48" fmla="*/ 161 w 164"/>
                <a:gd name="T49" fmla="*/ 58 h 165"/>
                <a:gd name="T50" fmla="*/ 136 w 164"/>
                <a:gd name="T51" fmla="*/ 52 h 165"/>
                <a:gd name="T52" fmla="*/ 145 w 164"/>
                <a:gd name="T53" fmla="*/ 30 h 165"/>
                <a:gd name="T54" fmla="*/ 120 w 164"/>
                <a:gd name="T55" fmla="*/ 34 h 165"/>
                <a:gd name="T56" fmla="*/ 120 w 164"/>
                <a:gd name="T57" fmla="*/ 9 h 165"/>
                <a:gd name="T58" fmla="*/ 98 w 164"/>
                <a:gd name="T59" fmla="*/ 23 h 165"/>
                <a:gd name="T60" fmla="*/ 89 w 164"/>
                <a:gd name="T61" fmla="*/ 0 h 165"/>
                <a:gd name="T62" fmla="*/ 74 w 164"/>
                <a:gd name="T63" fmla="*/ 21 h 165"/>
                <a:gd name="T64" fmla="*/ 69 w 164"/>
                <a:gd name="T65" fmla="*/ 35 h 165"/>
                <a:gd name="T66" fmla="*/ 95 w 164"/>
                <a:gd name="T67" fmla="*/ 130 h 165"/>
                <a:gd name="T68" fmla="*/ 69 w 164"/>
                <a:gd name="T69" fmla="*/ 3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5">
                  <a:moveTo>
                    <a:pt x="64" y="2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6" y="26"/>
                    <a:pt x="53" y="28"/>
                    <a:pt x="51" y="2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6" y="41"/>
                    <a:pt x="34" y="43"/>
                    <a:pt x="33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4" y="61"/>
                    <a:pt x="23" y="64"/>
                    <a:pt x="22" y="66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5"/>
                    <a:pt x="20" y="88"/>
                    <a:pt x="21" y="91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6" y="109"/>
                    <a:pt x="27" y="111"/>
                    <a:pt x="28" y="113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40" y="128"/>
                    <a:pt x="42" y="130"/>
                    <a:pt x="44" y="13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61" y="141"/>
                    <a:pt x="63" y="142"/>
                    <a:pt x="66" y="142"/>
                  </a:cubicBezTo>
                  <a:cubicBezTo>
                    <a:pt x="68" y="164"/>
                    <a:pt x="68" y="164"/>
                    <a:pt x="68" y="164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5" y="145"/>
                    <a:pt x="87" y="144"/>
                    <a:pt x="90" y="144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8" y="139"/>
                    <a:pt x="111" y="138"/>
                    <a:pt x="113" y="136"/>
                  </a:cubicBezTo>
                  <a:cubicBezTo>
                    <a:pt x="129" y="150"/>
                    <a:pt x="129" y="150"/>
                    <a:pt x="129" y="150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8" y="124"/>
                    <a:pt x="129" y="123"/>
                    <a:pt x="131" y="120"/>
                  </a:cubicBezTo>
                  <a:cubicBezTo>
                    <a:pt x="151" y="127"/>
                    <a:pt x="151" y="127"/>
                    <a:pt x="151" y="127"/>
                  </a:cubicBezTo>
                  <a:cubicBezTo>
                    <a:pt x="155" y="121"/>
                    <a:pt x="155" y="121"/>
                    <a:pt x="155" y="121"/>
                  </a:cubicBezTo>
                  <a:cubicBezTo>
                    <a:pt x="139" y="106"/>
                    <a:pt x="139" y="106"/>
                    <a:pt x="139" y="106"/>
                  </a:cubicBezTo>
                  <a:cubicBezTo>
                    <a:pt x="140" y="104"/>
                    <a:pt x="141" y="101"/>
                    <a:pt x="142" y="99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0"/>
                    <a:pt x="144" y="77"/>
                    <a:pt x="143" y="75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1" y="58"/>
                    <a:pt x="161" y="58"/>
                    <a:pt x="161" y="58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6"/>
                    <a:pt x="137" y="54"/>
                    <a:pt x="136" y="52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4" y="37"/>
                    <a:pt x="122" y="35"/>
                    <a:pt x="120" y="34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4"/>
                    <a:pt x="101" y="23"/>
                    <a:pt x="98" y="23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21"/>
                    <a:pt x="77" y="21"/>
                    <a:pt x="74" y="21"/>
                  </a:cubicBezTo>
                  <a:cubicBezTo>
                    <a:pt x="64" y="2"/>
                    <a:pt x="64" y="2"/>
                    <a:pt x="64" y="2"/>
                  </a:cubicBezTo>
                  <a:close/>
                  <a:moveTo>
                    <a:pt x="69" y="35"/>
                  </a:moveTo>
                  <a:cubicBezTo>
                    <a:pt x="43" y="42"/>
                    <a:pt x="27" y="69"/>
                    <a:pt x="34" y="95"/>
                  </a:cubicBezTo>
                  <a:cubicBezTo>
                    <a:pt x="41" y="121"/>
                    <a:pt x="68" y="137"/>
                    <a:pt x="95" y="130"/>
                  </a:cubicBezTo>
                  <a:cubicBezTo>
                    <a:pt x="121" y="123"/>
                    <a:pt x="137" y="96"/>
                    <a:pt x="130" y="70"/>
                  </a:cubicBezTo>
                  <a:cubicBezTo>
                    <a:pt x="122" y="43"/>
                    <a:pt x="95" y="28"/>
                    <a:pt x="69" y="3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16432" y="3659388"/>
            <a:ext cx="1259681" cy="1240631"/>
            <a:chOff x="2785851" y="5203825"/>
            <a:chExt cx="1679575" cy="1654175"/>
          </a:xfrm>
        </p:grpSpPr>
        <p:sp>
          <p:nvSpPr>
            <p:cNvPr id="38" name="Oval 13"/>
            <p:cNvSpPr>
              <a:spLocks noChangeArrowheads="1"/>
            </p:cNvSpPr>
            <p:nvPr/>
          </p:nvSpPr>
          <p:spPr bwMode="auto">
            <a:xfrm>
              <a:off x="3070014" y="5486400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2785851" y="5203825"/>
              <a:ext cx="1679575" cy="1654175"/>
            </a:xfrm>
            <a:custGeom>
              <a:avLst/>
              <a:gdLst>
                <a:gd name="T0" fmla="*/ 65 w 165"/>
                <a:gd name="T1" fmla="*/ 2 h 164"/>
                <a:gd name="T2" fmla="*/ 82 w 165"/>
                <a:gd name="T3" fmla="*/ 20 h 164"/>
                <a:gd name="T4" fmla="*/ 97 w 165"/>
                <a:gd name="T5" fmla="*/ 1 h 164"/>
                <a:gd name="T6" fmla="*/ 106 w 165"/>
                <a:gd name="T7" fmla="*/ 25 h 164"/>
                <a:gd name="T8" fmla="*/ 127 w 165"/>
                <a:gd name="T9" fmla="*/ 13 h 164"/>
                <a:gd name="T10" fmla="*/ 126 w 165"/>
                <a:gd name="T11" fmla="*/ 38 h 164"/>
                <a:gd name="T12" fmla="*/ 150 w 165"/>
                <a:gd name="T13" fmla="*/ 35 h 164"/>
                <a:gd name="T14" fmla="*/ 140 w 165"/>
                <a:gd name="T15" fmla="*/ 58 h 164"/>
                <a:gd name="T16" fmla="*/ 163 w 165"/>
                <a:gd name="T17" fmla="*/ 64 h 164"/>
                <a:gd name="T18" fmla="*/ 144 w 165"/>
                <a:gd name="T19" fmla="*/ 82 h 164"/>
                <a:gd name="T20" fmla="*/ 164 w 165"/>
                <a:gd name="T21" fmla="*/ 97 h 164"/>
                <a:gd name="T22" fmla="*/ 140 w 165"/>
                <a:gd name="T23" fmla="*/ 106 h 164"/>
                <a:gd name="T24" fmla="*/ 152 w 165"/>
                <a:gd name="T25" fmla="*/ 126 h 164"/>
                <a:gd name="T26" fmla="*/ 126 w 165"/>
                <a:gd name="T27" fmla="*/ 126 h 164"/>
                <a:gd name="T28" fmla="*/ 130 w 165"/>
                <a:gd name="T29" fmla="*/ 150 h 164"/>
                <a:gd name="T30" fmla="*/ 106 w 165"/>
                <a:gd name="T31" fmla="*/ 139 h 164"/>
                <a:gd name="T32" fmla="*/ 100 w 165"/>
                <a:gd name="T33" fmla="*/ 163 h 164"/>
                <a:gd name="T34" fmla="*/ 83 w 165"/>
                <a:gd name="T35" fmla="*/ 144 h 164"/>
                <a:gd name="T36" fmla="*/ 68 w 165"/>
                <a:gd name="T37" fmla="*/ 163 h 164"/>
                <a:gd name="T38" fmla="*/ 59 w 165"/>
                <a:gd name="T39" fmla="*/ 139 h 164"/>
                <a:gd name="T40" fmla="*/ 38 w 165"/>
                <a:gd name="T41" fmla="*/ 152 h 164"/>
                <a:gd name="T42" fmla="*/ 39 w 165"/>
                <a:gd name="T43" fmla="*/ 126 h 164"/>
                <a:gd name="T44" fmla="*/ 15 w 165"/>
                <a:gd name="T45" fmla="*/ 129 h 164"/>
                <a:gd name="T46" fmla="*/ 25 w 165"/>
                <a:gd name="T47" fmla="*/ 106 h 164"/>
                <a:gd name="T48" fmla="*/ 2 w 165"/>
                <a:gd name="T49" fmla="*/ 100 h 164"/>
                <a:gd name="T50" fmla="*/ 21 w 165"/>
                <a:gd name="T51" fmla="*/ 82 h 164"/>
                <a:gd name="T52" fmla="*/ 1 w 165"/>
                <a:gd name="T53" fmla="*/ 68 h 164"/>
                <a:gd name="T54" fmla="*/ 25 w 165"/>
                <a:gd name="T55" fmla="*/ 59 h 164"/>
                <a:gd name="T56" fmla="*/ 13 w 165"/>
                <a:gd name="T57" fmla="*/ 38 h 164"/>
                <a:gd name="T58" fmla="*/ 39 w 165"/>
                <a:gd name="T59" fmla="*/ 38 h 164"/>
                <a:gd name="T60" fmla="*/ 35 w 165"/>
                <a:gd name="T61" fmla="*/ 15 h 164"/>
                <a:gd name="T62" fmla="*/ 59 w 165"/>
                <a:gd name="T63" fmla="*/ 25 h 164"/>
                <a:gd name="T64" fmla="*/ 70 w 165"/>
                <a:gd name="T65" fmla="*/ 34 h 164"/>
                <a:gd name="T66" fmla="*/ 95 w 165"/>
                <a:gd name="T67" fmla="*/ 130 h 164"/>
                <a:gd name="T68" fmla="*/ 70 w 165"/>
                <a:gd name="T69" fmla="*/ 3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64">
                  <a:moveTo>
                    <a:pt x="58" y="4"/>
                  </a:moveTo>
                  <a:cubicBezTo>
                    <a:pt x="65" y="2"/>
                    <a:pt x="65" y="2"/>
                    <a:pt x="65" y="2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7" y="20"/>
                    <a:pt x="80" y="20"/>
                    <a:pt x="82" y="2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101" y="23"/>
                    <a:pt x="104" y="24"/>
                    <a:pt x="106" y="25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2" y="35"/>
                    <a:pt x="124" y="36"/>
                    <a:pt x="126" y="3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38" y="54"/>
                    <a:pt x="139" y="56"/>
                    <a:pt x="140" y="58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7"/>
                    <a:pt x="145" y="79"/>
                    <a:pt x="144" y="82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42" y="101"/>
                    <a:pt x="141" y="103"/>
                    <a:pt x="140" y="106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0" y="122"/>
                    <a:pt x="128" y="124"/>
                    <a:pt x="126" y="126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30" y="150"/>
                    <a:pt x="130" y="150"/>
                    <a:pt x="130" y="150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1" y="137"/>
                    <a:pt x="109" y="138"/>
                    <a:pt x="106" y="139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88" y="144"/>
                    <a:pt x="85" y="144"/>
                    <a:pt x="83" y="144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4" y="141"/>
                    <a:pt x="61" y="140"/>
                    <a:pt x="59" y="139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3" y="130"/>
                    <a:pt x="41" y="128"/>
                    <a:pt x="39" y="126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27" y="111"/>
                    <a:pt x="26" y="108"/>
                    <a:pt x="25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1" y="87"/>
                    <a:pt x="21" y="85"/>
                    <a:pt x="21" y="8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3"/>
                    <a:pt x="24" y="61"/>
                    <a:pt x="25" y="59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2"/>
                    <a:pt x="37" y="40"/>
                    <a:pt x="39" y="3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4" y="27"/>
                    <a:pt x="56" y="26"/>
                    <a:pt x="59" y="25"/>
                  </a:cubicBezTo>
                  <a:cubicBezTo>
                    <a:pt x="58" y="4"/>
                    <a:pt x="58" y="4"/>
                    <a:pt x="58" y="4"/>
                  </a:cubicBezTo>
                  <a:close/>
                  <a:moveTo>
                    <a:pt x="70" y="34"/>
                  </a:moveTo>
                  <a:cubicBezTo>
                    <a:pt x="96" y="27"/>
                    <a:pt x="123" y="43"/>
                    <a:pt x="130" y="69"/>
                  </a:cubicBezTo>
                  <a:cubicBezTo>
                    <a:pt x="137" y="95"/>
                    <a:pt x="121" y="122"/>
                    <a:pt x="95" y="130"/>
                  </a:cubicBezTo>
                  <a:cubicBezTo>
                    <a:pt x="69" y="137"/>
                    <a:pt x="42" y="121"/>
                    <a:pt x="35" y="95"/>
                  </a:cubicBezTo>
                  <a:cubicBezTo>
                    <a:pt x="28" y="68"/>
                    <a:pt x="43" y="41"/>
                    <a:pt x="70" y="3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040462" y="7472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第一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040462" y="298512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第三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770643" y="18800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第二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770643" y="409532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第四</a:t>
            </a: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4033018" y="980074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4504556" y="444694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46" name="直接连接符 45"/>
          <p:cNvCxnSpPr/>
          <p:nvPr/>
        </p:nvCxnSpPr>
        <p:spPr>
          <a:xfrm flipH="1">
            <a:off x="4033018" y="2050835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4504556" y="1515455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4033018" y="3285237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504556" y="2749858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4014315" y="4515515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4485853" y="3980136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8440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5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25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5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40" grpId="0"/>
      <p:bldP spid="41" grpId="0"/>
      <p:bldP spid="42" grpId="0"/>
      <p:bldP spid="43" grpId="0"/>
      <p:bldP spid="45" grpId="0"/>
      <p:bldP spid="47" grpId="0"/>
      <p:bldP spid="49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8"/>
          <p:cNvSpPr>
            <a:spLocks/>
          </p:cNvSpPr>
          <p:nvPr/>
        </p:nvSpPr>
        <p:spPr bwMode="auto">
          <a:xfrm>
            <a:off x="3929560" y="3664755"/>
            <a:ext cx="656979" cy="687435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7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7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929560" y="3383400"/>
            <a:ext cx="1313957" cy="968791"/>
            <a:chOff x="4988448" y="4346385"/>
            <a:chExt cx="1751943" cy="1291721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5864419" y="4721526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4988448" y="4721526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4988448" y="4346385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929560" y="2587194"/>
            <a:ext cx="1313957" cy="967340"/>
            <a:chOff x="4988448" y="3284778"/>
            <a:chExt cx="1751943" cy="1289786"/>
          </a:xfrm>
        </p:grpSpPr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5864419" y="3659918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4988448" y="3659918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4988448" y="328477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47" name="Freeform 15"/>
          <p:cNvSpPr>
            <a:spLocks/>
          </p:cNvSpPr>
          <p:nvPr/>
        </p:nvSpPr>
        <p:spPr bwMode="auto">
          <a:xfrm>
            <a:off x="3929560" y="2070893"/>
            <a:ext cx="656979" cy="687435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929560" y="1789538"/>
            <a:ext cx="1313957" cy="968790"/>
            <a:chOff x="4988448" y="2221236"/>
            <a:chExt cx="1751943" cy="1291720"/>
          </a:xfrm>
        </p:grpSpPr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5864419" y="2596376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4988448" y="2596376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4988448" y="2221236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52" name="Freeform 19"/>
          <p:cNvSpPr>
            <a:spLocks/>
          </p:cNvSpPr>
          <p:nvPr/>
        </p:nvSpPr>
        <p:spPr bwMode="auto">
          <a:xfrm>
            <a:off x="3929560" y="1274687"/>
            <a:ext cx="656979" cy="687435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929560" y="993332"/>
            <a:ext cx="1313957" cy="968790"/>
            <a:chOff x="4988448" y="1159628"/>
            <a:chExt cx="1751943" cy="1291720"/>
          </a:xfrm>
        </p:grpSpPr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5864419" y="153476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5" name="Freeform 18"/>
            <p:cNvSpPr>
              <a:spLocks/>
            </p:cNvSpPr>
            <p:nvPr/>
          </p:nvSpPr>
          <p:spPr bwMode="auto">
            <a:xfrm>
              <a:off x="4988448" y="153476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4988448" y="115962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424861" y="2211570"/>
            <a:ext cx="436535" cy="140678"/>
            <a:chOff x="4315516" y="2783946"/>
            <a:chExt cx="582047" cy="187570"/>
          </a:xfrm>
          <a:solidFill>
            <a:srgbClr val="C00000"/>
          </a:solidFill>
        </p:grpSpPr>
        <p:sp>
          <p:nvSpPr>
            <p:cNvPr id="58" name="Oval 21"/>
            <p:cNvSpPr>
              <a:spLocks noChangeArrowheads="1"/>
            </p:cNvSpPr>
            <p:nvPr/>
          </p:nvSpPr>
          <p:spPr bwMode="auto">
            <a:xfrm>
              <a:off x="4709993" y="2783946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9" name="Freeform 22"/>
            <p:cNvSpPr>
              <a:spLocks/>
            </p:cNvSpPr>
            <p:nvPr/>
          </p:nvSpPr>
          <p:spPr bwMode="auto">
            <a:xfrm>
              <a:off x="4356124" y="2849692"/>
              <a:ext cx="357737" cy="58011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0 w 78"/>
                <a:gd name="T5" fmla="*/ 13 h 13"/>
                <a:gd name="T6" fmla="*/ 78 w 78"/>
                <a:gd name="T7" fmla="*/ 13 h 13"/>
                <a:gd name="T8" fmla="*/ 77 w 78"/>
                <a:gd name="T9" fmla="*/ 6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1"/>
                    <a:pt x="77" y="9"/>
                    <a:pt x="77" y="6"/>
                  </a:cubicBezTo>
                  <a:cubicBezTo>
                    <a:pt x="77" y="4"/>
                    <a:pt x="78" y="2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4709993" y="2849692"/>
              <a:ext cx="90884" cy="58011"/>
            </a:xfrm>
            <a:custGeom>
              <a:avLst/>
              <a:gdLst>
                <a:gd name="T0" fmla="*/ 20 w 20"/>
                <a:gd name="T1" fmla="*/ 0 h 13"/>
                <a:gd name="T2" fmla="*/ 1 w 20"/>
                <a:gd name="T3" fmla="*/ 0 h 13"/>
                <a:gd name="T4" fmla="*/ 0 w 20"/>
                <a:gd name="T5" fmla="*/ 6 h 13"/>
                <a:gd name="T6" fmla="*/ 1 w 20"/>
                <a:gd name="T7" fmla="*/ 13 h 13"/>
                <a:gd name="T8" fmla="*/ 20 w 20"/>
                <a:gd name="T9" fmla="*/ 13 h 13"/>
                <a:gd name="T10" fmla="*/ 20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9"/>
                    <a:pt x="1" y="11"/>
                    <a:pt x="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1" name="Oval 24"/>
            <p:cNvSpPr>
              <a:spLocks noChangeArrowheads="1"/>
            </p:cNvSpPr>
            <p:nvPr/>
          </p:nvSpPr>
          <p:spPr bwMode="auto">
            <a:xfrm>
              <a:off x="4760270" y="2834223"/>
              <a:ext cx="87017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2" name="Oval 25"/>
            <p:cNvSpPr>
              <a:spLocks noChangeArrowheads="1"/>
            </p:cNvSpPr>
            <p:nvPr/>
          </p:nvSpPr>
          <p:spPr bwMode="auto">
            <a:xfrm>
              <a:off x="4315516" y="2840024"/>
              <a:ext cx="81216" cy="773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424861" y="3772075"/>
            <a:ext cx="436535" cy="140678"/>
            <a:chOff x="4315516" y="4864620"/>
            <a:chExt cx="582047" cy="187570"/>
          </a:xfrm>
          <a:solidFill>
            <a:srgbClr val="C00000"/>
          </a:solidFill>
        </p:grpSpPr>
        <p:sp>
          <p:nvSpPr>
            <p:cNvPr id="64" name="Oval 26"/>
            <p:cNvSpPr>
              <a:spLocks noChangeArrowheads="1"/>
            </p:cNvSpPr>
            <p:nvPr/>
          </p:nvSpPr>
          <p:spPr bwMode="auto">
            <a:xfrm>
              <a:off x="4709993" y="4864620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4356124" y="4928433"/>
              <a:ext cx="357737" cy="59945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0 w 78"/>
                <a:gd name="T5" fmla="*/ 13 h 13"/>
                <a:gd name="T6" fmla="*/ 78 w 78"/>
                <a:gd name="T7" fmla="*/ 13 h 13"/>
                <a:gd name="T8" fmla="*/ 77 w 78"/>
                <a:gd name="T9" fmla="*/ 7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1"/>
                    <a:pt x="77" y="9"/>
                    <a:pt x="77" y="7"/>
                  </a:cubicBezTo>
                  <a:cubicBezTo>
                    <a:pt x="77" y="4"/>
                    <a:pt x="78" y="2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6" name="Freeform 28"/>
            <p:cNvSpPr>
              <a:spLocks/>
            </p:cNvSpPr>
            <p:nvPr/>
          </p:nvSpPr>
          <p:spPr bwMode="auto">
            <a:xfrm>
              <a:off x="4709993" y="4928433"/>
              <a:ext cx="90884" cy="59945"/>
            </a:xfrm>
            <a:custGeom>
              <a:avLst/>
              <a:gdLst>
                <a:gd name="T0" fmla="*/ 20 w 20"/>
                <a:gd name="T1" fmla="*/ 0 h 13"/>
                <a:gd name="T2" fmla="*/ 1 w 20"/>
                <a:gd name="T3" fmla="*/ 0 h 13"/>
                <a:gd name="T4" fmla="*/ 0 w 20"/>
                <a:gd name="T5" fmla="*/ 7 h 13"/>
                <a:gd name="T6" fmla="*/ 1 w 20"/>
                <a:gd name="T7" fmla="*/ 13 h 13"/>
                <a:gd name="T8" fmla="*/ 20 w 20"/>
                <a:gd name="T9" fmla="*/ 13 h 13"/>
                <a:gd name="T10" fmla="*/ 20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9"/>
                    <a:pt x="1" y="11"/>
                    <a:pt x="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7" name="Oval 29"/>
            <p:cNvSpPr>
              <a:spLocks noChangeArrowheads="1"/>
            </p:cNvSpPr>
            <p:nvPr/>
          </p:nvSpPr>
          <p:spPr bwMode="auto">
            <a:xfrm>
              <a:off x="4760270" y="4918764"/>
              <a:ext cx="87017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8" name="Oval 30"/>
            <p:cNvSpPr>
              <a:spLocks noChangeArrowheads="1"/>
            </p:cNvSpPr>
            <p:nvPr/>
          </p:nvSpPr>
          <p:spPr bwMode="auto">
            <a:xfrm>
              <a:off x="4315516" y="4918764"/>
              <a:ext cx="81216" cy="773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340687" y="1422616"/>
            <a:ext cx="436535" cy="136327"/>
            <a:chOff x="6869950" y="1732007"/>
            <a:chExt cx="582047" cy="181769"/>
          </a:xfrm>
          <a:solidFill>
            <a:srgbClr val="C00000"/>
          </a:solidFill>
        </p:grpSpPr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6869950" y="1732007"/>
              <a:ext cx="187570" cy="1817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1" name="Freeform 32"/>
            <p:cNvSpPr>
              <a:spLocks/>
            </p:cNvSpPr>
            <p:nvPr/>
          </p:nvSpPr>
          <p:spPr bwMode="auto">
            <a:xfrm>
              <a:off x="7051719" y="1790018"/>
              <a:ext cx="357737" cy="65746"/>
            </a:xfrm>
            <a:custGeom>
              <a:avLst/>
              <a:gdLst>
                <a:gd name="T0" fmla="*/ 78 w 78"/>
                <a:gd name="T1" fmla="*/ 0 h 14"/>
                <a:gd name="T2" fmla="*/ 0 w 78"/>
                <a:gd name="T3" fmla="*/ 0 h 14"/>
                <a:gd name="T4" fmla="*/ 1 w 78"/>
                <a:gd name="T5" fmla="*/ 7 h 14"/>
                <a:gd name="T6" fmla="*/ 0 w 78"/>
                <a:gd name="T7" fmla="*/ 14 h 14"/>
                <a:gd name="T8" fmla="*/ 78 w 78"/>
                <a:gd name="T9" fmla="*/ 14 h 14"/>
                <a:gd name="T10" fmla="*/ 78 w 78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4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5"/>
                    <a:pt x="1" y="7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2" name="Freeform 33"/>
            <p:cNvSpPr>
              <a:spLocks/>
            </p:cNvSpPr>
            <p:nvPr/>
          </p:nvSpPr>
          <p:spPr bwMode="auto">
            <a:xfrm>
              <a:off x="6960834" y="1790018"/>
              <a:ext cx="96686" cy="65746"/>
            </a:xfrm>
            <a:custGeom>
              <a:avLst/>
              <a:gdLst>
                <a:gd name="T0" fmla="*/ 20 w 21"/>
                <a:gd name="T1" fmla="*/ 0 h 14"/>
                <a:gd name="T2" fmla="*/ 0 w 21"/>
                <a:gd name="T3" fmla="*/ 0 h 14"/>
                <a:gd name="T4" fmla="*/ 0 w 21"/>
                <a:gd name="T5" fmla="*/ 14 h 14"/>
                <a:gd name="T6" fmla="*/ 20 w 21"/>
                <a:gd name="T7" fmla="*/ 14 h 14"/>
                <a:gd name="T8" fmla="*/ 21 w 21"/>
                <a:gd name="T9" fmla="*/ 7 h 14"/>
                <a:gd name="T10" fmla="*/ 20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2"/>
                    <a:pt x="21" y="9"/>
                    <a:pt x="21" y="7"/>
                  </a:cubicBezTo>
                  <a:cubicBezTo>
                    <a:pt x="21" y="5"/>
                    <a:pt x="20" y="2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6920226" y="1782283"/>
              <a:ext cx="81216" cy="812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4" name="Oval 35"/>
            <p:cNvSpPr>
              <a:spLocks noChangeArrowheads="1"/>
            </p:cNvSpPr>
            <p:nvPr/>
          </p:nvSpPr>
          <p:spPr bwMode="auto">
            <a:xfrm>
              <a:off x="7368847" y="1782283"/>
              <a:ext cx="83150" cy="812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340687" y="2981671"/>
            <a:ext cx="436535" cy="140678"/>
            <a:chOff x="6869950" y="3810747"/>
            <a:chExt cx="582047" cy="187570"/>
          </a:xfrm>
          <a:solidFill>
            <a:srgbClr val="C00000"/>
          </a:solidFill>
        </p:grpSpPr>
        <p:sp>
          <p:nvSpPr>
            <p:cNvPr id="76" name="Oval 36"/>
            <p:cNvSpPr>
              <a:spLocks noChangeArrowheads="1"/>
            </p:cNvSpPr>
            <p:nvPr/>
          </p:nvSpPr>
          <p:spPr bwMode="auto">
            <a:xfrm>
              <a:off x="6869950" y="3810747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4" name="Freeform 37"/>
            <p:cNvSpPr>
              <a:spLocks/>
            </p:cNvSpPr>
            <p:nvPr/>
          </p:nvSpPr>
          <p:spPr bwMode="auto">
            <a:xfrm>
              <a:off x="7051719" y="3874560"/>
              <a:ext cx="357737" cy="59945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1 w 78"/>
                <a:gd name="T5" fmla="*/ 6 h 13"/>
                <a:gd name="T6" fmla="*/ 0 w 78"/>
                <a:gd name="T7" fmla="*/ 13 h 13"/>
                <a:gd name="T8" fmla="*/ 78 w 78"/>
                <a:gd name="T9" fmla="*/ 13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1" y="6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6960834" y="3874560"/>
              <a:ext cx="96686" cy="59945"/>
            </a:xfrm>
            <a:custGeom>
              <a:avLst/>
              <a:gdLst>
                <a:gd name="T0" fmla="*/ 20 w 21"/>
                <a:gd name="T1" fmla="*/ 0 h 13"/>
                <a:gd name="T2" fmla="*/ 0 w 21"/>
                <a:gd name="T3" fmla="*/ 0 h 13"/>
                <a:gd name="T4" fmla="*/ 0 w 21"/>
                <a:gd name="T5" fmla="*/ 13 h 13"/>
                <a:gd name="T6" fmla="*/ 20 w 21"/>
                <a:gd name="T7" fmla="*/ 13 h 13"/>
                <a:gd name="T8" fmla="*/ 21 w 21"/>
                <a:gd name="T9" fmla="*/ 6 h 13"/>
                <a:gd name="T10" fmla="*/ 20 w 21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1"/>
                    <a:pt x="21" y="9"/>
                    <a:pt x="21" y="6"/>
                  </a:cubicBezTo>
                  <a:cubicBezTo>
                    <a:pt x="21" y="4"/>
                    <a:pt x="20" y="2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6" name="Oval 39"/>
            <p:cNvSpPr>
              <a:spLocks noChangeArrowheads="1"/>
            </p:cNvSpPr>
            <p:nvPr/>
          </p:nvSpPr>
          <p:spPr bwMode="auto">
            <a:xfrm>
              <a:off x="6920226" y="3861024"/>
              <a:ext cx="81216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7" name="Oval 40"/>
            <p:cNvSpPr>
              <a:spLocks noChangeArrowheads="1"/>
            </p:cNvSpPr>
            <p:nvPr/>
          </p:nvSpPr>
          <p:spPr bwMode="auto">
            <a:xfrm>
              <a:off x="7368847" y="3864891"/>
              <a:ext cx="83150" cy="792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88" name="Freeform 41"/>
          <p:cNvSpPr>
            <a:spLocks noEditPoints="1"/>
          </p:cNvSpPr>
          <p:nvPr/>
        </p:nvSpPr>
        <p:spPr bwMode="auto">
          <a:xfrm>
            <a:off x="4094892" y="3840239"/>
            <a:ext cx="265402" cy="333566"/>
          </a:xfrm>
          <a:custGeom>
            <a:avLst/>
            <a:gdLst>
              <a:gd name="T0" fmla="*/ 25 w 77"/>
              <a:gd name="T1" fmla="*/ 80 h 97"/>
              <a:gd name="T2" fmla="*/ 9 w 77"/>
              <a:gd name="T3" fmla="*/ 46 h 97"/>
              <a:gd name="T4" fmla="*/ 25 w 77"/>
              <a:gd name="T5" fmla="*/ 26 h 97"/>
              <a:gd name="T6" fmla="*/ 41 w 77"/>
              <a:gd name="T7" fmla="*/ 60 h 97"/>
              <a:gd name="T8" fmla="*/ 22 w 77"/>
              <a:gd name="T9" fmla="*/ 9 h 97"/>
              <a:gd name="T10" fmla="*/ 20 w 77"/>
              <a:gd name="T11" fmla="*/ 17 h 97"/>
              <a:gd name="T12" fmla="*/ 11 w 77"/>
              <a:gd name="T13" fmla="*/ 12 h 97"/>
              <a:gd name="T14" fmla="*/ 8 w 77"/>
              <a:gd name="T15" fmla="*/ 26 h 97"/>
              <a:gd name="T16" fmla="*/ 0 w 77"/>
              <a:gd name="T17" fmla="*/ 36 h 97"/>
              <a:gd name="T18" fmla="*/ 5 w 77"/>
              <a:gd name="T19" fmla="*/ 51 h 97"/>
              <a:gd name="T20" fmla="*/ 5 w 77"/>
              <a:gd name="T21" fmla="*/ 70 h 97"/>
              <a:gd name="T22" fmla="*/ 13 w 77"/>
              <a:gd name="T23" fmla="*/ 77 h 97"/>
              <a:gd name="T24" fmla="*/ 21 w 77"/>
              <a:gd name="T25" fmla="*/ 94 h 97"/>
              <a:gd name="T26" fmla="*/ 29 w 77"/>
              <a:gd name="T27" fmla="*/ 89 h 97"/>
              <a:gd name="T28" fmla="*/ 36 w 77"/>
              <a:gd name="T29" fmla="*/ 87 h 97"/>
              <a:gd name="T30" fmla="*/ 45 w 77"/>
              <a:gd name="T31" fmla="*/ 88 h 97"/>
              <a:gd name="T32" fmla="*/ 45 w 77"/>
              <a:gd name="T33" fmla="*/ 69 h 97"/>
              <a:gd name="T34" fmla="*/ 50 w 77"/>
              <a:gd name="T35" fmla="*/ 58 h 97"/>
              <a:gd name="T36" fmla="*/ 42 w 77"/>
              <a:gd name="T37" fmla="*/ 41 h 97"/>
              <a:gd name="T38" fmla="*/ 40 w 77"/>
              <a:gd name="T39" fmla="*/ 25 h 97"/>
              <a:gd name="T40" fmla="*/ 30 w 77"/>
              <a:gd name="T41" fmla="*/ 21 h 97"/>
              <a:gd name="T42" fmla="*/ 22 w 77"/>
              <a:gd name="T43" fmla="*/ 9 h 97"/>
              <a:gd name="T44" fmla="*/ 60 w 77"/>
              <a:gd name="T45" fmla="*/ 48 h 97"/>
              <a:gd name="T46" fmla="*/ 49 w 77"/>
              <a:gd name="T47" fmla="*/ 25 h 97"/>
              <a:gd name="T48" fmla="*/ 60 w 77"/>
              <a:gd name="T49" fmla="*/ 12 h 97"/>
              <a:gd name="T50" fmla="*/ 70 w 77"/>
              <a:gd name="T51" fmla="*/ 35 h 97"/>
              <a:gd name="T52" fmla="*/ 58 w 77"/>
              <a:gd name="T53" fmla="*/ 0 h 97"/>
              <a:gd name="T54" fmla="*/ 57 w 77"/>
              <a:gd name="T55" fmla="*/ 5 h 97"/>
              <a:gd name="T56" fmla="*/ 50 w 77"/>
              <a:gd name="T57" fmla="*/ 2 h 97"/>
              <a:gd name="T58" fmla="*/ 48 w 77"/>
              <a:gd name="T59" fmla="*/ 11 h 97"/>
              <a:gd name="T60" fmla="*/ 43 w 77"/>
              <a:gd name="T61" fmla="*/ 18 h 97"/>
              <a:gd name="T62" fmla="*/ 46 w 77"/>
              <a:gd name="T63" fmla="*/ 28 h 97"/>
              <a:gd name="T64" fmla="*/ 46 w 77"/>
              <a:gd name="T65" fmla="*/ 41 h 97"/>
              <a:gd name="T66" fmla="*/ 52 w 77"/>
              <a:gd name="T67" fmla="*/ 46 h 97"/>
              <a:gd name="T68" fmla="*/ 57 w 77"/>
              <a:gd name="T69" fmla="*/ 57 h 97"/>
              <a:gd name="T70" fmla="*/ 62 w 77"/>
              <a:gd name="T71" fmla="*/ 55 h 97"/>
              <a:gd name="T72" fmla="*/ 67 w 77"/>
              <a:gd name="T73" fmla="*/ 53 h 97"/>
              <a:gd name="T74" fmla="*/ 73 w 77"/>
              <a:gd name="T75" fmla="*/ 53 h 97"/>
              <a:gd name="T76" fmla="*/ 73 w 77"/>
              <a:gd name="T77" fmla="*/ 41 h 97"/>
              <a:gd name="T78" fmla="*/ 77 w 77"/>
              <a:gd name="T79" fmla="*/ 33 h 97"/>
              <a:gd name="T80" fmla="*/ 72 w 77"/>
              <a:gd name="T81" fmla="*/ 22 h 97"/>
              <a:gd name="T82" fmla="*/ 70 w 77"/>
              <a:gd name="T83" fmla="*/ 11 h 97"/>
              <a:gd name="T84" fmla="*/ 63 w 77"/>
              <a:gd name="T85" fmla="*/ 8 h 97"/>
              <a:gd name="T86" fmla="*/ 58 w 77"/>
              <a:gd name="T8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" h="97">
                <a:moveTo>
                  <a:pt x="29" y="81"/>
                </a:moveTo>
                <a:cubicBezTo>
                  <a:pt x="28" y="81"/>
                  <a:pt x="26" y="81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16" y="76"/>
                  <a:pt x="9" y="61"/>
                  <a:pt x="9" y="46"/>
                </a:cubicBezTo>
                <a:cubicBezTo>
                  <a:pt x="10" y="34"/>
                  <a:pt x="15" y="26"/>
                  <a:pt x="22" y="26"/>
                </a:cubicBezTo>
                <a:cubicBezTo>
                  <a:pt x="23" y="26"/>
                  <a:pt x="24" y="26"/>
                  <a:pt x="25" y="26"/>
                </a:cubicBezTo>
                <a:cubicBezTo>
                  <a:pt x="26" y="27"/>
                  <a:pt x="26" y="27"/>
                  <a:pt x="26" y="27"/>
                </a:cubicBezTo>
                <a:cubicBezTo>
                  <a:pt x="34" y="30"/>
                  <a:pt x="41" y="46"/>
                  <a:pt x="41" y="60"/>
                </a:cubicBezTo>
                <a:cubicBezTo>
                  <a:pt x="41" y="73"/>
                  <a:pt x="36" y="81"/>
                  <a:pt x="29" y="81"/>
                </a:cubicBezTo>
                <a:moveTo>
                  <a:pt x="22" y="9"/>
                </a:move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0" y="17"/>
                </a:cubicBezTo>
                <a:cubicBezTo>
                  <a:pt x="18" y="17"/>
                  <a:pt x="16" y="18"/>
                  <a:pt x="14" y="19"/>
                </a:cubicBezTo>
                <a:cubicBezTo>
                  <a:pt x="11" y="12"/>
                  <a:pt x="11" y="12"/>
                  <a:pt x="11" y="12"/>
                </a:cubicBezTo>
                <a:cubicBezTo>
                  <a:pt x="5" y="19"/>
                  <a:pt x="5" y="19"/>
                  <a:pt x="5" y="19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9"/>
                  <a:pt x="6" y="33"/>
                  <a:pt x="5" y="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6"/>
                  <a:pt x="6" y="61"/>
                  <a:pt x="8" y="65"/>
                </a:cubicBezTo>
                <a:cubicBezTo>
                  <a:pt x="5" y="70"/>
                  <a:pt x="5" y="70"/>
                  <a:pt x="5" y="70"/>
                </a:cubicBezTo>
                <a:cubicBezTo>
                  <a:pt x="10" y="81"/>
                  <a:pt x="10" y="81"/>
                  <a:pt x="10" y="81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1"/>
                  <a:pt x="18" y="84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29" y="97"/>
                  <a:pt x="29" y="97"/>
                  <a:pt x="29" y="97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90"/>
                  <a:pt x="30" y="90"/>
                  <a:pt x="30" y="90"/>
                </a:cubicBezTo>
                <a:cubicBezTo>
                  <a:pt x="32" y="90"/>
                  <a:pt x="34" y="89"/>
                  <a:pt x="36" y="87"/>
                </a:cubicBezTo>
                <a:cubicBezTo>
                  <a:pt x="40" y="94"/>
                  <a:pt x="40" y="94"/>
                  <a:pt x="40" y="94"/>
                </a:cubicBezTo>
                <a:cubicBezTo>
                  <a:pt x="45" y="88"/>
                  <a:pt x="45" y="88"/>
                  <a:pt x="45" y="88"/>
                </a:cubicBezTo>
                <a:cubicBezTo>
                  <a:pt x="42" y="81"/>
                  <a:pt x="42" y="81"/>
                  <a:pt x="42" y="81"/>
                </a:cubicBezTo>
                <a:cubicBezTo>
                  <a:pt x="44" y="77"/>
                  <a:pt x="45" y="73"/>
                  <a:pt x="45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58"/>
                  <a:pt x="50" y="58"/>
                  <a:pt x="50" y="58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1"/>
                  <a:pt x="44" y="46"/>
                  <a:pt x="42" y="41"/>
                </a:cubicBezTo>
                <a:cubicBezTo>
                  <a:pt x="46" y="37"/>
                  <a:pt x="46" y="37"/>
                  <a:pt x="46" y="37"/>
                </a:cubicBezTo>
                <a:cubicBezTo>
                  <a:pt x="40" y="25"/>
                  <a:pt x="40" y="25"/>
                  <a:pt x="40" y="25"/>
                </a:cubicBezTo>
                <a:cubicBezTo>
                  <a:pt x="37" y="29"/>
                  <a:pt x="37" y="29"/>
                  <a:pt x="37" y="29"/>
                </a:cubicBezTo>
                <a:cubicBezTo>
                  <a:pt x="35" y="26"/>
                  <a:pt x="32" y="23"/>
                  <a:pt x="30" y="21"/>
                </a:cubicBezTo>
                <a:cubicBezTo>
                  <a:pt x="30" y="13"/>
                  <a:pt x="30" y="13"/>
                  <a:pt x="30" y="13"/>
                </a:cubicBezTo>
                <a:cubicBezTo>
                  <a:pt x="22" y="9"/>
                  <a:pt x="22" y="9"/>
                  <a:pt x="22" y="9"/>
                </a:cubicBezTo>
                <a:moveTo>
                  <a:pt x="62" y="49"/>
                </a:moveTo>
                <a:cubicBezTo>
                  <a:pt x="61" y="49"/>
                  <a:pt x="61" y="49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4" y="46"/>
                  <a:pt x="49" y="35"/>
                  <a:pt x="49" y="25"/>
                </a:cubicBezTo>
                <a:cubicBezTo>
                  <a:pt x="49" y="17"/>
                  <a:pt x="53" y="11"/>
                  <a:pt x="57" y="11"/>
                </a:cubicBezTo>
                <a:cubicBezTo>
                  <a:pt x="58" y="11"/>
                  <a:pt x="59" y="11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4"/>
                  <a:pt x="71" y="25"/>
                  <a:pt x="70" y="35"/>
                </a:cubicBezTo>
                <a:cubicBezTo>
                  <a:pt x="70" y="43"/>
                  <a:pt x="67" y="49"/>
                  <a:pt x="62" y="49"/>
                </a:cubicBezTo>
                <a:moveTo>
                  <a:pt x="58" y="0"/>
                </a:move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5"/>
                  <a:pt x="54" y="6"/>
                  <a:pt x="52" y="7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4"/>
                  <a:pt x="47" y="16"/>
                  <a:pt x="46" y="1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32"/>
                  <a:pt x="47" y="35"/>
                  <a:pt x="48" y="38"/>
                </a:cubicBezTo>
                <a:cubicBezTo>
                  <a:pt x="46" y="41"/>
                  <a:pt x="46" y="41"/>
                  <a:pt x="46" y="41"/>
                </a:cubicBezTo>
                <a:cubicBezTo>
                  <a:pt x="49" y="49"/>
                  <a:pt x="49" y="49"/>
                  <a:pt x="49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53" y="49"/>
                  <a:pt x="55" y="51"/>
                  <a:pt x="57" y="52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3" y="55"/>
                  <a:pt x="63" y="55"/>
                </a:cubicBezTo>
                <a:cubicBezTo>
                  <a:pt x="65" y="55"/>
                  <a:pt x="66" y="54"/>
                  <a:pt x="67" y="53"/>
                </a:cubicBezTo>
                <a:cubicBezTo>
                  <a:pt x="70" y="58"/>
                  <a:pt x="70" y="58"/>
                  <a:pt x="70" y="58"/>
                </a:cubicBezTo>
                <a:cubicBezTo>
                  <a:pt x="73" y="53"/>
                  <a:pt x="73" y="53"/>
                  <a:pt x="73" y="53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6"/>
                  <a:pt x="73" y="44"/>
                  <a:pt x="73" y="41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33"/>
                  <a:pt x="77" y="33"/>
                  <a:pt x="77" y="33"/>
                </a:cubicBezTo>
                <a:cubicBezTo>
                  <a:pt x="74" y="32"/>
                  <a:pt x="74" y="32"/>
                  <a:pt x="74" y="32"/>
                </a:cubicBezTo>
                <a:cubicBezTo>
                  <a:pt x="73" y="28"/>
                  <a:pt x="73" y="25"/>
                  <a:pt x="72" y="22"/>
                </a:cubicBezTo>
                <a:cubicBezTo>
                  <a:pt x="74" y="19"/>
                  <a:pt x="74" y="19"/>
                  <a:pt x="74" y="19"/>
                </a:cubicBezTo>
                <a:cubicBezTo>
                  <a:pt x="70" y="11"/>
                  <a:pt x="70" y="11"/>
                  <a:pt x="70" y="11"/>
                </a:cubicBezTo>
                <a:cubicBezTo>
                  <a:pt x="68" y="14"/>
                  <a:pt x="68" y="14"/>
                  <a:pt x="68" y="14"/>
                </a:cubicBezTo>
                <a:cubicBezTo>
                  <a:pt x="66" y="11"/>
                  <a:pt x="65" y="9"/>
                  <a:pt x="63" y="8"/>
                </a:cubicBezTo>
                <a:cubicBezTo>
                  <a:pt x="63" y="2"/>
                  <a:pt x="63" y="2"/>
                  <a:pt x="63" y="2"/>
                </a:cubicBezTo>
                <a:cubicBezTo>
                  <a:pt x="58" y="0"/>
                  <a:pt x="58" y="0"/>
                  <a:pt x="58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9" name="Freeform 42"/>
          <p:cNvSpPr>
            <a:spLocks noEditPoints="1"/>
          </p:cNvSpPr>
          <p:nvPr/>
        </p:nvSpPr>
        <p:spPr bwMode="auto">
          <a:xfrm>
            <a:off x="4157255" y="2208670"/>
            <a:ext cx="195788" cy="401729"/>
          </a:xfrm>
          <a:custGeom>
            <a:avLst/>
            <a:gdLst>
              <a:gd name="T0" fmla="*/ 42 w 57"/>
              <a:gd name="T1" fmla="*/ 64 h 117"/>
              <a:gd name="T2" fmla="*/ 43 w 57"/>
              <a:gd name="T3" fmla="*/ 68 h 117"/>
              <a:gd name="T4" fmla="*/ 42 w 57"/>
              <a:gd name="T5" fmla="*/ 71 h 117"/>
              <a:gd name="T6" fmla="*/ 33 w 57"/>
              <a:gd name="T7" fmla="*/ 83 h 117"/>
              <a:gd name="T8" fmla="*/ 32 w 57"/>
              <a:gd name="T9" fmla="*/ 85 h 117"/>
              <a:gd name="T10" fmla="*/ 30 w 57"/>
              <a:gd name="T11" fmla="*/ 83 h 117"/>
              <a:gd name="T12" fmla="*/ 28 w 57"/>
              <a:gd name="T13" fmla="*/ 81 h 117"/>
              <a:gd name="T14" fmla="*/ 29 w 57"/>
              <a:gd name="T15" fmla="*/ 92 h 117"/>
              <a:gd name="T16" fmla="*/ 30 w 57"/>
              <a:gd name="T17" fmla="*/ 92 h 117"/>
              <a:gd name="T18" fmla="*/ 32 w 57"/>
              <a:gd name="T19" fmla="*/ 91 h 117"/>
              <a:gd name="T20" fmla="*/ 33 w 57"/>
              <a:gd name="T21" fmla="*/ 94 h 117"/>
              <a:gd name="T22" fmla="*/ 51 w 57"/>
              <a:gd name="T23" fmla="*/ 117 h 117"/>
              <a:gd name="T24" fmla="*/ 57 w 57"/>
              <a:gd name="T25" fmla="*/ 109 h 117"/>
              <a:gd name="T26" fmla="*/ 48 w 57"/>
              <a:gd name="T27" fmla="*/ 74 h 117"/>
              <a:gd name="T28" fmla="*/ 48 w 57"/>
              <a:gd name="T29" fmla="*/ 70 h 117"/>
              <a:gd name="T30" fmla="*/ 45 w 57"/>
              <a:gd name="T31" fmla="*/ 60 h 117"/>
              <a:gd name="T32" fmla="*/ 11 w 57"/>
              <a:gd name="T33" fmla="*/ 46 h 117"/>
              <a:gd name="T34" fmla="*/ 9 w 57"/>
              <a:gd name="T35" fmla="*/ 54 h 117"/>
              <a:gd name="T36" fmla="*/ 9 w 57"/>
              <a:gd name="T37" fmla="*/ 58 h 117"/>
              <a:gd name="T38" fmla="*/ 0 w 57"/>
              <a:gd name="T39" fmla="*/ 54 h 117"/>
              <a:gd name="T40" fmla="*/ 0 w 57"/>
              <a:gd name="T41" fmla="*/ 70 h 117"/>
              <a:gd name="T42" fmla="*/ 1 w 57"/>
              <a:gd name="T43" fmla="*/ 70 h 117"/>
              <a:gd name="T44" fmla="*/ 3 w 57"/>
              <a:gd name="T45" fmla="*/ 69 h 117"/>
              <a:gd name="T46" fmla="*/ 8 w 57"/>
              <a:gd name="T47" fmla="*/ 78 h 117"/>
              <a:gd name="T48" fmla="*/ 4 w 57"/>
              <a:gd name="T49" fmla="*/ 84 h 117"/>
              <a:gd name="T50" fmla="*/ 1 w 57"/>
              <a:gd name="T51" fmla="*/ 80 h 117"/>
              <a:gd name="T52" fmla="*/ 0 w 57"/>
              <a:gd name="T53" fmla="*/ 80 h 117"/>
              <a:gd name="T54" fmla="*/ 0 w 57"/>
              <a:gd name="T55" fmla="*/ 85 h 117"/>
              <a:gd name="T56" fmla="*/ 24 w 57"/>
              <a:gd name="T57" fmla="*/ 106 h 117"/>
              <a:gd name="T58" fmla="*/ 24 w 57"/>
              <a:gd name="T59" fmla="*/ 89 h 117"/>
              <a:gd name="T60" fmla="*/ 23 w 57"/>
              <a:gd name="T61" fmla="*/ 89 h 117"/>
              <a:gd name="T62" fmla="*/ 21 w 57"/>
              <a:gd name="T63" fmla="*/ 90 h 117"/>
              <a:gd name="T64" fmla="*/ 16 w 57"/>
              <a:gd name="T65" fmla="*/ 81 h 117"/>
              <a:gd name="T66" fmla="*/ 20 w 57"/>
              <a:gd name="T67" fmla="*/ 76 h 117"/>
              <a:gd name="T68" fmla="*/ 23 w 57"/>
              <a:gd name="T69" fmla="*/ 79 h 117"/>
              <a:gd name="T70" fmla="*/ 24 w 57"/>
              <a:gd name="T71" fmla="*/ 80 h 117"/>
              <a:gd name="T72" fmla="*/ 24 w 57"/>
              <a:gd name="T73" fmla="*/ 64 h 117"/>
              <a:gd name="T74" fmla="*/ 14 w 57"/>
              <a:gd name="T75" fmla="*/ 57 h 117"/>
              <a:gd name="T76" fmla="*/ 15 w 57"/>
              <a:gd name="T77" fmla="*/ 53 h 117"/>
              <a:gd name="T78" fmla="*/ 11 w 57"/>
              <a:gd name="T79" fmla="*/ 46 h 117"/>
              <a:gd name="T80" fmla="*/ 0 w 57"/>
              <a:gd name="T81" fmla="*/ 8 h 117"/>
              <a:gd name="T82" fmla="*/ 9 w 57"/>
              <a:gd name="T83" fmla="*/ 43 h 117"/>
              <a:gd name="T84" fmla="*/ 9 w 57"/>
              <a:gd name="T85" fmla="*/ 41 h 117"/>
              <a:gd name="T86" fmla="*/ 8 w 57"/>
              <a:gd name="T87" fmla="*/ 35 h 117"/>
              <a:gd name="T88" fmla="*/ 12 w 57"/>
              <a:gd name="T89" fmla="*/ 30 h 117"/>
              <a:gd name="T90" fmla="*/ 15 w 57"/>
              <a:gd name="T91" fmla="*/ 42 h 117"/>
              <a:gd name="T92" fmla="*/ 15 w 57"/>
              <a:gd name="T93" fmla="*/ 45 h 117"/>
              <a:gd name="T94" fmla="*/ 24 w 57"/>
              <a:gd name="T95" fmla="*/ 49 h 117"/>
              <a:gd name="T96" fmla="*/ 24 w 57"/>
              <a:gd name="T97" fmla="*/ 33 h 117"/>
              <a:gd name="T98" fmla="*/ 23 w 57"/>
              <a:gd name="T99" fmla="*/ 33 h 117"/>
              <a:gd name="T100" fmla="*/ 21 w 57"/>
              <a:gd name="T101" fmla="*/ 34 h 117"/>
              <a:gd name="T102" fmla="*/ 16 w 57"/>
              <a:gd name="T103" fmla="*/ 25 h 117"/>
              <a:gd name="T104" fmla="*/ 20 w 57"/>
              <a:gd name="T105" fmla="*/ 20 h 117"/>
              <a:gd name="T106" fmla="*/ 23 w 57"/>
              <a:gd name="T107" fmla="*/ 23 h 117"/>
              <a:gd name="T108" fmla="*/ 24 w 57"/>
              <a:gd name="T109" fmla="*/ 24 h 117"/>
              <a:gd name="T110" fmla="*/ 24 w 57"/>
              <a:gd name="T111" fmla="*/ 7 h 117"/>
              <a:gd name="T112" fmla="*/ 4 w 57"/>
              <a:gd name="T11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" h="117">
                <a:moveTo>
                  <a:pt x="44" y="59"/>
                </a:moveTo>
                <a:cubicBezTo>
                  <a:pt x="43" y="59"/>
                  <a:pt x="42" y="61"/>
                  <a:pt x="42" y="64"/>
                </a:cubicBezTo>
                <a:cubicBezTo>
                  <a:pt x="42" y="65"/>
                  <a:pt x="42" y="66"/>
                  <a:pt x="42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71"/>
                  <a:pt x="43" y="71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33" y="68"/>
                  <a:pt x="33" y="68"/>
                  <a:pt x="33" y="68"/>
                </a:cubicBezTo>
                <a:cubicBezTo>
                  <a:pt x="33" y="83"/>
                  <a:pt x="33" y="83"/>
                  <a:pt x="33" y="83"/>
                </a:cubicBezTo>
                <a:cubicBezTo>
                  <a:pt x="33" y="84"/>
                  <a:pt x="33" y="85"/>
                  <a:pt x="32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1" y="84"/>
                  <a:pt x="31" y="84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2"/>
                  <a:pt x="29" y="81"/>
                  <a:pt x="29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6" y="81"/>
                  <a:pt x="25" y="83"/>
                  <a:pt x="25" y="85"/>
                </a:cubicBezTo>
                <a:cubicBezTo>
                  <a:pt x="25" y="88"/>
                  <a:pt x="27" y="92"/>
                  <a:pt x="29" y="92"/>
                </a:cubicBezTo>
                <a:cubicBezTo>
                  <a:pt x="29" y="93"/>
                  <a:pt x="29" y="93"/>
                  <a:pt x="29" y="93"/>
                </a:cubicBezTo>
                <a:cubicBezTo>
                  <a:pt x="30" y="93"/>
                  <a:pt x="30" y="92"/>
                  <a:pt x="30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31" y="91"/>
                  <a:pt x="31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3" y="92"/>
                  <a:pt x="33" y="93"/>
                  <a:pt x="33" y="94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3" y="117"/>
                </a:cubicBezTo>
                <a:cubicBezTo>
                  <a:pt x="55" y="117"/>
                  <a:pt x="57" y="114"/>
                  <a:pt x="57" y="109"/>
                </a:cubicBezTo>
                <a:cubicBezTo>
                  <a:pt x="57" y="78"/>
                  <a:pt x="57" y="78"/>
                  <a:pt x="57" y="78"/>
                </a:cubicBezTo>
                <a:cubicBezTo>
                  <a:pt x="48" y="74"/>
                  <a:pt x="48" y="74"/>
                  <a:pt x="48" y="74"/>
                </a:cubicBezTo>
                <a:cubicBezTo>
                  <a:pt x="47" y="73"/>
                  <a:pt x="46" y="72"/>
                  <a:pt x="47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69"/>
                  <a:pt x="48" y="68"/>
                  <a:pt x="48" y="67"/>
                </a:cubicBezTo>
                <a:cubicBezTo>
                  <a:pt x="48" y="64"/>
                  <a:pt x="47" y="60"/>
                  <a:pt x="45" y="60"/>
                </a:cubicBezTo>
                <a:cubicBezTo>
                  <a:pt x="45" y="60"/>
                  <a:pt x="45" y="59"/>
                  <a:pt x="44" y="59"/>
                </a:cubicBezTo>
                <a:moveTo>
                  <a:pt x="11" y="46"/>
                </a:moveTo>
                <a:cubicBezTo>
                  <a:pt x="10" y="46"/>
                  <a:pt x="9" y="48"/>
                  <a:pt x="9" y="50"/>
                </a:cubicBezTo>
                <a:cubicBezTo>
                  <a:pt x="9" y="52"/>
                  <a:pt x="9" y="53"/>
                  <a:pt x="9" y="54"/>
                </a:cubicBezTo>
                <a:cubicBezTo>
                  <a:pt x="9" y="55"/>
                  <a:pt x="9" y="55"/>
                  <a:pt x="9" y="55"/>
                </a:cubicBezTo>
                <a:cubicBezTo>
                  <a:pt x="10" y="57"/>
                  <a:pt x="10" y="58"/>
                  <a:pt x="9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0" y="71"/>
                  <a:pt x="0" y="71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2" y="70"/>
                  <a:pt x="2" y="69"/>
                  <a:pt x="3" y="69"/>
                </a:cubicBezTo>
                <a:cubicBezTo>
                  <a:pt x="3" y="69"/>
                  <a:pt x="4" y="69"/>
                  <a:pt x="4" y="70"/>
                </a:cubicBezTo>
                <a:cubicBezTo>
                  <a:pt x="6" y="70"/>
                  <a:pt x="8" y="74"/>
                  <a:pt x="8" y="78"/>
                </a:cubicBezTo>
                <a:cubicBezTo>
                  <a:pt x="8" y="82"/>
                  <a:pt x="7" y="84"/>
                  <a:pt x="5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3" y="83"/>
                  <a:pt x="2" y="82"/>
                  <a:pt x="1" y="81"/>
                </a:cubicBezTo>
                <a:cubicBezTo>
                  <a:pt x="1" y="80"/>
                  <a:pt x="1" y="80"/>
                  <a:pt x="1" y="80"/>
                </a:cubicBezTo>
                <a:cubicBezTo>
                  <a:pt x="1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91"/>
                  <a:pt x="2" y="97"/>
                  <a:pt x="6" y="98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9"/>
                  <a:pt x="24" y="89"/>
                  <a:pt x="24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1" y="90"/>
                  <a:pt x="21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18" y="89"/>
                  <a:pt x="16" y="85"/>
                  <a:pt x="16" y="81"/>
                </a:cubicBezTo>
                <a:cubicBezTo>
                  <a:pt x="16" y="78"/>
                  <a:pt x="17" y="76"/>
                  <a:pt x="19" y="76"/>
                </a:cubicBezTo>
                <a:cubicBezTo>
                  <a:pt x="19" y="76"/>
                  <a:pt x="20" y="76"/>
                  <a:pt x="20" y="76"/>
                </a:cubicBezTo>
                <a:cubicBezTo>
                  <a:pt x="21" y="76"/>
                  <a:pt x="22" y="77"/>
                  <a:pt x="22" y="78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80"/>
                  <a:pt x="23" y="80"/>
                  <a:pt x="23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4"/>
                  <a:pt x="24" y="64"/>
                  <a:pt x="24" y="64"/>
                </a:cubicBezTo>
                <a:cubicBezTo>
                  <a:pt x="15" y="60"/>
                  <a:pt x="15" y="60"/>
                  <a:pt x="15" y="60"/>
                </a:cubicBezTo>
                <a:cubicBezTo>
                  <a:pt x="14" y="60"/>
                  <a:pt x="13" y="59"/>
                  <a:pt x="14" y="57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5"/>
                  <a:pt x="15" y="54"/>
                  <a:pt x="15" y="53"/>
                </a:cubicBezTo>
                <a:cubicBezTo>
                  <a:pt x="15" y="50"/>
                  <a:pt x="14" y="47"/>
                  <a:pt x="12" y="46"/>
                </a:cubicBezTo>
                <a:cubicBezTo>
                  <a:pt x="12" y="46"/>
                  <a:pt x="11" y="46"/>
                  <a:pt x="11" y="46"/>
                </a:cubicBezTo>
                <a:moveTo>
                  <a:pt x="4" y="0"/>
                </a:moveTo>
                <a:cubicBezTo>
                  <a:pt x="2" y="0"/>
                  <a:pt x="0" y="3"/>
                  <a:pt x="0" y="8"/>
                </a:cubicBezTo>
                <a:cubicBezTo>
                  <a:pt x="0" y="39"/>
                  <a:pt x="0" y="39"/>
                  <a:pt x="0" y="39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9" y="41"/>
                  <a:pt x="9" y="41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8"/>
                  <a:pt x="8" y="37"/>
                  <a:pt x="8" y="35"/>
                </a:cubicBezTo>
                <a:cubicBezTo>
                  <a:pt x="8" y="32"/>
                  <a:pt x="9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4" y="31"/>
                  <a:pt x="16" y="35"/>
                  <a:pt x="16" y="39"/>
                </a:cubicBezTo>
                <a:cubicBezTo>
                  <a:pt x="16" y="40"/>
                  <a:pt x="16" y="41"/>
                  <a:pt x="15" y="42"/>
                </a:cubicBezTo>
                <a:cubicBezTo>
                  <a:pt x="15" y="43"/>
                  <a:pt x="15" y="43"/>
                  <a:pt x="15" y="43"/>
                </a:cubicBezTo>
                <a:cubicBezTo>
                  <a:pt x="15" y="44"/>
                  <a:pt x="14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4"/>
                  <a:pt x="21" y="34"/>
                  <a:pt x="21" y="34"/>
                </a:cubicBezTo>
                <a:cubicBezTo>
                  <a:pt x="21" y="34"/>
                  <a:pt x="20" y="34"/>
                  <a:pt x="20" y="34"/>
                </a:cubicBezTo>
                <a:cubicBezTo>
                  <a:pt x="18" y="33"/>
                  <a:pt x="16" y="29"/>
                  <a:pt x="16" y="25"/>
                </a:cubicBezTo>
                <a:cubicBezTo>
                  <a:pt x="16" y="22"/>
                  <a:pt x="17" y="19"/>
                  <a:pt x="19" y="19"/>
                </a:cubicBezTo>
                <a:cubicBezTo>
                  <a:pt x="19" y="19"/>
                  <a:pt x="20" y="19"/>
                  <a:pt x="20" y="20"/>
                </a:cubicBezTo>
                <a:cubicBezTo>
                  <a:pt x="21" y="20"/>
                  <a:pt x="22" y="21"/>
                  <a:pt x="22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7"/>
                  <a:pt x="24" y="7"/>
                  <a:pt x="24" y="7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0" name="Freeform 43"/>
          <p:cNvSpPr>
            <a:spLocks noEditPoints="1"/>
          </p:cNvSpPr>
          <p:nvPr/>
        </p:nvSpPr>
        <p:spPr bwMode="auto">
          <a:xfrm>
            <a:off x="4139851" y="3022279"/>
            <a:ext cx="240747" cy="364022"/>
          </a:xfrm>
          <a:custGeom>
            <a:avLst/>
            <a:gdLst>
              <a:gd name="T0" fmla="*/ 63 w 70"/>
              <a:gd name="T1" fmla="*/ 23 h 106"/>
              <a:gd name="T2" fmla="*/ 51 w 70"/>
              <a:gd name="T3" fmla="*/ 38 h 106"/>
              <a:gd name="T4" fmla="*/ 42 w 70"/>
              <a:gd name="T5" fmla="*/ 25 h 106"/>
              <a:gd name="T6" fmla="*/ 42 w 70"/>
              <a:gd name="T7" fmla="*/ 24 h 106"/>
              <a:gd name="T8" fmla="*/ 41 w 70"/>
              <a:gd name="T9" fmla="*/ 25 h 106"/>
              <a:gd name="T10" fmla="*/ 33 w 70"/>
              <a:gd name="T11" fmla="*/ 35 h 106"/>
              <a:gd name="T12" fmla="*/ 34 w 70"/>
              <a:gd name="T13" fmla="*/ 37 h 106"/>
              <a:gd name="T14" fmla="*/ 42 w 70"/>
              <a:gd name="T15" fmla="*/ 28 h 106"/>
              <a:gd name="T16" fmla="*/ 51 w 70"/>
              <a:gd name="T17" fmla="*/ 40 h 106"/>
              <a:gd name="T18" fmla="*/ 51 w 70"/>
              <a:gd name="T19" fmla="*/ 41 h 106"/>
              <a:gd name="T20" fmla="*/ 52 w 70"/>
              <a:gd name="T21" fmla="*/ 41 h 106"/>
              <a:gd name="T22" fmla="*/ 64 w 70"/>
              <a:gd name="T23" fmla="*/ 26 h 106"/>
              <a:gd name="T24" fmla="*/ 63 w 70"/>
              <a:gd name="T25" fmla="*/ 23 h 106"/>
              <a:gd name="T26" fmla="*/ 18 w 70"/>
              <a:gd name="T27" fmla="*/ 13 h 106"/>
              <a:gd name="T28" fmla="*/ 8 w 70"/>
              <a:gd name="T29" fmla="*/ 26 h 106"/>
              <a:gd name="T30" fmla="*/ 13 w 70"/>
              <a:gd name="T31" fmla="*/ 43 h 106"/>
              <a:gd name="T32" fmla="*/ 5 w 70"/>
              <a:gd name="T33" fmla="*/ 52 h 106"/>
              <a:gd name="T34" fmla="*/ 29 w 70"/>
              <a:gd name="T35" fmla="*/ 62 h 106"/>
              <a:gd name="T36" fmla="*/ 29 w 70"/>
              <a:gd name="T37" fmla="*/ 98 h 106"/>
              <a:gd name="T38" fmla="*/ 47 w 70"/>
              <a:gd name="T39" fmla="*/ 78 h 106"/>
              <a:gd name="T40" fmla="*/ 47 w 70"/>
              <a:gd name="T41" fmla="*/ 68 h 106"/>
              <a:gd name="T42" fmla="*/ 44 w 70"/>
              <a:gd name="T43" fmla="*/ 66 h 106"/>
              <a:gd name="T44" fmla="*/ 41 w 70"/>
              <a:gd name="T45" fmla="*/ 67 h 106"/>
              <a:gd name="T46" fmla="*/ 33 w 70"/>
              <a:gd name="T47" fmla="*/ 73 h 106"/>
              <a:gd name="T48" fmla="*/ 24 w 70"/>
              <a:gd name="T49" fmla="*/ 48 h 106"/>
              <a:gd name="T50" fmla="*/ 29 w 70"/>
              <a:gd name="T51" fmla="*/ 35 h 106"/>
              <a:gd name="T52" fmla="*/ 18 w 70"/>
              <a:gd name="T53" fmla="*/ 13 h 106"/>
              <a:gd name="T54" fmla="*/ 28 w 70"/>
              <a:gd name="T55" fmla="*/ 64 h 106"/>
              <a:gd name="T56" fmla="*/ 0 w 70"/>
              <a:gd name="T57" fmla="*/ 52 h 106"/>
              <a:gd name="T58" fmla="*/ 0 w 70"/>
              <a:gd name="T59" fmla="*/ 94 h 106"/>
              <a:gd name="T60" fmla="*/ 3 w 70"/>
              <a:gd name="T61" fmla="*/ 96 h 106"/>
              <a:gd name="T62" fmla="*/ 3 w 70"/>
              <a:gd name="T63" fmla="*/ 59 h 106"/>
              <a:gd name="T64" fmla="*/ 25 w 70"/>
              <a:gd name="T65" fmla="*/ 68 h 106"/>
              <a:gd name="T66" fmla="*/ 25 w 70"/>
              <a:gd name="T67" fmla="*/ 105 h 106"/>
              <a:gd name="T68" fmla="*/ 28 w 70"/>
              <a:gd name="T69" fmla="*/ 106 h 106"/>
              <a:gd name="T70" fmla="*/ 28 w 70"/>
              <a:gd name="T71" fmla="*/ 64 h 106"/>
              <a:gd name="T72" fmla="*/ 70 w 70"/>
              <a:gd name="T73" fmla="*/ 17 h 106"/>
              <a:gd name="T74" fmla="*/ 27 w 70"/>
              <a:gd name="T75" fmla="*/ 0 h 106"/>
              <a:gd name="T76" fmla="*/ 27 w 70"/>
              <a:gd name="T77" fmla="*/ 16 h 106"/>
              <a:gd name="T78" fmla="*/ 30 w 70"/>
              <a:gd name="T79" fmla="*/ 23 h 106"/>
              <a:gd name="T80" fmla="*/ 30 w 70"/>
              <a:gd name="T81" fmla="*/ 6 h 106"/>
              <a:gd name="T82" fmla="*/ 67 w 70"/>
              <a:gd name="T83" fmla="*/ 21 h 106"/>
              <a:gd name="T84" fmla="*/ 67 w 70"/>
              <a:gd name="T85" fmla="*/ 53 h 106"/>
              <a:gd name="T86" fmla="*/ 32 w 70"/>
              <a:gd name="T87" fmla="*/ 39 h 106"/>
              <a:gd name="T88" fmla="*/ 31 w 70"/>
              <a:gd name="T89" fmla="*/ 44 h 106"/>
              <a:gd name="T90" fmla="*/ 47 w 70"/>
              <a:gd name="T91" fmla="*/ 50 h 106"/>
              <a:gd name="T92" fmla="*/ 47 w 70"/>
              <a:gd name="T93" fmla="*/ 54 h 106"/>
              <a:gd name="T94" fmla="*/ 43 w 70"/>
              <a:gd name="T95" fmla="*/ 52 h 106"/>
              <a:gd name="T96" fmla="*/ 43 w 70"/>
              <a:gd name="T97" fmla="*/ 57 h 106"/>
              <a:gd name="T98" fmla="*/ 55 w 70"/>
              <a:gd name="T99" fmla="*/ 63 h 106"/>
              <a:gd name="T100" fmla="*/ 55 w 70"/>
              <a:gd name="T101" fmla="*/ 57 h 106"/>
              <a:gd name="T102" fmla="*/ 50 w 70"/>
              <a:gd name="T103" fmla="*/ 55 h 106"/>
              <a:gd name="T104" fmla="*/ 50 w 70"/>
              <a:gd name="T105" fmla="*/ 52 h 106"/>
              <a:gd name="T106" fmla="*/ 70 w 70"/>
              <a:gd name="T107" fmla="*/ 60 h 106"/>
              <a:gd name="T108" fmla="*/ 70 w 70"/>
              <a:gd name="T109" fmla="*/ 1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" h="106">
                <a:moveTo>
                  <a:pt x="63" y="23"/>
                </a:moveTo>
                <a:cubicBezTo>
                  <a:pt x="51" y="38"/>
                  <a:pt x="51" y="38"/>
                  <a:pt x="51" y="38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5"/>
                  <a:pt x="41" y="25"/>
                  <a:pt x="41" y="2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7"/>
                  <a:pt x="34" y="37"/>
                  <a:pt x="34" y="37"/>
                </a:cubicBezTo>
                <a:cubicBezTo>
                  <a:pt x="42" y="28"/>
                  <a:pt x="42" y="28"/>
                  <a:pt x="42" y="28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64" y="26"/>
                  <a:pt x="64" y="26"/>
                  <a:pt x="64" y="26"/>
                </a:cubicBezTo>
                <a:lnTo>
                  <a:pt x="63" y="23"/>
                </a:lnTo>
                <a:close/>
                <a:moveTo>
                  <a:pt x="18" y="13"/>
                </a:moveTo>
                <a:cubicBezTo>
                  <a:pt x="13" y="10"/>
                  <a:pt x="8" y="16"/>
                  <a:pt x="8" y="26"/>
                </a:cubicBezTo>
                <a:cubicBezTo>
                  <a:pt x="8" y="33"/>
                  <a:pt x="10" y="39"/>
                  <a:pt x="13" y="43"/>
                </a:cubicBezTo>
                <a:cubicBezTo>
                  <a:pt x="10" y="45"/>
                  <a:pt x="7" y="48"/>
                  <a:pt x="5" y="5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98"/>
                  <a:pt x="29" y="98"/>
                  <a:pt x="29" y="98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76"/>
                  <a:pt x="48" y="72"/>
                  <a:pt x="47" y="68"/>
                </a:cubicBezTo>
                <a:cubicBezTo>
                  <a:pt x="46" y="67"/>
                  <a:pt x="45" y="66"/>
                  <a:pt x="44" y="66"/>
                </a:cubicBezTo>
                <a:cubicBezTo>
                  <a:pt x="43" y="65"/>
                  <a:pt x="42" y="65"/>
                  <a:pt x="41" y="67"/>
                </a:cubicBezTo>
                <a:cubicBezTo>
                  <a:pt x="33" y="73"/>
                  <a:pt x="33" y="73"/>
                  <a:pt x="33" y="73"/>
                </a:cubicBezTo>
                <a:cubicBezTo>
                  <a:pt x="32" y="65"/>
                  <a:pt x="29" y="56"/>
                  <a:pt x="24" y="48"/>
                </a:cubicBezTo>
                <a:cubicBezTo>
                  <a:pt x="27" y="46"/>
                  <a:pt x="29" y="41"/>
                  <a:pt x="29" y="35"/>
                </a:cubicBezTo>
                <a:cubicBezTo>
                  <a:pt x="29" y="25"/>
                  <a:pt x="24" y="15"/>
                  <a:pt x="18" y="13"/>
                </a:cubicBezTo>
                <a:close/>
                <a:moveTo>
                  <a:pt x="28" y="64"/>
                </a:moveTo>
                <a:cubicBezTo>
                  <a:pt x="0" y="52"/>
                  <a:pt x="0" y="52"/>
                  <a:pt x="0" y="52"/>
                </a:cubicBezTo>
                <a:cubicBezTo>
                  <a:pt x="0" y="94"/>
                  <a:pt x="0" y="94"/>
                  <a:pt x="0" y="94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59"/>
                  <a:pt x="3" y="59"/>
                  <a:pt x="3" y="59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8" y="106"/>
                  <a:pt x="28" y="106"/>
                  <a:pt x="28" y="106"/>
                </a:cubicBezTo>
                <a:lnTo>
                  <a:pt x="28" y="64"/>
                </a:lnTo>
                <a:close/>
                <a:moveTo>
                  <a:pt x="70" y="17"/>
                </a:moveTo>
                <a:cubicBezTo>
                  <a:pt x="27" y="0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8" y="18"/>
                  <a:pt x="29" y="21"/>
                  <a:pt x="30" y="23"/>
                </a:cubicBezTo>
                <a:cubicBezTo>
                  <a:pt x="30" y="6"/>
                  <a:pt x="30" y="6"/>
                  <a:pt x="30" y="6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53"/>
                  <a:pt x="67" y="53"/>
                  <a:pt x="67" y="53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0"/>
                  <a:pt x="31" y="42"/>
                  <a:pt x="31" y="44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4"/>
                  <a:pt x="47" y="54"/>
                  <a:pt x="47" y="54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7"/>
                  <a:pt x="43" y="57"/>
                  <a:pt x="43" y="57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7"/>
                  <a:pt x="55" y="57"/>
                  <a:pt x="55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2"/>
                  <a:pt x="50" y="52"/>
                  <a:pt x="50" y="52"/>
                </a:cubicBezTo>
                <a:cubicBezTo>
                  <a:pt x="70" y="60"/>
                  <a:pt x="70" y="60"/>
                  <a:pt x="70" y="60"/>
                </a:cubicBezTo>
                <a:lnTo>
                  <a:pt x="70" y="1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1" name="Freeform 44"/>
          <p:cNvSpPr>
            <a:spLocks noEditPoints="1"/>
          </p:cNvSpPr>
          <p:nvPr/>
        </p:nvSpPr>
        <p:spPr bwMode="auto">
          <a:xfrm>
            <a:off x="4112296" y="1442920"/>
            <a:ext cx="316162" cy="353870"/>
          </a:xfrm>
          <a:custGeom>
            <a:avLst/>
            <a:gdLst>
              <a:gd name="T0" fmla="*/ 62 w 92"/>
              <a:gd name="T1" fmla="*/ 36 h 103"/>
              <a:gd name="T2" fmla="*/ 52 w 92"/>
              <a:gd name="T3" fmla="*/ 48 h 103"/>
              <a:gd name="T4" fmla="*/ 50 w 92"/>
              <a:gd name="T5" fmla="*/ 51 h 103"/>
              <a:gd name="T6" fmla="*/ 62 w 92"/>
              <a:gd name="T7" fmla="*/ 77 h 103"/>
              <a:gd name="T8" fmla="*/ 66 w 92"/>
              <a:gd name="T9" fmla="*/ 71 h 103"/>
              <a:gd name="T10" fmla="*/ 62 w 92"/>
              <a:gd name="T11" fmla="*/ 62 h 103"/>
              <a:gd name="T12" fmla="*/ 92 w 92"/>
              <a:gd name="T13" fmla="*/ 74 h 103"/>
              <a:gd name="T14" fmla="*/ 92 w 92"/>
              <a:gd name="T15" fmla="*/ 63 h 103"/>
              <a:gd name="T16" fmla="*/ 62 w 92"/>
              <a:gd name="T17" fmla="*/ 51 h 103"/>
              <a:gd name="T18" fmla="*/ 66 w 92"/>
              <a:gd name="T19" fmla="*/ 45 h 103"/>
              <a:gd name="T20" fmla="*/ 62 w 92"/>
              <a:gd name="T21" fmla="*/ 36 h 103"/>
              <a:gd name="T22" fmla="*/ 35 w 92"/>
              <a:gd name="T23" fmla="*/ 0 h 103"/>
              <a:gd name="T24" fmla="*/ 22 w 92"/>
              <a:gd name="T25" fmla="*/ 21 h 103"/>
              <a:gd name="T26" fmla="*/ 22 w 92"/>
              <a:gd name="T27" fmla="*/ 35 h 103"/>
              <a:gd name="T28" fmla="*/ 13 w 92"/>
              <a:gd name="T29" fmla="*/ 31 h 103"/>
              <a:gd name="T30" fmla="*/ 17 w 92"/>
              <a:gd name="T31" fmla="*/ 25 h 103"/>
              <a:gd name="T32" fmla="*/ 12 w 92"/>
              <a:gd name="T33" fmla="*/ 16 h 103"/>
              <a:gd name="T34" fmla="*/ 3 w 92"/>
              <a:gd name="T35" fmla="*/ 28 h 103"/>
              <a:gd name="T36" fmla="*/ 3 w 92"/>
              <a:gd name="T37" fmla="*/ 28 h 103"/>
              <a:gd name="T38" fmla="*/ 0 w 92"/>
              <a:gd name="T39" fmla="*/ 31 h 103"/>
              <a:gd name="T40" fmla="*/ 12 w 92"/>
              <a:gd name="T41" fmla="*/ 56 h 103"/>
              <a:gd name="T42" fmla="*/ 17 w 92"/>
              <a:gd name="T43" fmla="*/ 51 h 103"/>
              <a:gd name="T44" fmla="*/ 13 w 92"/>
              <a:gd name="T45" fmla="*/ 42 h 103"/>
              <a:gd name="T46" fmla="*/ 22 w 92"/>
              <a:gd name="T47" fmla="*/ 46 h 103"/>
              <a:gd name="T48" fmla="*/ 22 w 92"/>
              <a:gd name="T49" fmla="*/ 59 h 103"/>
              <a:gd name="T50" fmla="*/ 38 w 92"/>
              <a:gd name="T51" fmla="*/ 93 h 103"/>
              <a:gd name="T52" fmla="*/ 61 w 92"/>
              <a:gd name="T53" fmla="*/ 102 h 103"/>
              <a:gd name="T54" fmla="*/ 65 w 92"/>
              <a:gd name="T55" fmla="*/ 103 h 103"/>
              <a:gd name="T56" fmla="*/ 77 w 92"/>
              <a:gd name="T57" fmla="*/ 82 h 103"/>
              <a:gd name="T58" fmla="*/ 77 w 92"/>
              <a:gd name="T59" fmla="*/ 77 h 103"/>
              <a:gd name="T60" fmla="*/ 71 w 92"/>
              <a:gd name="T61" fmla="*/ 74 h 103"/>
              <a:gd name="T62" fmla="*/ 71 w 92"/>
              <a:gd name="T63" fmla="*/ 79 h 103"/>
              <a:gd name="T64" fmla="*/ 63 w 92"/>
              <a:gd name="T65" fmla="*/ 92 h 103"/>
              <a:gd name="T66" fmla="*/ 61 w 92"/>
              <a:gd name="T67" fmla="*/ 91 h 103"/>
              <a:gd name="T68" fmla="*/ 38 w 92"/>
              <a:gd name="T69" fmla="*/ 82 h 103"/>
              <a:gd name="T70" fmla="*/ 29 w 92"/>
              <a:gd name="T71" fmla="*/ 62 h 103"/>
              <a:gd name="T72" fmla="*/ 29 w 92"/>
              <a:gd name="T73" fmla="*/ 24 h 103"/>
              <a:gd name="T74" fmla="*/ 36 w 92"/>
              <a:gd name="T75" fmla="*/ 11 h 103"/>
              <a:gd name="T76" fmla="*/ 38 w 92"/>
              <a:gd name="T77" fmla="*/ 11 h 103"/>
              <a:gd name="T78" fmla="*/ 61 w 92"/>
              <a:gd name="T79" fmla="*/ 21 h 103"/>
              <a:gd name="T80" fmla="*/ 71 w 92"/>
              <a:gd name="T81" fmla="*/ 41 h 103"/>
              <a:gd name="T82" fmla="*/ 71 w 92"/>
              <a:gd name="T83" fmla="*/ 46 h 103"/>
              <a:gd name="T84" fmla="*/ 77 w 92"/>
              <a:gd name="T85" fmla="*/ 48 h 103"/>
              <a:gd name="T86" fmla="*/ 77 w 92"/>
              <a:gd name="T87" fmla="*/ 44 h 103"/>
              <a:gd name="T88" fmla="*/ 61 w 92"/>
              <a:gd name="T89" fmla="*/ 10 h 103"/>
              <a:gd name="T90" fmla="*/ 38 w 92"/>
              <a:gd name="T91" fmla="*/ 0 h 103"/>
              <a:gd name="T92" fmla="*/ 35 w 92"/>
              <a:gd name="T9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" h="103">
                <a:moveTo>
                  <a:pt x="62" y="36"/>
                </a:moveTo>
                <a:cubicBezTo>
                  <a:pt x="52" y="48"/>
                  <a:pt x="52" y="48"/>
                  <a:pt x="52" y="48"/>
                </a:cubicBezTo>
                <a:cubicBezTo>
                  <a:pt x="50" y="51"/>
                  <a:pt x="50" y="51"/>
                  <a:pt x="50" y="51"/>
                </a:cubicBezTo>
                <a:cubicBezTo>
                  <a:pt x="62" y="77"/>
                  <a:pt x="62" y="77"/>
                  <a:pt x="62" y="77"/>
                </a:cubicBezTo>
                <a:cubicBezTo>
                  <a:pt x="66" y="71"/>
                  <a:pt x="66" y="71"/>
                  <a:pt x="66" y="71"/>
                </a:cubicBezTo>
                <a:cubicBezTo>
                  <a:pt x="62" y="62"/>
                  <a:pt x="62" y="62"/>
                  <a:pt x="62" y="62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63"/>
                  <a:pt x="92" y="63"/>
                  <a:pt x="92" y="63"/>
                </a:cubicBezTo>
                <a:cubicBezTo>
                  <a:pt x="62" y="51"/>
                  <a:pt x="62" y="51"/>
                  <a:pt x="62" y="51"/>
                </a:cubicBezTo>
                <a:cubicBezTo>
                  <a:pt x="66" y="45"/>
                  <a:pt x="66" y="45"/>
                  <a:pt x="66" y="45"/>
                </a:cubicBezTo>
                <a:cubicBezTo>
                  <a:pt x="62" y="36"/>
                  <a:pt x="62" y="36"/>
                  <a:pt x="62" y="36"/>
                </a:cubicBezTo>
                <a:moveTo>
                  <a:pt x="35" y="0"/>
                </a:moveTo>
                <a:cubicBezTo>
                  <a:pt x="28" y="0"/>
                  <a:pt x="22" y="8"/>
                  <a:pt x="22" y="21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1"/>
                  <a:pt x="13" y="31"/>
                  <a:pt x="13" y="31"/>
                </a:cubicBezTo>
                <a:cubicBezTo>
                  <a:pt x="17" y="25"/>
                  <a:pt x="17" y="25"/>
                  <a:pt x="17" y="25"/>
                </a:cubicBezTo>
                <a:cubicBezTo>
                  <a:pt x="12" y="16"/>
                  <a:pt x="12" y="16"/>
                  <a:pt x="12" y="16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0" y="31"/>
                  <a:pt x="0" y="31"/>
                  <a:pt x="0" y="31"/>
                </a:cubicBezTo>
                <a:cubicBezTo>
                  <a:pt x="12" y="56"/>
                  <a:pt x="12" y="56"/>
                  <a:pt x="12" y="56"/>
                </a:cubicBezTo>
                <a:cubicBezTo>
                  <a:pt x="17" y="51"/>
                  <a:pt x="17" y="51"/>
                  <a:pt x="17" y="51"/>
                </a:cubicBezTo>
                <a:cubicBezTo>
                  <a:pt x="13" y="42"/>
                  <a:pt x="13" y="42"/>
                  <a:pt x="13" y="42"/>
                </a:cubicBezTo>
                <a:cubicBezTo>
                  <a:pt x="22" y="46"/>
                  <a:pt x="22" y="46"/>
                  <a:pt x="22" y="46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74"/>
                  <a:pt x="29" y="89"/>
                  <a:pt x="38" y="93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2" y="103"/>
                  <a:pt x="64" y="103"/>
                  <a:pt x="65" y="103"/>
                </a:cubicBezTo>
                <a:cubicBezTo>
                  <a:pt x="72" y="103"/>
                  <a:pt x="77" y="95"/>
                  <a:pt x="77" y="82"/>
                </a:cubicBezTo>
                <a:cubicBezTo>
                  <a:pt x="77" y="77"/>
                  <a:pt x="77" y="77"/>
                  <a:pt x="77" y="77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87"/>
                  <a:pt x="68" y="92"/>
                  <a:pt x="63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8" y="82"/>
                  <a:pt x="38" y="82"/>
                  <a:pt x="38" y="82"/>
                </a:cubicBezTo>
                <a:cubicBezTo>
                  <a:pt x="33" y="80"/>
                  <a:pt x="29" y="71"/>
                  <a:pt x="29" y="62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16"/>
                  <a:pt x="32" y="11"/>
                  <a:pt x="36" y="11"/>
                </a:cubicBezTo>
                <a:cubicBezTo>
                  <a:pt x="37" y="11"/>
                  <a:pt x="38" y="11"/>
                  <a:pt x="38" y="11"/>
                </a:cubicBezTo>
                <a:cubicBezTo>
                  <a:pt x="61" y="21"/>
                  <a:pt x="61" y="21"/>
                  <a:pt x="61" y="21"/>
                </a:cubicBezTo>
                <a:cubicBezTo>
                  <a:pt x="67" y="23"/>
                  <a:pt x="71" y="32"/>
                  <a:pt x="71" y="41"/>
                </a:cubicBezTo>
                <a:cubicBezTo>
                  <a:pt x="71" y="46"/>
                  <a:pt x="71" y="46"/>
                  <a:pt x="71" y="46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29"/>
                  <a:pt x="70" y="13"/>
                  <a:pt x="61" y="1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0"/>
                  <a:pt x="35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3290965" y="1760164"/>
            <a:ext cx="5950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03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3073184" y="2318891"/>
            <a:ext cx="57419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rPr>
              <a:t>第三项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5426253" y="972519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04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442020" y="1556399"/>
            <a:ext cx="57419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rPr>
              <a:t>第四项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3279985" y="3330095"/>
            <a:ext cx="5373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01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3045443" y="3887489"/>
            <a:ext cx="57419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rPr>
              <a:t>第一项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5426253" y="2508415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rPr>
              <a:t>02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haroni" panose="02010803020104030203" pitchFamily="2" charset="-79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5442020" y="3092295"/>
            <a:ext cx="57419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rPr>
              <a:t>第二项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204262" y="3471919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6050669" y="2508416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1284306" y="1908913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6001608" y="954053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</p:spTree>
    <p:extLst>
      <p:ext uri="{BB962C8B-B14F-4D97-AF65-F5344CB8AC3E}">
        <p14:creationId xmlns:p14="http://schemas.microsoft.com/office/powerpoint/2010/main" val="160663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250"/>
                            </p:stCondLst>
                            <p:childTnLst>
                              <p:par>
                                <p:cTn id="10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750"/>
                            </p:stCondLst>
                            <p:childTnLst>
                              <p:par>
                                <p:cTn id="1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5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reeform 5"/>
          <p:cNvSpPr>
            <a:spLocks/>
          </p:cNvSpPr>
          <p:nvPr/>
        </p:nvSpPr>
        <p:spPr bwMode="auto">
          <a:xfrm>
            <a:off x="2335533" y="242045"/>
            <a:ext cx="4557998" cy="4783097"/>
          </a:xfrm>
          <a:custGeom>
            <a:avLst/>
            <a:gdLst>
              <a:gd name="T0" fmla="*/ 4144 w 5814"/>
              <a:gd name="T1" fmla="*/ 715 h 6100"/>
              <a:gd name="T2" fmla="*/ 4042 w 5814"/>
              <a:gd name="T3" fmla="*/ 655 h 6100"/>
              <a:gd name="T4" fmla="*/ 4014 w 5814"/>
              <a:gd name="T5" fmla="*/ 640 h 6100"/>
              <a:gd name="T6" fmla="*/ 3937 w 5814"/>
              <a:gd name="T7" fmla="*/ 600 h 6100"/>
              <a:gd name="T8" fmla="*/ 3909 w 5814"/>
              <a:gd name="T9" fmla="*/ 586 h 6100"/>
              <a:gd name="T10" fmla="*/ 3878 w 5814"/>
              <a:gd name="T11" fmla="*/ 571 h 6100"/>
              <a:gd name="T12" fmla="*/ 3830 w 5814"/>
              <a:gd name="T13" fmla="*/ 549 h 6100"/>
              <a:gd name="T14" fmla="*/ 3802 w 5814"/>
              <a:gd name="T15" fmla="*/ 537 h 6100"/>
              <a:gd name="T16" fmla="*/ 3771 w 5814"/>
              <a:gd name="T17" fmla="*/ 524 h 6100"/>
              <a:gd name="T18" fmla="*/ 3725 w 5814"/>
              <a:gd name="T19" fmla="*/ 505 h 6100"/>
              <a:gd name="T20" fmla="*/ 3694 w 5814"/>
              <a:gd name="T21" fmla="*/ 493 h 6100"/>
              <a:gd name="T22" fmla="*/ 3662 w 5814"/>
              <a:gd name="T23" fmla="*/ 481 h 6100"/>
              <a:gd name="T24" fmla="*/ 3629 w 5814"/>
              <a:gd name="T25" fmla="*/ 469 h 6100"/>
              <a:gd name="T26" fmla="*/ 3587 w 5814"/>
              <a:gd name="T27" fmla="*/ 455 h 6100"/>
              <a:gd name="T28" fmla="*/ 3552 w 5814"/>
              <a:gd name="T29" fmla="*/ 443 h 6100"/>
              <a:gd name="T30" fmla="*/ 3518 w 5814"/>
              <a:gd name="T31" fmla="*/ 433 h 6100"/>
              <a:gd name="T32" fmla="*/ 3485 w 5814"/>
              <a:gd name="T33" fmla="*/ 423 h 6100"/>
              <a:gd name="T34" fmla="*/ 3441 w 5814"/>
              <a:gd name="T35" fmla="*/ 410 h 6100"/>
              <a:gd name="T36" fmla="*/ 3406 w 5814"/>
              <a:gd name="T37" fmla="*/ 401 h 6100"/>
              <a:gd name="T38" fmla="*/ 3371 w 5814"/>
              <a:gd name="T39" fmla="*/ 392 h 6100"/>
              <a:gd name="T40" fmla="*/ 3334 w 5814"/>
              <a:gd name="T41" fmla="*/ 384 h 6100"/>
              <a:gd name="T42" fmla="*/ 3292 w 5814"/>
              <a:gd name="T43" fmla="*/ 374 h 6100"/>
              <a:gd name="T44" fmla="*/ 3257 w 5814"/>
              <a:gd name="T45" fmla="*/ 367 h 6100"/>
              <a:gd name="T46" fmla="*/ 3222 w 5814"/>
              <a:gd name="T47" fmla="*/ 360 h 6100"/>
              <a:gd name="T48" fmla="*/ 3195 w 5814"/>
              <a:gd name="T49" fmla="*/ 25 h 6100"/>
              <a:gd name="T50" fmla="*/ 3177 w 5814"/>
              <a:gd name="T51" fmla="*/ 17 h 6100"/>
              <a:gd name="T52" fmla="*/ 1986 w 5814"/>
              <a:gd name="T53" fmla="*/ 1167 h 6100"/>
              <a:gd name="T54" fmla="*/ 3181 w 5814"/>
              <a:gd name="T55" fmla="*/ 2312 h 6100"/>
              <a:gd name="T56" fmla="*/ 3199 w 5814"/>
              <a:gd name="T57" fmla="*/ 2304 h 6100"/>
              <a:gd name="T58" fmla="*/ 3643 w 5814"/>
              <a:gd name="T59" fmla="*/ 2504 h 6100"/>
              <a:gd name="T60" fmla="*/ 3688 w 5814"/>
              <a:gd name="T61" fmla="*/ 2595 h 6100"/>
              <a:gd name="T62" fmla="*/ 1876 w 5814"/>
              <a:gd name="T63" fmla="*/ 3623 h 6100"/>
              <a:gd name="T64" fmla="*/ 1814 w 5814"/>
              <a:gd name="T65" fmla="*/ 3526 h 6100"/>
              <a:gd name="T66" fmla="*/ 1497 w 5814"/>
              <a:gd name="T67" fmla="*/ 2872 h 6100"/>
              <a:gd name="T68" fmla="*/ 1329 w 5814"/>
              <a:gd name="T69" fmla="*/ 2981 h 6100"/>
              <a:gd name="T70" fmla="*/ 238 w 5814"/>
              <a:gd name="T71" fmla="*/ 2872 h 6100"/>
              <a:gd name="T72" fmla="*/ 34 w 5814"/>
              <a:gd name="T73" fmla="*/ 2838 h 6100"/>
              <a:gd name="T74" fmla="*/ 4046 w 5814"/>
              <a:gd name="T75" fmla="*/ 5373 h 6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814" h="6100">
                <a:moveTo>
                  <a:pt x="5086" y="1698"/>
                </a:moveTo>
                <a:cubicBezTo>
                  <a:pt x="4853" y="1280"/>
                  <a:pt x="4525" y="949"/>
                  <a:pt x="4144" y="715"/>
                </a:cubicBezTo>
                <a:cubicBezTo>
                  <a:pt x="4144" y="715"/>
                  <a:pt x="4143" y="714"/>
                  <a:pt x="4143" y="714"/>
                </a:cubicBezTo>
                <a:cubicBezTo>
                  <a:pt x="4109" y="694"/>
                  <a:pt x="4076" y="674"/>
                  <a:pt x="4042" y="655"/>
                </a:cubicBezTo>
                <a:cubicBezTo>
                  <a:pt x="4040" y="654"/>
                  <a:pt x="4038" y="653"/>
                  <a:pt x="4037" y="652"/>
                </a:cubicBezTo>
                <a:cubicBezTo>
                  <a:pt x="4029" y="648"/>
                  <a:pt x="4021" y="644"/>
                  <a:pt x="4014" y="640"/>
                </a:cubicBezTo>
                <a:cubicBezTo>
                  <a:pt x="4012" y="639"/>
                  <a:pt x="4011" y="638"/>
                  <a:pt x="4010" y="638"/>
                </a:cubicBezTo>
                <a:cubicBezTo>
                  <a:pt x="3986" y="625"/>
                  <a:pt x="3961" y="612"/>
                  <a:pt x="3937" y="600"/>
                </a:cubicBezTo>
                <a:cubicBezTo>
                  <a:pt x="3935" y="599"/>
                  <a:pt x="3932" y="597"/>
                  <a:pt x="3930" y="596"/>
                </a:cubicBezTo>
                <a:cubicBezTo>
                  <a:pt x="3923" y="593"/>
                  <a:pt x="3916" y="589"/>
                  <a:pt x="3909" y="586"/>
                </a:cubicBezTo>
                <a:cubicBezTo>
                  <a:pt x="3906" y="584"/>
                  <a:pt x="3903" y="583"/>
                  <a:pt x="3900" y="582"/>
                </a:cubicBezTo>
                <a:cubicBezTo>
                  <a:pt x="3893" y="578"/>
                  <a:pt x="3885" y="575"/>
                  <a:pt x="3878" y="571"/>
                </a:cubicBezTo>
                <a:cubicBezTo>
                  <a:pt x="3877" y="571"/>
                  <a:pt x="3875" y="570"/>
                  <a:pt x="3873" y="569"/>
                </a:cubicBezTo>
                <a:cubicBezTo>
                  <a:pt x="3859" y="562"/>
                  <a:pt x="3845" y="556"/>
                  <a:pt x="3830" y="549"/>
                </a:cubicBezTo>
                <a:cubicBezTo>
                  <a:pt x="3827" y="548"/>
                  <a:pt x="3824" y="547"/>
                  <a:pt x="3821" y="546"/>
                </a:cubicBezTo>
                <a:cubicBezTo>
                  <a:pt x="3815" y="543"/>
                  <a:pt x="3808" y="540"/>
                  <a:pt x="3802" y="537"/>
                </a:cubicBezTo>
                <a:cubicBezTo>
                  <a:pt x="3798" y="535"/>
                  <a:pt x="3794" y="534"/>
                  <a:pt x="3790" y="532"/>
                </a:cubicBezTo>
                <a:cubicBezTo>
                  <a:pt x="3784" y="529"/>
                  <a:pt x="3777" y="526"/>
                  <a:pt x="3771" y="524"/>
                </a:cubicBezTo>
                <a:cubicBezTo>
                  <a:pt x="3767" y="522"/>
                  <a:pt x="3762" y="520"/>
                  <a:pt x="3758" y="519"/>
                </a:cubicBezTo>
                <a:cubicBezTo>
                  <a:pt x="3747" y="514"/>
                  <a:pt x="3736" y="509"/>
                  <a:pt x="3725" y="505"/>
                </a:cubicBezTo>
                <a:cubicBezTo>
                  <a:pt x="3720" y="503"/>
                  <a:pt x="3716" y="501"/>
                  <a:pt x="3711" y="500"/>
                </a:cubicBezTo>
                <a:cubicBezTo>
                  <a:pt x="3706" y="497"/>
                  <a:pt x="3700" y="495"/>
                  <a:pt x="3694" y="493"/>
                </a:cubicBezTo>
                <a:cubicBezTo>
                  <a:pt x="3689" y="491"/>
                  <a:pt x="3684" y="489"/>
                  <a:pt x="3679" y="487"/>
                </a:cubicBezTo>
                <a:cubicBezTo>
                  <a:pt x="3673" y="485"/>
                  <a:pt x="3667" y="483"/>
                  <a:pt x="3662" y="481"/>
                </a:cubicBezTo>
                <a:cubicBezTo>
                  <a:pt x="3656" y="479"/>
                  <a:pt x="3651" y="477"/>
                  <a:pt x="3646" y="475"/>
                </a:cubicBezTo>
                <a:cubicBezTo>
                  <a:pt x="3640" y="473"/>
                  <a:pt x="3635" y="471"/>
                  <a:pt x="3629" y="469"/>
                </a:cubicBezTo>
                <a:cubicBezTo>
                  <a:pt x="3623" y="467"/>
                  <a:pt x="3616" y="465"/>
                  <a:pt x="3609" y="462"/>
                </a:cubicBezTo>
                <a:cubicBezTo>
                  <a:pt x="3602" y="460"/>
                  <a:pt x="3595" y="457"/>
                  <a:pt x="3587" y="455"/>
                </a:cubicBezTo>
                <a:cubicBezTo>
                  <a:pt x="3580" y="453"/>
                  <a:pt x="3574" y="450"/>
                  <a:pt x="3567" y="448"/>
                </a:cubicBezTo>
                <a:cubicBezTo>
                  <a:pt x="3562" y="446"/>
                  <a:pt x="3557" y="445"/>
                  <a:pt x="3552" y="443"/>
                </a:cubicBezTo>
                <a:cubicBezTo>
                  <a:pt x="3545" y="441"/>
                  <a:pt x="3539" y="439"/>
                  <a:pt x="3533" y="437"/>
                </a:cubicBezTo>
                <a:cubicBezTo>
                  <a:pt x="3528" y="436"/>
                  <a:pt x="3523" y="434"/>
                  <a:pt x="3518" y="433"/>
                </a:cubicBezTo>
                <a:cubicBezTo>
                  <a:pt x="3511" y="431"/>
                  <a:pt x="3504" y="429"/>
                  <a:pt x="3497" y="426"/>
                </a:cubicBezTo>
                <a:cubicBezTo>
                  <a:pt x="3493" y="425"/>
                  <a:pt x="3489" y="424"/>
                  <a:pt x="3485" y="423"/>
                </a:cubicBezTo>
                <a:cubicBezTo>
                  <a:pt x="3474" y="420"/>
                  <a:pt x="3464" y="417"/>
                  <a:pt x="3453" y="414"/>
                </a:cubicBezTo>
                <a:cubicBezTo>
                  <a:pt x="3449" y="413"/>
                  <a:pt x="3445" y="412"/>
                  <a:pt x="3441" y="410"/>
                </a:cubicBezTo>
                <a:cubicBezTo>
                  <a:pt x="3434" y="408"/>
                  <a:pt x="3427" y="406"/>
                  <a:pt x="3419" y="404"/>
                </a:cubicBezTo>
                <a:cubicBezTo>
                  <a:pt x="3415" y="403"/>
                  <a:pt x="3410" y="402"/>
                  <a:pt x="3406" y="401"/>
                </a:cubicBezTo>
                <a:cubicBezTo>
                  <a:pt x="3398" y="399"/>
                  <a:pt x="3391" y="397"/>
                  <a:pt x="3384" y="395"/>
                </a:cubicBezTo>
                <a:cubicBezTo>
                  <a:pt x="3380" y="394"/>
                  <a:pt x="3376" y="393"/>
                  <a:pt x="3371" y="392"/>
                </a:cubicBezTo>
                <a:cubicBezTo>
                  <a:pt x="3361" y="390"/>
                  <a:pt x="3351" y="387"/>
                  <a:pt x="3341" y="385"/>
                </a:cubicBezTo>
                <a:cubicBezTo>
                  <a:pt x="3339" y="384"/>
                  <a:pt x="3337" y="384"/>
                  <a:pt x="3334" y="384"/>
                </a:cubicBezTo>
                <a:cubicBezTo>
                  <a:pt x="3324" y="381"/>
                  <a:pt x="3314" y="379"/>
                  <a:pt x="3304" y="377"/>
                </a:cubicBezTo>
                <a:cubicBezTo>
                  <a:pt x="3300" y="376"/>
                  <a:pt x="3296" y="375"/>
                  <a:pt x="3292" y="374"/>
                </a:cubicBezTo>
                <a:cubicBezTo>
                  <a:pt x="3285" y="373"/>
                  <a:pt x="3277" y="371"/>
                  <a:pt x="3269" y="369"/>
                </a:cubicBezTo>
                <a:cubicBezTo>
                  <a:pt x="3265" y="368"/>
                  <a:pt x="3261" y="368"/>
                  <a:pt x="3257" y="367"/>
                </a:cubicBezTo>
                <a:cubicBezTo>
                  <a:pt x="3248" y="365"/>
                  <a:pt x="3240" y="363"/>
                  <a:pt x="3231" y="362"/>
                </a:cubicBezTo>
                <a:cubicBezTo>
                  <a:pt x="3228" y="361"/>
                  <a:pt x="3225" y="361"/>
                  <a:pt x="3222" y="360"/>
                </a:cubicBezTo>
                <a:cubicBezTo>
                  <a:pt x="3214" y="358"/>
                  <a:pt x="3205" y="357"/>
                  <a:pt x="3196" y="355"/>
                </a:cubicBezTo>
                <a:cubicBezTo>
                  <a:pt x="3195" y="25"/>
                  <a:pt x="3195" y="25"/>
                  <a:pt x="3195" y="25"/>
                </a:cubicBezTo>
                <a:cubicBezTo>
                  <a:pt x="3195" y="0"/>
                  <a:pt x="3195" y="0"/>
                  <a:pt x="3195" y="0"/>
                </a:cubicBezTo>
                <a:cubicBezTo>
                  <a:pt x="3177" y="17"/>
                  <a:pt x="3177" y="17"/>
                  <a:pt x="3177" y="17"/>
                </a:cubicBezTo>
                <a:cubicBezTo>
                  <a:pt x="2924" y="263"/>
                  <a:pt x="2924" y="263"/>
                  <a:pt x="2924" y="263"/>
                </a:cubicBezTo>
                <a:cubicBezTo>
                  <a:pt x="1986" y="1167"/>
                  <a:pt x="1986" y="1167"/>
                  <a:pt x="1986" y="1167"/>
                </a:cubicBezTo>
                <a:cubicBezTo>
                  <a:pt x="2921" y="2061"/>
                  <a:pt x="2921" y="2061"/>
                  <a:pt x="2921" y="2061"/>
                </a:cubicBezTo>
                <a:cubicBezTo>
                  <a:pt x="3181" y="2312"/>
                  <a:pt x="3181" y="2312"/>
                  <a:pt x="3181" y="2312"/>
                </a:cubicBezTo>
                <a:cubicBezTo>
                  <a:pt x="3199" y="2329"/>
                  <a:pt x="3199" y="2329"/>
                  <a:pt x="3199" y="2329"/>
                </a:cubicBezTo>
                <a:cubicBezTo>
                  <a:pt x="3199" y="2304"/>
                  <a:pt x="3199" y="2304"/>
                  <a:pt x="3199" y="2304"/>
                </a:cubicBezTo>
                <a:cubicBezTo>
                  <a:pt x="3199" y="2080"/>
                  <a:pt x="3199" y="2080"/>
                  <a:pt x="3199" y="2080"/>
                </a:cubicBezTo>
                <a:cubicBezTo>
                  <a:pt x="3380" y="2170"/>
                  <a:pt x="3536" y="2314"/>
                  <a:pt x="3643" y="2504"/>
                </a:cubicBezTo>
                <a:cubicBezTo>
                  <a:pt x="3659" y="2534"/>
                  <a:pt x="3674" y="2564"/>
                  <a:pt x="3688" y="2595"/>
                </a:cubicBezTo>
                <a:cubicBezTo>
                  <a:pt x="3688" y="2595"/>
                  <a:pt x="3688" y="2595"/>
                  <a:pt x="3688" y="2595"/>
                </a:cubicBezTo>
                <a:cubicBezTo>
                  <a:pt x="3902" y="3083"/>
                  <a:pt x="3715" y="3664"/>
                  <a:pt x="3239" y="3929"/>
                </a:cubicBezTo>
                <a:cubicBezTo>
                  <a:pt x="2768" y="4192"/>
                  <a:pt x="2182" y="4053"/>
                  <a:pt x="1876" y="3623"/>
                </a:cubicBezTo>
                <a:cubicBezTo>
                  <a:pt x="1876" y="3623"/>
                  <a:pt x="1876" y="3623"/>
                  <a:pt x="1876" y="3623"/>
                </a:cubicBezTo>
                <a:cubicBezTo>
                  <a:pt x="1854" y="3592"/>
                  <a:pt x="1833" y="3560"/>
                  <a:pt x="1814" y="3526"/>
                </a:cubicBezTo>
                <a:cubicBezTo>
                  <a:pt x="1688" y="3300"/>
                  <a:pt x="1655" y="3047"/>
                  <a:pt x="1701" y="2812"/>
                </a:cubicBezTo>
                <a:cubicBezTo>
                  <a:pt x="1642" y="2850"/>
                  <a:pt x="1572" y="2872"/>
                  <a:pt x="1497" y="2872"/>
                </a:cubicBezTo>
                <a:cubicBezTo>
                  <a:pt x="1453" y="2872"/>
                  <a:pt x="1453" y="2872"/>
                  <a:pt x="1453" y="2872"/>
                </a:cubicBezTo>
                <a:cubicBezTo>
                  <a:pt x="1445" y="2933"/>
                  <a:pt x="1392" y="2981"/>
                  <a:pt x="1329" y="2981"/>
                </a:cubicBezTo>
                <a:cubicBezTo>
                  <a:pt x="362" y="2981"/>
                  <a:pt x="362" y="2981"/>
                  <a:pt x="362" y="2981"/>
                </a:cubicBezTo>
                <a:cubicBezTo>
                  <a:pt x="298" y="2981"/>
                  <a:pt x="246" y="2933"/>
                  <a:pt x="238" y="2872"/>
                </a:cubicBezTo>
                <a:cubicBezTo>
                  <a:pt x="191" y="2872"/>
                  <a:pt x="191" y="2872"/>
                  <a:pt x="191" y="2872"/>
                </a:cubicBezTo>
                <a:cubicBezTo>
                  <a:pt x="135" y="2872"/>
                  <a:pt x="82" y="2860"/>
                  <a:pt x="34" y="2838"/>
                </a:cubicBezTo>
                <a:cubicBezTo>
                  <a:pt x="0" y="3341"/>
                  <a:pt x="107" y="3859"/>
                  <a:pt x="371" y="4332"/>
                </a:cubicBezTo>
                <a:cubicBezTo>
                  <a:pt x="1098" y="5634"/>
                  <a:pt x="2743" y="6100"/>
                  <a:pt x="4046" y="5373"/>
                </a:cubicBezTo>
                <a:cubicBezTo>
                  <a:pt x="5348" y="4645"/>
                  <a:pt x="5814" y="3000"/>
                  <a:pt x="5086" y="1698"/>
                </a:cubicBez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8" name="Freeform 6"/>
          <p:cNvSpPr>
            <a:spLocks/>
          </p:cNvSpPr>
          <p:nvPr/>
        </p:nvSpPr>
        <p:spPr bwMode="auto">
          <a:xfrm>
            <a:off x="2220390" y="972320"/>
            <a:ext cx="1551835" cy="1487522"/>
          </a:xfrm>
          <a:custGeom>
            <a:avLst/>
            <a:gdLst>
              <a:gd name="T0" fmla="*/ 1643 w 1979"/>
              <a:gd name="T1" fmla="*/ 0 h 1898"/>
              <a:gd name="T2" fmla="*/ 337 w 1979"/>
              <a:gd name="T3" fmla="*/ 0 h 1898"/>
              <a:gd name="T4" fmla="*/ 0 w 1979"/>
              <a:gd name="T5" fmla="*/ 338 h 1898"/>
              <a:gd name="T6" fmla="*/ 0 w 1979"/>
              <a:gd name="T7" fmla="*/ 1560 h 1898"/>
              <a:gd name="T8" fmla="*/ 337 w 1979"/>
              <a:gd name="T9" fmla="*/ 1898 h 1898"/>
              <a:gd name="T10" fmla="*/ 371 w 1979"/>
              <a:gd name="T11" fmla="*/ 1898 h 1898"/>
              <a:gd name="T12" fmla="*/ 371 w 1979"/>
              <a:gd name="T13" fmla="*/ 1737 h 1898"/>
              <a:gd name="T14" fmla="*/ 503 w 1979"/>
              <a:gd name="T15" fmla="*/ 1605 h 1898"/>
              <a:gd name="T16" fmla="*/ 1470 w 1979"/>
              <a:gd name="T17" fmla="*/ 1605 h 1898"/>
              <a:gd name="T18" fmla="*/ 1603 w 1979"/>
              <a:gd name="T19" fmla="*/ 1737 h 1898"/>
              <a:gd name="T20" fmla="*/ 1603 w 1979"/>
              <a:gd name="T21" fmla="*/ 1898 h 1898"/>
              <a:gd name="T22" fmla="*/ 1643 w 1979"/>
              <a:gd name="T23" fmla="*/ 1898 h 1898"/>
              <a:gd name="T24" fmla="*/ 1979 w 1979"/>
              <a:gd name="T25" fmla="*/ 1560 h 1898"/>
              <a:gd name="T26" fmla="*/ 1979 w 1979"/>
              <a:gd name="T27" fmla="*/ 338 h 1898"/>
              <a:gd name="T28" fmla="*/ 1643 w 1979"/>
              <a:gd name="T29" fmla="*/ 0 h 1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9" h="1898">
                <a:moveTo>
                  <a:pt x="1643" y="0"/>
                </a:move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8"/>
                </a:cubicBezTo>
                <a:cubicBezTo>
                  <a:pt x="0" y="1560"/>
                  <a:pt x="0" y="1560"/>
                  <a:pt x="0" y="1560"/>
                </a:cubicBezTo>
                <a:cubicBezTo>
                  <a:pt x="0" y="1746"/>
                  <a:pt x="151" y="1898"/>
                  <a:pt x="337" y="1898"/>
                </a:cubicBezTo>
                <a:cubicBezTo>
                  <a:pt x="371" y="1898"/>
                  <a:pt x="371" y="1898"/>
                  <a:pt x="371" y="1898"/>
                </a:cubicBezTo>
                <a:cubicBezTo>
                  <a:pt x="371" y="1737"/>
                  <a:pt x="371" y="1737"/>
                  <a:pt x="371" y="1737"/>
                </a:cubicBezTo>
                <a:cubicBezTo>
                  <a:pt x="371" y="1664"/>
                  <a:pt x="430" y="1605"/>
                  <a:pt x="503" y="1605"/>
                </a:cubicBezTo>
                <a:cubicBezTo>
                  <a:pt x="1470" y="1605"/>
                  <a:pt x="1470" y="1605"/>
                  <a:pt x="1470" y="1605"/>
                </a:cubicBezTo>
                <a:cubicBezTo>
                  <a:pt x="1543" y="1605"/>
                  <a:pt x="1603" y="1664"/>
                  <a:pt x="1603" y="1737"/>
                </a:cubicBezTo>
                <a:cubicBezTo>
                  <a:pt x="1603" y="1898"/>
                  <a:pt x="1603" y="1898"/>
                  <a:pt x="1603" y="1898"/>
                </a:cubicBezTo>
                <a:cubicBezTo>
                  <a:pt x="1643" y="1898"/>
                  <a:pt x="1643" y="1898"/>
                  <a:pt x="1643" y="1898"/>
                </a:cubicBezTo>
                <a:cubicBezTo>
                  <a:pt x="1828" y="1898"/>
                  <a:pt x="1979" y="1746"/>
                  <a:pt x="1979" y="1560"/>
                </a:cubicBezTo>
                <a:cubicBezTo>
                  <a:pt x="1979" y="338"/>
                  <a:pt x="1979" y="338"/>
                  <a:pt x="1979" y="338"/>
                </a:cubicBezTo>
                <a:cubicBezTo>
                  <a:pt x="1979" y="151"/>
                  <a:pt x="1828" y="0"/>
                  <a:pt x="1643" y="0"/>
                </a:cubicBezTo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2366556" y="1560387"/>
            <a:ext cx="1241675" cy="247921"/>
            <a:chOff x="5572125" y="1187450"/>
            <a:chExt cx="1900237" cy="379413"/>
          </a:xfrm>
        </p:grpSpPr>
        <p:sp>
          <p:nvSpPr>
            <p:cNvPr id="80" name="Rectangle 19"/>
            <p:cNvSpPr>
              <a:spLocks noChangeArrowheads="1"/>
            </p:cNvSpPr>
            <p:nvPr/>
          </p:nvSpPr>
          <p:spPr bwMode="auto">
            <a:xfrm>
              <a:off x="6027737" y="1546225"/>
              <a:ext cx="1444625" cy="20638"/>
            </a:xfrm>
            <a:prstGeom prst="rect">
              <a:avLst/>
            </a:pr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5572125" y="1187450"/>
              <a:ext cx="220663" cy="192088"/>
            </a:xfrm>
            <a:custGeom>
              <a:avLst/>
              <a:gdLst>
                <a:gd name="T0" fmla="*/ 96 w 184"/>
                <a:gd name="T1" fmla="*/ 155 h 160"/>
                <a:gd name="T2" fmla="*/ 64 w 184"/>
                <a:gd name="T3" fmla="*/ 129 h 160"/>
                <a:gd name="T4" fmla="*/ 93 w 184"/>
                <a:gd name="T5" fmla="*/ 133 h 160"/>
                <a:gd name="T6" fmla="*/ 184 w 184"/>
                <a:gd name="T7" fmla="*/ 66 h 160"/>
                <a:gd name="T8" fmla="*/ 93 w 184"/>
                <a:gd name="T9" fmla="*/ 0 h 160"/>
                <a:gd name="T10" fmla="*/ 0 w 184"/>
                <a:gd name="T11" fmla="*/ 68 h 160"/>
                <a:gd name="T12" fmla="*/ 96 w 184"/>
                <a:gd name="T13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60">
                  <a:moveTo>
                    <a:pt x="96" y="155"/>
                  </a:moveTo>
                  <a:cubicBezTo>
                    <a:pt x="81" y="149"/>
                    <a:pt x="71" y="140"/>
                    <a:pt x="64" y="129"/>
                  </a:cubicBezTo>
                  <a:cubicBezTo>
                    <a:pt x="73" y="131"/>
                    <a:pt x="83" y="133"/>
                    <a:pt x="93" y="133"/>
                  </a:cubicBezTo>
                  <a:cubicBezTo>
                    <a:pt x="143" y="133"/>
                    <a:pt x="184" y="103"/>
                    <a:pt x="184" y="66"/>
                  </a:cubicBezTo>
                  <a:cubicBezTo>
                    <a:pt x="184" y="30"/>
                    <a:pt x="143" y="0"/>
                    <a:pt x="93" y="0"/>
                  </a:cubicBezTo>
                  <a:cubicBezTo>
                    <a:pt x="44" y="0"/>
                    <a:pt x="0" y="27"/>
                    <a:pt x="0" y="68"/>
                  </a:cubicBezTo>
                  <a:cubicBezTo>
                    <a:pt x="0" y="117"/>
                    <a:pt x="54" y="160"/>
                    <a:pt x="96" y="155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5722937" y="1260475"/>
              <a:ext cx="149225" cy="152400"/>
            </a:xfrm>
            <a:custGeom>
              <a:avLst/>
              <a:gdLst>
                <a:gd name="T0" fmla="*/ 0 w 124"/>
                <a:gd name="T1" fmla="*/ 81 h 126"/>
                <a:gd name="T2" fmla="*/ 61 w 124"/>
                <a:gd name="T3" fmla="*/ 126 h 126"/>
                <a:gd name="T4" fmla="*/ 124 w 124"/>
                <a:gd name="T5" fmla="*/ 62 h 126"/>
                <a:gd name="T6" fmla="*/ 71 w 124"/>
                <a:gd name="T7" fmla="*/ 0 h 126"/>
                <a:gd name="T8" fmla="*/ 72 w 124"/>
                <a:gd name="T9" fmla="*/ 5 h 126"/>
                <a:gd name="T10" fmla="*/ 0 w 124"/>
                <a:gd name="T11" fmla="*/ 8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26">
                  <a:moveTo>
                    <a:pt x="0" y="81"/>
                  </a:moveTo>
                  <a:cubicBezTo>
                    <a:pt x="8" y="107"/>
                    <a:pt x="32" y="126"/>
                    <a:pt x="61" y="126"/>
                  </a:cubicBezTo>
                  <a:cubicBezTo>
                    <a:pt x="96" y="126"/>
                    <a:pt x="124" y="97"/>
                    <a:pt x="124" y="62"/>
                  </a:cubicBezTo>
                  <a:cubicBezTo>
                    <a:pt x="124" y="31"/>
                    <a:pt x="101" y="5"/>
                    <a:pt x="71" y="0"/>
                  </a:cubicBezTo>
                  <a:cubicBezTo>
                    <a:pt x="72" y="1"/>
                    <a:pt x="72" y="3"/>
                    <a:pt x="72" y="5"/>
                  </a:cubicBezTo>
                  <a:cubicBezTo>
                    <a:pt x="72" y="41"/>
                    <a:pt x="42" y="71"/>
                    <a:pt x="0" y="81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5654675" y="1403350"/>
              <a:ext cx="282575" cy="152400"/>
            </a:xfrm>
            <a:custGeom>
              <a:avLst/>
              <a:gdLst>
                <a:gd name="T0" fmla="*/ 181 w 236"/>
                <a:gd name="T1" fmla="*/ 0 h 128"/>
                <a:gd name="T2" fmla="*/ 118 w 236"/>
                <a:gd name="T3" fmla="*/ 29 h 128"/>
                <a:gd name="T4" fmla="*/ 54 w 236"/>
                <a:gd name="T5" fmla="*/ 0 h 128"/>
                <a:gd name="T6" fmla="*/ 0 w 236"/>
                <a:gd name="T7" fmla="*/ 100 h 128"/>
                <a:gd name="T8" fmla="*/ 3 w 236"/>
                <a:gd name="T9" fmla="*/ 128 h 128"/>
                <a:gd name="T10" fmla="*/ 232 w 236"/>
                <a:gd name="T11" fmla="*/ 128 h 128"/>
                <a:gd name="T12" fmla="*/ 236 w 236"/>
                <a:gd name="T13" fmla="*/ 100 h 128"/>
                <a:gd name="T14" fmla="*/ 181 w 236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28">
                  <a:moveTo>
                    <a:pt x="181" y="0"/>
                  </a:moveTo>
                  <a:cubicBezTo>
                    <a:pt x="166" y="18"/>
                    <a:pt x="143" y="29"/>
                    <a:pt x="118" y="29"/>
                  </a:cubicBezTo>
                  <a:cubicBezTo>
                    <a:pt x="92" y="29"/>
                    <a:pt x="70" y="18"/>
                    <a:pt x="54" y="0"/>
                  </a:cubicBezTo>
                  <a:cubicBezTo>
                    <a:pt x="21" y="21"/>
                    <a:pt x="0" y="58"/>
                    <a:pt x="0" y="100"/>
                  </a:cubicBezTo>
                  <a:cubicBezTo>
                    <a:pt x="0" y="109"/>
                    <a:pt x="1" y="119"/>
                    <a:pt x="3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4" y="119"/>
                    <a:pt x="236" y="109"/>
                    <a:pt x="236" y="100"/>
                  </a:cubicBezTo>
                  <a:cubicBezTo>
                    <a:pt x="236" y="58"/>
                    <a:pt x="214" y="21"/>
                    <a:pt x="181" y="0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04" name="文本框 103"/>
          <p:cNvSpPr txBox="1"/>
          <p:nvPr/>
        </p:nvSpPr>
        <p:spPr>
          <a:xfrm>
            <a:off x="2655195" y="1526515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6F5F5"/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输入标题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3486930" y="3489813"/>
            <a:ext cx="988048" cy="988048"/>
            <a:chOff x="4824405" y="4533028"/>
            <a:chExt cx="1317397" cy="1317397"/>
          </a:xfrm>
        </p:grpSpPr>
        <p:sp>
          <p:nvSpPr>
            <p:cNvPr id="106" name="椭圆 105"/>
            <p:cNvSpPr/>
            <p:nvPr/>
          </p:nvSpPr>
          <p:spPr>
            <a:xfrm>
              <a:off x="4824405" y="4533028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5156390" y="4715719"/>
              <a:ext cx="701230" cy="307047"/>
              <a:chOff x="7658100" y="5180013"/>
              <a:chExt cx="804863" cy="352425"/>
            </a:xfrm>
          </p:grpSpPr>
          <p:sp>
            <p:nvSpPr>
              <p:cNvPr id="109" name="Freeform 35"/>
              <p:cNvSpPr>
                <a:spLocks noEditPoints="1"/>
              </p:cNvSpPr>
              <p:nvPr/>
            </p:nvSpPr>
            <p:spPr bwMode="auto">
              <a:xfrm>
                <a:off x="8083550" y="5230813"/>
                <a:ext cx="247650" cy="247650"/>
              </a:xfrm>
              <a:custGeom>
                <a:avLst/>
                <a:gdLst>
                  <a:gd name="T0" fmla="*/ 0 w 206"/>
                  <a:gd name="T1" fmla="*/ 103 h 206"/>
                  <a:gd name="T2" fmla="*/ 206 w 206"/>
                  <a:gd name="T3" fmla="*/ 103 h 206"/>
                  <a:gd name="T4" fmla="*/ 71 w 206"/>
                  <a:gd name="T5" fmla="*/ 24 h 206"/>
                  <a:gd name="T6" fmla="*/ 31 w 206"/>
                  <a:gd name="T7" fmla="*/ 58 h 206"/>
                  <a:gd name="T8" fmla="*/ 27 w 206"/>
                  <a:gd name="T9" fmla="*/ 65 h 206"/>
                  <a:gd name="T10" fmla="*/ 48 w 206"/>
                  <a:gd name="T11" fmla="*/ 101 h 206"/>
                  <a:gd name="T12" fmla="*/ 27 w 206"/>
                  <a:gd name="T13" fmla="*/ 65 h 206"/>
                  <a:gd name="T14" fmla="*/ 18 w 206"/>
                  <a:gd name="T15" fmla="*/ 108 h 206"/>
                  <a:gd name="T16" fmla="*/ 53 w 206"/>
                  <a:gd name="T17" fmla="*/ 145 h 206"/>
                  <a:gd name="T18" fmla="*/ 32 w 206"/>
                  <a:gd name="T19" fmla="*/ 151 h 206"/>
                  <a:gd name="T20" fmla="*/ 73 w 206"/>
                  <a:gd name="T21" fmla="*/ 183 h 206"/>
                  <a:gd name="T22" fmla="*/ 97 w 206"/>
                  <a:gd name="T23" fmla="*/ 188 h 206"/>
                  <a:gd name="T24" fmla="*/ 97 w 206"/>
                  <a:gd name="T25" fmla="*/ 151 h 206"/>
                  <a:gd name="T26" fmla="*/ 97 w 206"/>
                  <a:gd name="T27" fmla="*/ 145 h 206"/>
                  <a:gd name="T28" fmla="*/ 61 w 206"/>
                  <a:gd name="T29" fmla="*/ 108 h 206"/>
                  <a:gd name="T30" fmla="*/ 97 w 206"/>
                  <a:gd name="T31" fmla="*/ 145 h 206"/>
                  <a:gd name="T32" fmla="*/ 61 w 206"/>
                  <a:gd name="T33" fmla="*/ 101 h 206"/>
                  <a:gd name="T34" fmla="*/ 97 w 206"/>
                  <a:gd name="T35" fmla="*/ 65 h 206"/>
                  <a:gd name="T36" fmla="*/ 97 w 206"/>
                  <a:gd name="T37" fmla="*/ 58 h 206"/>
                  <a:gd name="T38" fmla="*/ 96 w 206"/>
                  <a:gd name="T39" fmla="*/ 18 h 206"/>
                  <a:gd name="T40" fmla="*/ 97 w 206"/>
                  <a:gd name="T41" fmla="*/ 58 h 206"/>
                  <a:gd name="T42" fmla="*/ 189 w 206"/>
                  <a:gd name="T43" fmla="*/ 101 h 206"/>
                  <a:gd name="T44" fmla="*/ 154 w 206"/>
                  <a:gd name="T45" fmla="*/ 65 h 206"/>
                  <a:gd name="T46" fmla="*/ 176 w 206"/>
                  <a:gd name="T47" fmla="*/ 58 h 206"/>
                  <a:gd name="T48" fmla="*/ 134 w 206"/>
                  <a:gd name="T49" fmla="*/ 24 h 206"/>
                  <a:gd name="T50" fmla="*/ 110 w 206"/>
                  <a:gd name="T51" fmla="*/ 18 h 206"/>
                  <a:gd name="T52" fmla="*/ 138 w 206"/>
                  <a:gd name="T53" fmla="*/ 58 h 206"/>
                  <a:gd name="T54" fmla="*/ 110 w 206"/>
                  <a:gd name="T55" fmla="*/ 18 h 206"/>
                  <a:gd name="T56" fmla="*/ 140 w 206"/>
                  <a:gd name="T57" fmla="*/ 65 h 206"/>
                  <a:gd name="T58" fmla="*/ 110 w 206"/>
                  <a:gd name="T59" fmla="*/ 101 h 206"/>
                  <a:gd name="T60" fmla="*/ 110 w 206"/>
                  <a:gd name="T61" fmla="*/ 108 h 206"/>
                  <a:gd name="T62" fmla="*/ 139 w 206"/>
                  <a:gd name="T63" fmla="*/ 145 h 206"/>
                  <a:gd name="T64" fmla="*/ 110 w 206"/>
                  <a:gd name="T65" fmla="*/ 108 h 206"/>
                  <a:gd name="T66" fmla="*/ 110 w 206"/>
                  <a:gd name="T67" fmla="*/ 151 h 206"/>
                  <a:gd name="T68" fmla="*/ 110 w 206"/>
                  <a:gd name="T69" fmla="*/ 187 h 206"/>
                  <a:gd name="T70" fmla="*/ 150 w 206"/>
                  <a:gd name="T71" fmla="*/ 151 h 206"/>
                  <a:gd name="T72" fmla="*/ 133 w 206"/>
                  <a:gd name="T73" fmla="*/ 184 h 206"/>
                  <a:gd name="T74" fmla="*/ 152 w 206"/>
                  <a:gd name="T75" fmla="*/ 145 h 206"/>
                  <a:gd name="T76" fmla="*/ 188 w 206"/>
                  <a:gd name="T77" fmla="*/ 10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6" h="206">
                    <a:moveTo>
                      <a:pt x="103" y="0"/>
                    </a:moveTo>
                    <a:cubicBezTo>
                      <a:pt x="46" y="0"/>
                      <a:pt x="0" y="46"/>
                      <a:pt x="0" y="103"/>
                    </a:cubicBezTo>
                    <a:cubicBezTo>
                      <a:pt x="0" y="160"/>
                      <a:pt x="46" y="206"/>
                      <a:pt x="103" y="206"/>
                    </a:cubicBezTo>
                    <a:cubicBezTo>
                      <a:pt x="160" y="206"/>
                      <a:pt x="206" y="160"/>
                      <a:pt x="206" y="103"/>
                    </a:cubicBezTo>
                    <a:cubicBezTo>
                      <a:pt x="206" y="46"/>
                      <a:pt x="160" y="0"/>
                      <a:pt x="103" y="0"/>
                    </a:cubicBezTo>
                    <a:close/>
                    <a:moveTo>
                      <a:pt x="71" y="24"/>
                    </a:moveTo>
                    <a:cubicBezTo>
                      <a:pt x="65" y="32"/>
                      <a:pt x="58" y="44"/>
                      <a:pt x="54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40" y="43"/>
                      <a:pt x="54" y="31"/>
                      <a:pt x="71" y="24"/>
                    </a:cubicBezTo>
                    <a:close/>
                    <a:moveTo>
                      <a:pt x="27" y="65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50" y="75"/>
                      <a:pt x="48" y="87"/>
                      <a:pt x="48" y="101"/>
                    </a:cubicBezTo>
                    <a:cubicBezTo>
                      <a:pt x="18" y="101"/>
                      <a:pt x="18" y="101"/>
                      <a:pt x="18" y="101"/>
                    </a:cubicBezTo>
                    <a:cubicBezTo>
                      <a:pt x="18" y="88"/>
                      <a:pt x="21" y="76"/>
                      <a:pt x="27" y="65"/>
                    </a:cubicBezTo>
                    <a:close/>
                    <a:moveTo>
                      <a:pt x="28" y="145"/>
                    </a:moveTo>
                    <a:cubicBezTo>
                      <a:pt x="22" y="134"/>
                      <a:pt x="18" y="121"/>
                      <a:pt x="18" y="108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49" y="122"/>
                      <a:pt x="51" y="134"/>
                      <a:pt x="53" y="145"/>
                    </a:cubicBezTo>
                    <a:lnTo>
                      <a:pt x="28" y="145"/>
                    </a:lnTo>
                    <a:close/>
                    <a:moveTo>
                      <a:pt x="32" y="151"/>
                    </a:moveTo>
                    <a:cubicBezTo>
                      <a:pt x="56" y="151"/>
                      <a:pt x="56" y="151"/>
                      <a:pt x="56" y="151"/>
                    </a:cubicBezTo>
                    <a:cubicBezTo>
                      <a:pt x="60" y="165"/>
                      <a:pt x="67" y="176"/>
                      <a:pt x="73" y="183"/>
                    </a:cubicBezTo>
                    <a:cubicBezTo>
                      <a:pt x="57" y="177"/>
                      <a:pt x="42" y="166"/>
                      <a:pt x="32" y="151"/>
                    </a:cubicBezTo>
                    <a:close/>
                    <a:moveTo>
                      <a:pt x="97" y="188"/>
                    </a:moveTo>
                    <a:cubicBezTo>
                      <a:pt x="89" y="182"/>
                      <a:pt x="77" y="171"/>
                      <a:pt x="69" y="151"/>
                    </a:cubicBezTo>
                    <a:cubicBezTo>
                      <a:pt x="97" y="151"/>
                      <a:pt x="97" y="151"/>
                      <a:pt x="97" y="151"/>
                    </a:cubicBezTo>
                    <a:lnTo>
                      <a:pt x="97" y="188"/>
                    </a:lnTo>
                    <a:close/>
                    <a:moveTo>
                      <a:pt x="97" y="145"/>
                    </a:moveTo>
                    <a:cubicBezTo>
                      <a:pt x="67" y="145"/>
                      <a:pt x="67" y="145"/>
                      <a:pt x="67" y="145"/>
                    </a:cubicBezTo>
                    <a:cubicBezTo>
                      <a:pt x="64" y="135"/>
                      <a:pt x="62" y="122"/>
                      <a:pt x="61" y="108"/>
                    </a:cubicBezTo>
                    <a:cubicBezTo>
                      <a:pt x="97" y="108"/>
                      <a:pt x="97" y="108"/>
                      <a:pt x="97" y="108"/>
                    </a:cubicBezTo>
                    <a:lnTo>
                      <a:pt x="97" y="145"/>
                    </a:lnTo>
                    <a:close/>
                    <a:moveTo>
                      <a:pt x="97" y="101"/>
                    </a:moveTo>
                    <a:cubicBezTo>
                      <a:pt x="61" y="101"/>
                      <a:pt x="61" y="101"/>
                      <a:pt x="61" y="101"/>
                    </a:cubicBezTo>
                    <a:cubicBezTo>
                      <a:pt x="61" y="87"/>
                      <a:pt x="63" y="75"/>
                      <a:pt x="66" y="65"/>
                    </a:cubicBezTo>
                    <a:cubicBezTo>
                      <a:pt x="97" y="65"/>
                      <a:pt x="97" y="65"/>
                      <a:pt x="97" y="65"/>
                    </a:cubicBezTo>
                    <a:lnTo>
                      <a:pt x="97" y="101"/>
                    </a:lnTo>
                    <a:close/>
                    <a:moveTo>
                      <a:pt x="97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75" y="36"/>
                      <a:pt x="87" y="24"/>
                      <a:pt x="96" y="18"/>
                    </a:cubicBezTo>
                    <a:cubicBezTo>
                      <a:pt x="96" y="18"/>
                      <a:pt x="96" y="18"/>
                      <a:pt x="97" y="18"/>
                    </a:cubicBezTo>
                    <a:lnTo>
                      <a:pt x="97" y="58"/>
                    </a:lnTo>
                    <a:close/>
                    <a:moveTo>
                      <a:pt x="179" y="65"/>
                    </a:moveTo>
                    <a:cubicBezTo>
                      <a:pt x="185" y="76"/>
                      <a:pt x="188" y="88"/>
                      <a:pt x="189" y="101"/>
                    </a:cubicBezTo>
                    <a:cubicBezTo>
                      <a:pt x="158" y="101"/>
                      <a:pt x="158" y="101"/>
                      <a:pt x="158" y="101"/>
                    </a:cubicBezTo>
                    <a:cubicBezTo>
                      <a:pt x="158" y="87"/>
                      <a:pt x="156" y="75"/>
                      <a:pt x="154" y="65"/>
                    </a:cubicBezTo>
                    <a:lnTo>
                      <a:pt x="179" y="65"/>
                    </a:lnTo>
                    <a:close/>
                    <a:moveTo>
                      <a:pt x="176" y="58"/>
                    </a:moveTo>
                    <a:cubicBezTo>
                      <a:pt x="152" y="58"/>
                      <a:pt x="152" y="58"/>
                      <a:pt x="152" y="58"/>
                    </a:cubicBezTo>
                    <a:cubicBezTo>
                      <a:pt x="147" y="43"/>
                      <a:pt x="141" y="32"/>
                      <a:pt x="134" y="24"/>
                    </a:cubicBezTo>
                    <a:cubicBezTo>
                      <a:pt x="152" y="31"/>
                      <a:pt x="166" y="43"/>
                      <a:pt x="176" y="58"/>
                    </a:cubicBezTo>
                    <a:close/>
                    <a:moveTo>
                      <a:pt x="110" y="18"/>
                    </a:moveTo>
                    <a:cubicBezTo>
                      <a:pt x="110" y="18"/>
                      <a:pt x="110" y="18"/>
                      <a:pt x="110" y="18"/>
                    </a:cubicBezTo>
                    <a:cubicBezTo>
                      <a:pt x="118" y="24"/>
                      <a:pt x="131" y="36"/>
                      <a:pt x="138" y="58"/>
                    </a:cubicBezTo>
                    <a:cubicBezTo>
                      <a:pt x="110" y="58"/>
                      <a:pt x="110" y="58"/>
                      <a:pt x="110" y="58"/>
                    </a:cubicBezTo>
                    <a:lnTo>
                      <a:pt x="110" y="18"/>
                    </a:lnTo>
                    <a:close/>
                    <a:moveTo>
                      <a:pt x="110" y="65"/>
                    </a:moveTo>
                    <a:cubicBezTo>
                      <a:pt x="140" y="65"/>
                      <a:pt x="140" y="65"/>
                      <a:pt x="140" y="65"/>
                    </a:cubicBezTo>
                    <a:cubicBezTo>
                      <a:pt x="143" y="75"/>
                      <a:pt x="145" y="87"/>
                      <a:pt x="145" y="101"/>
                    </a:cubicBezTo>
                    <a:cubicBezTo>
                      <a:pt x="110" y="101"/>
                      <a:pt x="110" y="101"/>
                      <a:pt x="110" y="101"/>
                    </a:cubicBezTo>
                    <a:lnTo>
                      <a:pt x="110" y="65"/>
                    </a:lnTo>
                    <a:close/>
                    <a:moveTo>
                      <a:pt x="110" y="108"/>
                    </a:moveTo>
                    <a:cubicBezTo>
                      <a:pt x="145" y="108"/>
                      <a:pt x="145" y="108"/>
                      <a:pt x="145" y="108"/>
                    </a:cubicBezTo>
                    <a:cubicBezTo>
                      <a:pt x="144" y="122"/>
                      <a:pt x="142" y="135"/>
                      <a:pt x="139" y="145"/>
                    </a:cubicBezTo>
                    <a:cubicBezTo>
                      <a:pt x="110" y="145"/>
                      <a:pt x="110" y="145"/>
                      <a:pt x="110" y="145"/>
                    </a:cubicBezTo>
                    <a:lnTo>
                      <a:pt x="110" y="108"/>
                    </a:lnTo>
                    <a:close/>
                    <a:moveTo>
                      <a:pt x="110" y="187"/>
                    </a:moveTo>
                    <a:cubicBezTo>
                      <a:pt x="110" y="151"/>
                      <a:pt x="110" y="151"/>
                      <a:pt x="110" y="151"/>
                    </a:cubicBezTo>
                    <a:cubicBezTo>
                      <a:pt x="136" y="151"/>
                      <a:pt x="136" y="151"/>
                      <a:pt x="136" y="151"/>
                    </a:cubicBezTo>
                    <a:cubicBezTo>
                      <a:pt x="129" y="171"/>
                      <a:pt x="117" y="182"/>
                      <a:pt x="110" y="187"/>
                    </a:cubicBezTo>
                    <a:close/>
                    <a:moveTo>
                      <a:pt x="133" y="184"/>
                    </a:moveTo>
                    <a:cubicBezTo>
                      <a:pt x="139" y="176"/>
                      <a:pt x="146" y="165"/>
                      <a:pt x="150" y="151"/>
                    </a:cubicBezTo>
                    <a:cubicBezTo>
                      <a:pt x="174" y="151"/>
                      <a:pt x="174" y="151"/>
                      <a:pt x="174" y="151"/>
                    </a:cubicBezTo>
                    <a:cubicBezTo>
                      <a:pt x="164" y="166"/>
                      <a:pt x="150" y="177"/>
                      <a:pt x="133" y="184"/>
                    </a:cubicBezTo>
                    <a:close/>
                    <a:moveTo>
                      <a:pt x="178" y="145"/>
                    </a:moveTo>
                    <a:cubicBezTo>
                      <a:pt x="152" y="145"/>
                      <a:pt x="152" y="145"/>
                      <a:pt x="152" y="145"/>
                    </a:cubicBezTo>
                    <a:cubicBezTo>
                      <a:pt x="155" y="134"/>
                      <a:pt x="157" y="122"/>
                      <a:pt x="158" y="108"/>
                    </a:cubicBezTo>
                    <a:cubicBezTo>
                      <a:pt x="188" y="108"/>
                      <a:pt x="188" y="108"/>
                      <a:pt x="188" y="108"/>
                    </a:cubicBezTo>
                    <a:cubicBezTo>
                      <a:pt x="188" y="121"/>
                      <a:pt x="184" y="134"/>
                      <a:pt x="178" y="145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0" name="Freeform 36"/>
              <p:cNvSpPr>
                <a:spLocks noEditPoints="1"/>
              </p:cNvSpPr>
              <p:nvPr/>
            </p:nvSpPr>
            <p:spPr bwMode="auto">
              <a:xfrm>
                <a:off x="8232775" y="5187950"/>
                <a:ext cx="217488" cy="246063"/>
              </a:xfrm>
              <a:custGeom>
                <a:avLst/>
                <a:gdLst>
                  <a:gd name="T0" fmla="*/ 78 w 181"/>
                  <a:gd name="T1" fmla="*/ 0 h 206"/>
                  <a:gd name="T2" fmla="*/ 0 w 181"/>
                  <a:gd name="T3" fmla="*/ 36 h 206"/>
                  <a:gd name="T4" fmla="*/ 18 w 181"/>
                  <a:gd name="T5" fmla="*/ 41 h 206"/>
                  <a:gd name="T6" fmla="*/ 46 w 181"/>
                  <a:gd name="T7" fmla="*/ 24 h 206"/>
                  <a:gd name="T8" fmla="*/ 32 w 181"/>
                  <a:gd name="T9" fmla="*/ 48 h 206"/>
                  <a:gd name="T10" fmla="*/ 43 w 181"/>
                  <a:gd name="T11" fmla="*/ 56 h 206"/>
                  <a:gd name="T12" fmla="*/ 70 w 181"/>
                  <a:gd name="T13" fmla="*/ 18 h 206"/>
                  <a:gd name="T14" fmla="*/ 71 w 181"/>
                  <a:gd name="T15" fmla="*/ 18 h 206"/>
                  <a:gd name="T16" fmla="*/ 71 w 181"/>
                  <a:gd name="T17" fmla="*/ 58 h 206"/>
                  <a:gd name="T18" fmla="*/ 46 w 181"/>
                  <a:gd name="T19" fmla="*/ 58 h 206"/>
                  <a:gd name="T20" fmla="*/ 53 w 181"/>
                  <a:gd name="T21" fmla="*/ 64 h 206"/>
                  <a:gd name="T22" fmla="*/ 71 w 181"/>
                  <a:gd name="T23" fmla="*/ 64 h 206"/>
                  <a:gd name="T24" fmla="*/ 71 w 181"/>
                  <a:gd name="T25" fmla="*/ 88 h 206"/>
                  <a:gd name="T26" fmla="*/ 84 w 181"/>
                  <a:gd name="T27" fmla="*/ 124 h 206"/>
                  <a:gd name="T28" fmla="*/ 84 w 181"/>
                  <a:gd name="T29" fmla="*/ 107 h 206"/>
                  <a:gd name="T30" fmla="*/ 119 w 181"/>
                  <a:gd name="T31" fmla="*/ 107 h 206"/>
                  <a:gd name="T32" fmla="*/ 113 w 181"/>
                  <a:gd name="T33" fmla="*/ 144 h 206"/>
                  <a:gd name="T34" fmla="*/ 86 w 181"/>
                  <a:gd name="T35" fmla="*/ 144 h 206"/>
                  <a:gd name="T36" fmla="*/ 85 w 181"/>
                  <a:gd name="T37" fmla="*/ 151 h 206"/>
                  <a:gd name="T38" fmla="*/ 111 w 181"/>
                  <a:gd name="T39" fmla="*/ 151 h 206"/>
                  <a:gd name="T40" fmla="*/ 84 w 181"/>
                  <a:gd name="T41" fmla="*/ 187 h 206"/>
                  <a:gd name="T42" fmla="*/ 84 w 181"/>
                  <a:gd name="T43" fmla="*/ 159 h 206"/>
                  <a:gd name="T44" fmla="*/ 65 w 181"/>
                  <a:gd name="T45" fmla="*/ 205 h 206"/>
                  <a:gd name="T46" fmla="*/ 78 w 181"/>
                  <a:gd name="T47" fmla="*/ 206 h 206"/>
                  <a:gd name="T48" fmla="*/ 181 w 181"/>
                  <a:gd name="T49" fmla="*/ 103 h 206"/>
                  <a:gd name="T50" fmla="*/ 78 w 181"/>
                  <a:gd name="T51" fmla="*/ 0 h 206"/>
                  <a:gd name="T52" fmla="*/ 154 w 181"/>
                  <a:gd name="T53" fmla="*/ 64 h 206"/>
                  <a:gd name="T54" fmla="*/ 163 w 181"/>
                  <a:gd name="T55" fmla="*/ 101 h 206"/>
                  <a:gd name="T56" fmla="*/ 132 w 181"/>
                  <a:gd name="T57" fmla="*/ 101 h 206"/>
                  <a:gd name="T58" fmla="*/ 128 w 181"/>
                  <a:gd name="T59" fmla="*/ 64 h 206"/>
                  <a:gd name="T60" fmla="*/ 154 w 181"/>
                  <a:gd name="T61" fmla="*/ 64 h 206"/>
                  <a:gd name="T62" fmla="*/ 150 w 181"/>
                  <a:gd name="T63" fmla="*/ 58 h 206"/>
                  <a:gd name="T64" fmla="*/ 126 w 181"/>
                  <a:gd name="T65" fmla="*/ 58 h 206"/>
                  <a:gd name="T66" fmla="*/ 109 w 181"/>
                  <a:gd name="T67" fmla="*/ 23 h 206"/>
                  <a:gd name="T68" fmla="*/ 150 w 181"/>
                  <a:gd name="T69" fmla="*/ 58 h 206"/>
                  <a:gd name="T70" fmla="*/ 84 w 181"/>
                  <a:gd name="T71" fmla="*/ 18 h 206"/>
                  <a:gd name="T72" fmla="*/ 85 w 181"/>
                  <a:gd name="T73" fmla="*/ 18 h 206"/>
                  <a:gd name="T74" fmla="*/ 113 w 181"/>
                  <a:gd name="T75" fmla="*/ 58 h 206"/>
                  <a:gd name="T76" fmla="*/ 84 w 181"/>
                  <a:gd name="T77" fmla="*/ 58 h 206"/>
                  <a:gd name="T78" fmla="*/ 84 w 181"/>
                  <a:gd name="T79" fmla="*/ 18 h 206"/>
                  <a:gd name="T80" fmla="*/ 84 w 181"/>
                  <a:gd name="T81" fmla="*/ 101 h 206"/>
                  <a:gd name="T82" fmla="*/ 84 w 181"/>
                  <a:gd name="T83" fmla="*/ 64 h 206"/>
                  <a:gd name="T84" fmla="*/ 115 w 181"/>
                  <a:gd name="T85" fmla="*/ 64 h 206"/>
                  <a:gd name="T86" fmla="*/ 119 w 181"/>
                  <a:gd name="T87" fmla="*/ 101 h 206"/>
                  <a:gd name="T88" fmla="*/ 84 w 181"/>
                  <a:gd name="T89" fmla="*/ 101 h 206"/>
                  <a:gd name="T90" fmla="*/ 107 w 181"/>
                  <a:gd name="T91" fmla="*/ 183 h 206"/>
                  <a:gd name="T92" fmla="*/ 125 w 181"/>
                  <a:gd name="T93" fmla="*/ 151 h 206"/>
                  <a:gd name="T94" fmla="*/ 148 w 181"/>
                  <a:gd name="T95" fmla="*/ 151 h 206"/>
                  <a:gd name="T96" fmla="*/ 107 w 181"/>
                  <a:gd name="T97" fmla="*/ 183 h 206"/>
                  <a:gd name="T98" fmla="*/ 152 w 181"/>
                  <a:gd name="T99" fmla="*/ 144 h 206"/>
                  <a:gd name="T100" fmla="*/ 127 w 181"/>
                  <a:gd name="T101" fmla="*/ 144 h 206"/>
                  <a:gd name="T102" fmla="*/ 132 w 181"/>
                  <a:gd name="T103" fmla="*/ 107 h 206"/>
                  <a:gd name="T104" fmla="*/ 163 w 181"/>
                  <a:gd name="T105" fmla="*/ 107 h 206"/>
                  <a:gd name="T106" fmla="*/ 152 w 181"/>
                  <a:gd name="T107" fmla="*/ 144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206">
                    <a:moveTo>
                      <a:pt x="78" y="0"/>
                    </a:moveTo>
                    <a:cubicBezTo>
                      <a:pt x="46" y="0"/>
                      <a:pt x="18" y="14"/>
                      <a:pt x="0" y="36"/>
                    </a:cubicBezTo>
                    <a:cubicBezTo>
                      <a:pt x="6" y="37"/>
                      <a:pt x="12" y="39"/>
                      <a:pt x="18" y="41"/>
                    </a:cubicBezTo>
                    <a:cubicBezTo>
                      <a:pt x="26" y="34"/>
                      <a:pt x="36" y="28"/>
                      <a:pt x="46" y="24"/>
                    </a:cubicBezTo>
                    <a:cubicBezTo>
                      <a:pt x="41" y="30"/>
                      <a:pt x="36" y="38"/>
                      <a:pt x="32" y="48"/>
                    </a:cubicBezTo>
                    <a:cubicBezTo>
                      <a:pt x="36" y="50"/>
                      <a:pt x="40" y="53"/>
                      <a:pt x="43" y="56"/>
                    </a:cubicBezTo>
                    <a:cubicBezTo>
                      <a:pt x="51" y="35"/>
                      <a:pt x="62" y="24"/>
                      <a:pt x="70" y="18"/>
                    </a:cubicBezTo>
                    <a:cubicBezTo>
                      <a:pt x="70" y="18"/>
                      <a:pt x="71" y="18"/>
                      <a:pt x="71" y="1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8" y="60"/>
                      <a:pt x="51" y="62"/>
                      <a:pt x="53" y="64"/>
                    </a:cubicBezTo>
                    <a:cubicBezTo>
                      <a:pt x="71" y="64"/>
                      <a:pt x="71" y="64"/>
                      <a:pt x="71" y="64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8" y="99"/>
                      <a:pt x="82" y="111"/>
                      <a:pt x="84" y="124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119" y="107"/>
                      <a:pt x="119" y="107"/>
                      <a:pt x="119" y="107"/>
                    </a:cubicBezTo>
                    <a:cubicBezTo>
                      <a:pt x="119" y="122"/>
                      <a:pt x="117" y="134"/>
                      <a:pt x="113" y="144"/>
                    </a:cubicBezTo>
                    <a:cubicBezTo>
                      <a:pt x="86" y="144"/>
                      <a:pt x="86" y="144"/>
                      <a:pt x="86" y="144"/>
                    </a:cubicBezTo>
                    <a:cubicBezTo>
                      <a:pt x="86" y="147"/>
                      <a:pt x="85" y="149"/>
                      <a:pt x="85" y="151"/>
                    </a:cubicBezTo>
                    <a:cubicBezTo>
                      <a:pt x="111" y="151"/>
                      <a:pt x="111" y="151"/>
                      <a:pt x="111" y="151"/>
                    </a:cubicBezTo>
                    <a:cubicBezTo>
                      <a:pt x="103" y="171"/>
                      <a:pt x="92" y="182"/>
                      <a:pt x="84" y="187"/>
                    </a:cubicBezTo>
                    <a:cubicBezTo>
                      <a:pt x="84" y="159"/>
                      <a:pt x="84" y="159"/>
                      <a:pt x="84" y="159"/>
                    </a:cubicBezTo>
                    <a:cubicBezTo>
                      <a:pt x="81" y="176"/>
                      <a:pt x="75" y="192"/>
                      <a:pt x="65" y="205"/>
                    </a:cubicBezTo>
                    <a:cubicBezTo>
                      <a:pt x="69" y="206"/>
                      <a:pt x="73" y="206"/>
                      <a:pt x="78" y="206"/>
                    </a:cubicBezTo>
                    <a:cubicBezTo>
                      <a:pt x="135" y="206"/>
                      <a:pt x="181" y="160"/>
                      <a:pt x="181" y="103"/>
                    </a:cubicBezTo>
                    <a:cubicBezTo>
                      <a:pt x="181" y="46"/>
                      <a:pt x="135" y="0"/>
                      <a:pt x="78" y="0"/>
                    </a:cubicBezTo>
                    <a:close/>
                    <a:moveTo>
                      <a:pt x="154" y="64"/>
                    </a:moveTo>
                    <a:cubicBezTo>
                      <a:pt x="160" y="75"/>
                      <a:pt x="163" y="88"/>
                      <a:pt x="163" y="101"/>
                    </a:cubicBezTo>
                    <a:cubicBezTo>
                      <a:pt x="132" y="101"/>
                      <a:pt x="132" y="101"/>
                      <a:pt x="132" y="101"/>
                    </a:cubicBezTo>
                    <a:cubicBezTo>
                      <a:pt x="132" y="87"/>
                      <a:pt x="131" y="75"/>
                      <a:pt x="128" y="64"/>
                    </a:cubicBezTo>
                    <a:lnTo>
                      <a:pt x="154" y="64"/>
                    </a:lnTo>
                    <a:close/>
                    <a:moveTo>
                      <a:pt x="150" y="58"/>
                    </a:moveTo>
                    <a:cubicBezTo>
                      <a:pt x="126" y="58"/>
                      <a:pt x="126" y="58"/>
                      <a:pt x="126" y="58"/>
                    </a:cubicBezTo>
                    <a:cubicBezTo>
                      <a:pt x="122" y="43"/>
                      <a:pt x="116" y="32"/>
                      <a:pt x="109" y="23"/>
                    </a:cubicBezTo>
                    <a:cubicBezTo>
                      <a:pt x="126" y="30"/>
                      <a:pt x="141" y="42"/>
                      <a:pt x="150" y="58"/>
                    </a:cubicBezTo>
                    <a:close/>
                    <a:moveTo>
                      <a:pt x="84" y="18"/>
                    </a:moveTo>
                    <a:cubicBezTo>
                      <a:pt x="85" y="18"/>
                      <a:pt x="85" y="18"/>
                      <a:pt x="85" y="18"/>
                    </a:cubicBezTo>
                    <a:cubicBezTo>
                      <a:pt x="93" y="24"/>
                      <a:pt x="105" y="36"/>
                      <a:pt x="113" y="58"/>
                    </a:cubicBezTo>
                    <a:cubicBezTo>
                      <a:pt x="84" y="58"/>
                      <a:pt x="84" y="58"/>
                      <a:pt x="84" y="58"/>
                    </a:cubicBezTo>
                    <a:lnTo>
                      <a:pt x="84" y="18"/>
                    </a:lnTo>
                    <a:close/>
                    <a:moveTo>
                      <a:pt x="84" y="101"/>
                    </a:moveTo>
                    <a:cubicBezTo>
                      <a:pt x="84" y="64"/>
                      <a:pt x="84" y="64"/>
                      <a:pt x="84" y="64"/>
                    </a:cubicBezTo>
                    <a:cubicBezTo>
                      <a:pt x="115" y="64"/>
                      <a:pt x="115" y="64"/>
                      <a:pt x="115" y="64"/>
                    </a:cubicBezTo>
                    <a:cubicBezTo>
                      <a:pt x="117" y="75"/>
                      <a:pt x="119" y="87"/>
                      <a:pt x="119" y="101"/>
                    </a:cubicBezTo>
                    <a:lnTo>
                      <a:pt x="84" y="101"/>
                    </a:lnTo>
                    <a:close/>
                    <a:moveTo>
                      <a:pt x="107" y="183"/>
                    </a:moveTo>
                    <a:cubicBezTo>
                      <a:pt x="114" y="175"/>
                      <a:pt x="120" y="165"/>
                      <a:pt x="125" y="151"/>
                    </a:cubicBezTo>
                    <a:cubicBezTo>
                      <a:pt x="148" y="151"/>
                      <a:pt x="148" y="151"/>
                      <a:pt x="148" y="151"/>
                    </a:cubicBezTo>
                    <a:cubicBezTo>
                      <a:pt x="138" y="165"/>
                      <a:pt x="124" y="177"/>
                      <a:pt x="107" y="183"/>
                    </a:cubicBezTo>
                    <a:close/>
                    <a:moveTo>
                      <a:pt x="152" y="144"/>
                    </a:moveTo>
                    <a:cubicBezTo>
                      <a:pt x="127" y="144"/>
                      <a:pt x="127" y="144"/>
                      <a:pt x="127" y="144"/>
                    </a:cubicBezTo>
                    <a:cubicBezTo>
                      <a:pt x="130" y="134"/>
                      <a:pt x="132" y="122"/>
                      <a:pt x="132" y="107"/>
                    </a:cubicBezTo>
                    <a:cubicBezTo>
                      <a:pt x="163" y="107"/>
                      <a:pt x="163" y="107"/>
                      <a:pt x="163" y="107"/>
                    </a:cubicBezTo>
                    <a:cubicBezTo>
                      <a:pt x="162" y="121"/>
                      <a:pt x="159" y="133"/>
                      <a:pt x="152" y="144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1" name="Freeform 37"/>
              <p:cNvSpPr>
                <a:spLocks noEditPoints="1"/>
              </p:cNvSpPr>
              <p:nvPr/>
            </p:nvSpPr>
            <p:spPr bwMode="auto">
              <a:xfrm>
                <a:off x="7658100" y="5180013"/>
                <a:ext cx="195263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6 w 164"/>
                  <a:gd name="T11" fmla="*/ 127 h 255"/>
                  <a:gd name="T12" fmla="*/ 83 w 164"/>
                  <a:gd name="T13" fmla="*/ 37 h 255"/>
                  <a:gd name="T14" fmla="*/ 48 w 164"/>
                  <a:gd name="T15" fmla="*/ 127 h 255"/>
                  <a:gd name="T16" fmla="*/ 83 w 164"/>
                  <a:gd name="T17" fmla="*/ 217 h 255"/>
                  <a:gd name="T18" fmla="*/ 116 w 164"/>
                  <a:gd name="T19" fmla="*/ 1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30" y="0"/>
                      <a:pt x="81" y="0"/>
                    </a:cubicBezTo>
                    <a:cubicBezTo>
                      <a:pt x="133" y="0"/>
                      <a:pt x="164" y="36"/>
                      <a:pt x="164" y="125"/>
                    </a:cubicBezTo>
                    <a:cubicBezTo>
                      <a:pt x="164" y="214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6" y="127"/>
                    </a:moveTo>
                    <a:cubicBezTo>
                      <a:pt x="116" y="61"/>
                      <a:pt x="105" y="37"/>
                      <a:pt x="83" y="37"/>
                    </a:cubicBezTo>
                    <a:cubicBezTo>
                      <a:pt x="60" y="37"/>
                      <a:pt x="48" y="61"/>
                      <a:pt x="48" y="127"/>
                    </a:cubicBezTo>
                    <a:cubicBezTo>
                      <a:pt x="48" y="193"/>
                      <a:pt x="60" y="217"/>
                      <a:pt x="83" y="217"/>
                    </a:cubicBezTo>
                    <a:cubicBezTo>
                      <a:pt x="105" y="217"/>
                      <a:pt x="116" y="192"/>
                      <a:pt x="116" y="127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2" name="Freeform 38"/>
              <p:cNvSpPr>
                <a:spLocks/>
              </p:cNvSpPr>
              <p:nvPr/>
            </p:nvSpPr>
            <p:spPr bwMode="auto">
              <a:xfrm>
                <a:off x="7861300" y="5180013"/>
                <a:ext cx="193675" cy="295275"/>
              </a:xfrm>
              <a:custGeom>
                <a:avLst/>
                <a:gdLst>
                  <a:gd name="T0" fmla="*/ 0 w 162"/>
                  <a:gd name="T1" fmla="*/ 246 h 246"/>
                  <a:gd name="T2" fmla="*/ 72 w 162"/>
                  <a:gd name="T3" fmla="*/ 128 h 246"/>
                  <a:gd name="T4" fmla="*/ 116 w 162"/>
                  <a:gd name="T5" fmla="*/ 71 h 246"/>
                  <a:gd name="T6" fmla="*/ 83 w 162"/>
                  <a:gd name="T7" fmla="*/ 40 h 246"/>
                  <a:gd name="T8" fmla="*/ 48 w 162"/>
                  <a:gd name="T9" fmla="*/ 82 h 246"/>
                  <a:gd name="T10" fmla="*/ 3 w 162"/>
                  <a:gd name="T11" fmla="*/ 82 h 246"/>
                  <a:gd name="T12" fmla="*/ 81 w 162"/>
                  <a:gd name="T13" fmla="*/ 0 h 246"/>
                  <a:gd name="T14" fmla="*/ 162 w 162"/>
                  <a:gd name="T15" fmla="*/ 69 h 246"/>
                  <a:gd name="T16" fmla="*/ 93 w 162"/>
                  <a:gd name="T17" fmla="*/ 163 h 246"/>
                  <a:gd name="T18" fmla="*/ 59 w 162"/>
                  <a:gd name="T19" fmla="*/ 206 h 246"/>
                  <a:gd name="T20" fmla="*/ 162 w 162"/>
                  <a:gd name="T21" fmla="*/ 206 h 246"/>
                  <a:gd name="T22" fmla="*/ 162 w 162"/>
                  <a:gd name="T23" fmla="*/ 246 h 246"/>
                  <a:gd name="T24" fmla="*/ 0 w 162"/>
                  <a:gd name="T2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246">
                    <a:moveTo>
                      <a:pt x="0" y="246"/>
                    </a:moveTo>
                    <a:cubicBezTo>
                      <a:pt x="0" y="202"/>
                      <a:pt x="10" y="172"/>
                      <a:pt x="72" y="128"/>
                    </a:cubicBezTo>
                    <a:cubicBezTo>
                      <a:pt x="106" y="103"/>
                      <a:pt x="116" y="91"/>
                      <a:pt x="116" y="71"/>
                    </a:cubicBezTo>
                    <a:cubicBezTo>
                      <a:pt x="116" y="47"/>
                      <a:pt x="101" y="40"/>
                      <a:pt x="83" y="40"/>
                    </a:cubicBezTo>
                    <a:cubicBezTo>
                      <a:pt x="62" y="40"/>
                      <a:pt x="48" y="50"/>
                      <a:pt x="48" y="82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31"/>
                      <a:pt x="32" y="0"/>
                      <a:pt x="81" y="0"/>
                    </a:cubicBezTo>
                    <a:cubicBezTo>
                      <a:pt x="129" y="0"/>
                      <a:pt x="162" y="22"/>
                      <a:pt x="162" y="69"/>
                    </a:cubicBezTo>
                    <a:cubicBezTo>
                      <a:pt x="162" y="106"/>
                      <a:pt x="144" y="127"/>
                      <a:pt x="93" y="163"/>
                    </a:cubicBezTo>
                    <a:cubicBezTo>
                      <a:pt x="74" y="176"/>
                      <a:pt x="60" y="194"/>
                      <a:pt x="59" y="20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62" y="246"/>
                      <a:pt x="162" y="246"/>
                      <a:pt x="162" y="246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3" name="Rectangle 39"/>
              <p:cNvSpPr>
                <a:spLocks noChangeArrowheads="1"/>
              </p:cNvSpPr>
              <p:nvPr/>
            </p:nvSpPr>
            <p:spPr bwMode="auto">
              <a:xfrm>
                <a:off x="7680325" y="5521325"/>
                <a:ext cx="782638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  <p:sp>
          <p:nvSpPr>
            <p:cNvPr id="108" name="文本框 107"/>
            <p:cNvSpPr txBox="1"/>
            <p:nvPr/>
          </p:nvSpPr>
          <p:spPr>
            <a:xfrm>
              <a:off x="5005090" y="5070080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633763" y="2718246"/>
            <a:ext cx="988048" cy="988048"/>
            <a:chOff x="3686849" y="3504273"/>
            <a:chExt cx="1317397" cy="1317397"/>
          </a:xfrm>
        </p:grpSpPr>
        <p:sp>
          <p:nvSpPr>
            <p:cNvPr id="115" name="椭圆 114"/>
            <p:cNvSpPr/>
            <p:nvPr/>
          </p:nvSpPr>
          <p:spPr>
            <a:xfrm>
              <a:off x="3686849" y="3504273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4030549" y="3682544"/>
              <a:ext cx="684634" cy="308432"/>
              <a:chOff x="6365875" y="3994150"/>
              <a:chExt cx="785813" cy="354013"/>
            </a:xfrm>
          </p:grpSpPr>
          <p:sp>
            <p:nvSpPr>
              <p:cNvPr id="118" name="Oval 23"/>
              <p:cNvSpPr>
                <a:spLocks noChangeArrowheads="1"/>
              </p:cNvSpPr>
              <p:nvPr/>
            </p:nvSpPr>
            <p:spPr bwMode="auto">
              <a:xfrm>
                <a:off x="6897687" y="4006850"/>
                <a:ext cx="122238" cy="120650"/>
              </a:xfrm>
              <a:prstGeom prst="ellipse">
                <a:avLst/>
              </a:pr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9" name="Freeform 24"/>
              <p:cNvSpPr>
                <a:spLocks noEditPoints="1"/>
              </p:cNvSpPr>
              <p:nvPr/>
            </p:nvSpPr>
            <p:spPr bwMode="auto">
              <a:xfrm>
                <a:off x="6981825" y="4143375"/>
                <a:ext cx="111125" cy="142875"/>
              </a:xfrm>
              <a:custGeom>
                <a:avLst/>
                <a:gdLst>
                  <a:gd name="T0" fmla="*/ 76 w 92"/>
                  <a:gd name="T1" fmla="*/ 32 h 119"/>
                  <a:gd name="T2" fmla="*/ 37 w 92"/>
                  <a:gd name="T3" fmla="*/ 0 h 119"/>
                  <a:gd name="T4" fmla="*/ 26 w 92"/>
                  <a:gd name="T5" fmla="*/ 0 h 119"/>
                  <a:gd name="T6" fmla="*/ 0 w 92"/>
                  <a:gd name="T7" fmla="*/ 119 h 119"/>
                  <a:gd name="T8" fmla="*/ 92 w 92"/>
                  <a:gd name="T9" fmla="*/ 118 h 119"/>
                  <a:gd name="T10" fmla="*/ 76 w 92"/>
                  <a:gd name="T11" fmla="*/ 32 h 119"/>
                  <a:gd name="T12" fmla="*/ 61 w 92"/>
                  <a:gd name="T13" fmla="*/ 65 h 119"/>
                  <a:gd name="T14" fmla="*/ 27 w 92"/>
                  <a:gd name="T15" fmla="*/ 65 h 119"/>
                  <a:gd name="T16" fmla="*/ 27 w 92"/>
                  <a:gd name="T17" fmla="*/ 58 h 119"/>
                  <a:gd name="T18" fmla="*/ 61 w 92"/>
                  <a:gd name="T19" fmla="*/ 58 h 119"/>
                  <a:gd name="T20" fmla="*/ 61 w 92"/>
                  <a:gd name="T21" fmla="*/ 6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119">
                    <a:moveTo>
                      <a:pt x="76" y="32"/>
                    </a:moveTo>
                    <a:cubicBezTo>
                      <a:pt x="69" y="10"/>
                      <a:pt x="58" y="0"/>
                      <a:pt x="3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2" y="118"/>
                      <a:pt x="92" y="118"/>
                      <a:pt x="92" y="118"/>
                    </a:cubicBezTo>
                    <a:lnTo>
                      <a:pt x="76" y="32"/>
                    </a:lnTo>
                    <a:close/>
                    <a:moveTo>
                      <a:pt x="61" y="65"/>
                    </a:move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61" y="58"/>
                      <a:pt x="61" y="58"/>
                      <a:pt x="61" y="58"/>
                    </a:cubicBezTo>
                    <a:lnTo>
                      <a:pt x="61" y="65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0" name="Freeform 25"/>
              <p:cNvSpPr>
                <a:spLocks/>
              </p:cNvSpPr>
              <p:nvPr/>
            </p:nvSpPr>
            <p:spPr bwMode="auto">
              <a:xfrm>
                <a:off x="6826250" y="4143375"/>
                <a:ext cx="111125" cy="142875"/>
              </a:xfrm>
              <a:custGeom>
                <a:avLst/>
                <a:gdLst>
                  <a:gd name="T0" fmla="*/ 55 w 93"/>
                  <a:gd name="T1" fmla="*/ 0 h 119"/>
                  <a:gd name="T2" fmla="*/ 66 w 93"/>
                  <a:gd name="T3" fmla="*/ 0 h 119"/>
                  <a:gd name="T4" fmla="*/ 93 w 93"/>
                  <a:gd name="T5" fmla="*/ 119 h 119"/>
                  <a:gd name="T6" fmla="*/ 0 w 93"/>
                  <a:gd name="T7" fmla="*/ 118 h 119"/>
                  <a:gd name="T8" fmla="*/ 16 w 93"/>
                  <a:gd name="T9" fmla="*/ 32 h 119"/>
                  <a:gd name="T10" fmla="*/ 55 w 93"/>
                  <a:gd name="T1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19">
                    <a:moveTo>
                      <a:pt x="55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93" y="119"/>
                      <a:pt x="93" y="119"/>
                      <a:pt x="93" y="11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3" y="10"/>
                      <a:pt x="34" y="0"/>
                      <a:pt x="55" y="0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1" name="Freeform 26"/>
              <p:cNvSpPr>
                <a:spLocks/>
              </p:cNvSpPr>
              <p:nvPr/>
            </p:nvSpPr>
            <p:spPr bwMode="auto">
              <a:xfrm>
                <a:off x="6929437" y="4141788"/>
                <a:ext cx="57150" cy="142875"/>
              </a:xfrm>
              <a:custGeom>
                <a:avLst/>
                <a:gdLst>
                  <a:gd name="T0" fmla="*/ 16 w 36"/>
                  <a:gd name="T1" fmla="*/ 0 h 90"/>
                  <a:gd name="T2" fmla="*/ 0 w 36"/>
                  <a:gd name="T3" fmla="*/ 27 h 90"/>
                  <a:gd name="T4" fmla="*/ 14 w 36"/>
                  <a:gd name="T5" fmla="*/ 90 h 90"/>
                  <a:gd name="T6" fmla="*/ 22 w 36"/>
                  <a:gd name="T7" fmla="*/ 90 h 90"/>
                  <a:gd name="T8" fmla="*/ 36 w 36"/>
                  <a:gd name="T9" fmla="*/ 26 h 90"/>
                  <a:gd name="T10" fmla="*/ 16 w 36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90">
                    <a:moveTo>
                      <a:pt x="16" y="0"/>
                    </a:moveTo>
                    <a:lnTo>
                      <a:pt x="0" y="27"/>
                    </a:lnTo>
                    <a:lnTo>
                      <a:pt x="14" y="90"/>
                    </a:lnTo>
                    <a:lnTo>
                      <a:pt x="22" y="90"/>
                    </a:lnTo>
                    <a:lnTo>
                      <a:pt x="36" y="2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2" name="Freeform 27"/>
              <p:cNvSpPr>
                <a:spLocks noEditPoints="1"/>
              </p:cNvSpPr>
              <p:nvPr/>
            </p:nvSpPr>
            <p:spPr bwMode="auto">
              <a:xfrm>
                <a:off x="6424612" y="3994150"/>
                <a:ext cx="196850" cy="304800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6 w 164"/>
                  <a:gd name="T11" fmla="*/ 127 h 255"/>
                  <a:gd name="T12" fmla="*/ 82 w 164"/>
                  <a:gd name="T13" fmla="*/ 37 h 255"/>
                  <a:gd name="T14" fmla="*/ 48 w 164"/>
                  <a:gd name="T15" fmla="*/ 127 h 255"/>
                  <a:gd name="T16" fmla="*/ 82 w 164"/>
                  <a:gd name="T17" fmla="*/ 217 h 255"/>
                  <a:gd name="T18" fmla="*/ 116 w 164"/>
                  <a:gd name="T19" fmla="*/ 1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29" y="0"/>
                      <a:pt x="81" y="0"/>
                    </a:cubicBezTo>
                    <a:cubicBezTo>
                      <a:pt x="132" y="0"/>
                      <a:pt x="164" y="36"/>
                      <a:pt x="164" y="125"/>
                    </a:cubicBezTo>
                    <a:cubicBezTo>
                      <a:pt x="164" y="214"/>
                      <a:pt x="132" y="255"/>
                      <a:pt x="81" y="255"/>
                    </a:cubicBezTo>
                    <a:cubicBezTo>
                      <a:pt x="29" y="255"/>
                      <a:pt x="0" y="216"/>
                      <a:pt x="0" y="126"/>
                    </a:cubicBezTo>
                    <a:close/>
                    <a:moveTo>
                      <a:pt x="116" y="127"/>
                    </a:moveTo>
                    <a:cubicBezTo>
                      <a:pt x="116" y="61"/>
                      <a:pt x="105" y="37"/>
                      <a:pt x="82" y="37"/>
                    </a:cubicBezTo>
                    <a:cubicBezTo>
                      <a:pt x="60" y="37"/>
                      <a:pt x="48" y="61"/>
                      <a:pt x="48" y="127"/>
                    </a:cubicBezTo>
                    <a:cubicBezTo>
                      <a:pt x="48" y="193"/>
                      <a:pt x="60" y="217"/>
                      <a:pt x="82" y="217"/>
                    </a:cubicBezTo>
                    <a:cubicBezTo>
                      <a:pt x="105" y="217"/>
                      <a:pt x="116" y="192"/>
                      <a:pt x="116" y="127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3" name="Freeform 28"/>
              <p:cNvSpPr>
                <a:spLocks/>
              </p:cNvSpPr>
              <p:nvPr/>
            </p:nvSpPr>
            <p:spPr bwMode="auto">
              <a:xfrm>
                <a:off x="6627812" y="4002088"/>
                <a:ext cx="115888" cy="287338"/>
              </a:xfrm>
              <a:custGeom>
                <a:avLst/>
                <a:gdLst>
                  <a:gd name="T0" fmla="*/ 49 w 96"/>
                  <a:gd name="T1" fmla="*/ 239 h 239"/>
                  <a:gd name="T2" fmla="*/ 49 w 96"/>
                  <a:gd name="T3" fmla="*/ 74 h 239"/>
                  <a:gd name="T4" fmla="*/ 0 w 96"/>
                  <a:gd name="T5" fmla="*/ 74 h 239"/>
                  <a:gd name="T6" fmla="*/ 0 w 96"/>
                  <a:gd name="T7" fmla="*/ 42 h 239"/>
                  <a:gd name="T8" fmla="*/ 58 w 96"/>
                  <a:gd name="T9" fmla="*/ 0 h 239"/>
                  <a:gd name="T10" fmla="*/ 96 w 96"/>
                  <a:gd name="T11" fmla="*/ 0 h 239"/>
                  <a:gd name="T12" fmla="*/ 96 w 96"/>
                  <a:gd name="T13" fmla="*/ 239 h 239"/>
                  <a:gd name="T14" fmla="*/ 49 w 96"/>
                  <a:gd name="T1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239">
                    <a:moveTo>
                      <a:pt x="49" y="239"/>
                    </a:moveTo>
                    <a:cubicBezTo>
                      <a:pt x="49" y="74"/>
                      <a:pt x="49" y="74"/>
                      <a:pt x="49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41" y="42"/>
                      <a:pt x="55" y="28"/>
                      <a:pt x="5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239"/>
                      <a:pt x="96" y="239"/>
                      <a:pt x="96" y="239"/>
                    </a:cubicBezTo>
                    <a:lnTo>
                      <a:pt x="49" y="239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4" name="Rectangle 29"/>
              <p:cNvSpPr>
                <a:spLocks noChangeArrowheads="1"/>
              </p:cNvSpPr>
              <p:nvPr/>
            </p:nvSpPr>
            <p:spPr bwMode="auto">
              <a:xfrm>
                <a:off x="6365875" y="4338638"/>
                <a:ext cx="785813" cy="9525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  <p:sp>
          <p:nvSpPr>
            <p:cNvPr id="117" name="文本框 116"/>
            <p:cNvSpPr txBox="1"/>
            <p:nvPr/>
          </p:nvSpPr>
          <p:spPr>
            <a:xfrm>
              <a:off x="3868493" y="4006213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398860" y="2545778"/>
            <a:ext cx="988048" cy="988048"/>
            <a:chOff x="7373645" y="3274315"/>
            <a:chExt cx="1317397" cy="1317397"/>
          </a:xfrm>
        </p:grpSpPr>
        <p:sp>
          <p:nvSpPr>
            <p:cNvPr id="126" name="椭圆 125"/>
            <p:cNvSpPr/>
            <p:nvPr/>
          </p:nvSpPr>
          <p:spPr>
            <a:xfrm>
              <a:off x="7373645" y="3274315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7666707" y="3437737"/>
              <a:ext cx="715062" cy="308432"/>
              <a:chOff x="10539412" y="3713163"/>
              <a:chExt cx="820738" cy="354013"/>
            </a:xfrm>
          </p:grpSpPr>
          <p:sp>
            <p:nvSpPr>
              <p:cNvPr id="129" name="Freeform 40"/>
              <p:cNvSpPr>
                <a:spLocks noEditPoints="1"/>
              </p:cNvSpPr>
              <p:nvPr/>
            </p:nvSpPr>
            <p:spPr bwMode="auto">
              <a:xfrm>
                <a:off x="11082337" y="3727450"/>
                <a:ext cx="277813" cy="276225"/>
              </a:xfrm>
              <a:custGeom>
                <a:avLst/>
                <a:gdLst>
                  <a:gd name="T0" fmla="*/ 116 w 231"/>
                  <a:gd name="T1" fmla="*/ 0 h 231"/>
                  <a:gd name="T2" fmla="*/ 0 w 231"/>
                  <a:gd name="T3" fmla="*/ 116 h 231"/>
                  <a:gd name="T4" fmla="*/ 116 w 231"/>
                  <a:gd name="T5" fmla="*/ 231 h 231"/>
                  <a:gd name="T6" fmla="*/ 231 w 231"/>
                  <a:gd name="T7" fmla="*/ 116 h 231"/>
                  <a:gd name="T8" fmla="*/ 116 w 231"/>
                  <a:gd name="T9" fmla="*/ 0 h 231"/>
                  <a:gd name="T10" fmla="*/ 116 w 231"/>
                  <a:gd name="T11" fmla="*/ 212 h 231"/>
                  <a:gd name="T12" fmla="*/ 20 w 231"/>
                  <a:gd name="T13" fmla="*/ 116 h 231"/>
                  <a:gd name="T14" fmla="*/ 116 w 231"/>
                  <a:gd name="T15" fmla="*/ 20 h 231"/>
                  <a:gd name="T16" fmla="*/ 212 w 231"/>
                  <a:gd name="T17" fmla="*/ 116 h 231"/>
                  <a:gd name="T18" fmla="*/ 116 w 231"/>
                  <a:gd name="T19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" h="231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1"/>
                      <a:pt x="116" y="231"/>
                    </a:cubicBezTo>
                    <a:cubicBezTo>
                      <a:pt x="179" y="231"/>
                      <a:pt x="231" y="179"/>
                      <a:pt x="231" y="116"/>
                    </a:cubicBezTo>
                    <a:cubicBezTo>
                      <a:pt x="231" y="52"/>
                      <a:pt x="179" y="0"/>
                      <a:pt x="116" y="0"/>
                    </a:cubicBezTo>
                    <a:close/>
                    <a:moveTo>
                      <a:pt x="116" y="212"/>
                    </a:moveTo>
                    <a:cubicBezTo>
                      <a:pt x="63" y="212"/>
                      <a:pt x="20" y="169"/>
                      <a:pt x="20" y="116"/>
                    </a:cubicBezTo>
                    <a:cubicBezTo>
                      <a:pt x="20" y="63"/>
                      <a:pt x="63" y="20"/>
                      <a:pt x="116" y="20"/>
                    </a:cubicBezTo>
                    <a:cubicBezTo>
                      <a:pt x="169" y="20"/>
                      <a:pt x="212" y="63"/>
                      <a:pt x="212" y="116"/>
                    </a:cubicBezTo>
                    <a:cubicBezTo>
                      <a:pt x="212" y="169"/>
                      <a:pt x="169" y="212"/>
                      <a:pt x="116" y="21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0" name="Freeform 41"/>
              <p:cNvSpPr>
                <a:spLocks/>
              </p:cNvSpPr>
              <p:nvPr/>
            </p:nvSpPr>
            <p:spPr bwMode="auto">
              <a:xfrm>
                <a:off x="11171237" y="3792538"/>
                <a:ext cx="114300" cy="88900"/>
              </a:xfrm>
              <a:custGeom>
                <a:avLst/>
                <a:gdLst>
                  <a:gd name="T0" fmla="*/ 94 w 96"/>
                  <a:gd name="T1" fmla="*/ 2 h 73"/>
                  <a:gd name="T2" fmla="*/ 86 w 96"/>
                  <a:gd name="T3" fmla="*/ 3 h 73"/>
                  <a:gd name="T4" fmla="*/ 41 w 96"/>
                  <a:gd name="T5" fmla="*/ 60 h 73"/>
                  <a:gd name="T6" fmla="*/ 9 w 96"/>
                  <a:gd name="T7" fmla="*/ 43 h 73"/>
                  <a:gd name="T8" fmla="*/ 1 w 96"/>
                  <a:gd name="T9" fmla="*/ 46 h 73"/>
                  <a:gd name="T10" fmla="*/ 4 w 96"/>
                  <a:gd name="T11" fmla="*/ 53 h 73"/>
                  <a:gd name="T12" fmla="*/ 39 w 96"/>
                  <a:gd name="T13" fmla="*/ 71 h 73"/>
                  <a:gd name="T14" fmla="*/ 39 w 96"/>
                  <a:gd name="T15" fmla="*/ 71 h 73"/>
                  <a:gd name="T16" fmla="*/ 47 w 96"/>
                  <a:gd name="T17" fmla="*/ 70 h 73"/>
                  <a:gd name="T18" fmla="*/ 95 w 96"/>
                  <a:gd name="T19" fmla="*/ 10 h 73"/>
                  <a:gd name="T20" fmla="*/ 94 w 96"/>
                  <a:gd name="T21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73">
                    <a:moveTo>
                      <a:pt x="94" y="2"/>
                    </a:moveTo>
                    <a:cubicBezTo>
                      <a:pt x="91" y="0"/>
                      <a:pt x="88" y="1"/>
                      <a:pt x="86" y="3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6" y="42"/>
                      <a:pt x="3" y="43"/>
                      <a:pt x="1" y="46"/>
                    </a:cubicBezTo>
                    <a:cubicBezTo>
                      <a:pt x="0" y="48"/>
                      <a:pt x="1" y="52"/>
                      <a:pt x="4" y="53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1" y="73"/>
                      <a:pt x="45" y="73"/>
                      <a:pt x="47" y="70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6" y="8"/>
                      <a:pt x="96" y="4"/>
                      <a:pt x="94" y="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1" name="Freeform 42"/>
              <p:cNvSpPr>
                <a:spLocks/>
              </p:cNvSpPr>
              <p:nvPr/>
            </p:nvSpPr>
            <p:spPr bwMode="auto">
              <a:xfrm>
                <a:off x="11303000" y="3860800"/>
                <a:ext cx="25400" cy="12700"/>
              </a:xfrm>
              <a:custGeom>
                <a:avLst/>
                <a:gdLst>
                  <a:gd name="T0" fmla="*/ 6 w 21"/>
                  <a:gd name="T1" fmla="*/ 11 h 11"/>
                  <a:gd name="T2" fmla="*/ 0 w 21"/>
                  <a:gd name="T3" fmla="*/ 6 h 11"/>
                  <a:gd name="T4" fmla="*/ 6 w 21"/>
                  <a:gd name="T5" fmla="*/ 0 h 11"/>
                  <a:gd name="T6" fmla="*/ 15 w 21"/>
                  <a:gd name="T7" fmla="*/ 0 h 11"/>
                  <a:gd name="T8" fmla="*/ 21 w 21"/>
                  <a:gd name="T9" fmla="*/ 6 h 11"/>
                  <a:gd name="T10" fmla="*/ 15 w 21"/>
                  <a:gd name="T11" fmla="*/ 11 h 11"/>
                  <a:gd name="T12" fmla="*/ 6 w 21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1">
                    <a:moveTo>
                      <a:pt x="6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1" y="3"/>
                      <a:pt x="21" y="6"/>
                    </a:cubicBezTo>
                    <a:cubicBezTo>
                      <a:pt x="21" y="9"/>
                      <a:pt x="18" y="11"/>
                      <a:pt x="15" y="11"/>
                    </a:cubicBez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2" name="Freeform 43"/>
              <p:cNvSpPr>
                <a:spLocks/>
              </p:cNvSpPr>
              <p:nvPr/>
            </p:nvSpPr>
            <p:spPr bwMode="auto">
              <a:xfrm>
                <a:off x="11114087" y="3857625"/>
                <a:ext cx="23813" cy="14288"/>
              </a:xfrm>
              <a:custGeom>
                <a:avLst/>
                <a:gdLst>
                  <a:gd name="T0" fmla="*/ 5 w 20"/>
                  <a:gd name="T1" fmla="*/ 11 h 11"/>
                  <a:gd name="T2" fmla="*/ 0 w 20"/>
                  <a:gd name="T3" fmla="*/ 6 h 11"/>
                  <a:gd name="T4" fmla="*/ 5 w 20"/>
                  <a:gd name="T5" fmla="*/ 0 h 11"/>
                  <a:gd name="T6" fmla="*/ 15 w 20"/>
                  <a:gd name="T7" fmla="*/ 0 h 11"/>
                  <a:gd name="T8" fmla="*/ 20 w 20"/>
                  <a:gd name="T9" fmla="*/ 6 h 11"/>
                  <a:gd name="T10" fmla="*/ 15 w 20"/>
                  <a:gd name="T11" fmla="*/ 11 h 11"/>
                  <a:gd name="T12" fmla="*/ 5 w 2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3"/>
                      <a:pt x="20" y="6"/>
                    </a:cubicBezTo>
                    <a:cubicBezTo>
                      <a:pt x="20" y="9"/>
                      <a:pt x="18" y="11"/>
                      <a:pt x="15" y="11"/>
                    </a:cubicBez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3" name="Freeform 44"/>
              <p:cNvSpPr>
                <a:spLocks/>
              </p:cNvSpPr>
              <p:nvPr/>
            </p:nvSpPr>
            <p:spPr bwMode="auto">
              <a:xfrm>
                <a:off x="11212512" y="3948113"/>
                <a:ext cx="12700" cy="25400"/>
              </a:xfrm>
              <a:custGeom>
                <a:avLst/>
                <a:gdLst>
                  <a:gd name="T0" fmla="*/ 0 w 11"/>
                  <a:gd name="T1" fmla="*/ 5 h 21"/>
                  <a:gd name="T2" fmla="*/ 6 w 11"/>
                  <a:gd name="T3" fmla="*/ 0 h 21"/>
                  <a:gd name="T4" fmla="*/ 11 w 11"/>
                  <a:gd name="T5" fmla="*/ 6 h 21"/>
                  <a:gd name="T6" fmla="*/ 11 w 11"/>
                  <a:gd name="T7" fmla="*/ 15 h 21"/>
                  <a:gd name="T8" fmla="*/ 6 w 11"/>
                  <a:gd name="T9" fmla="*/ 21 h 21"/>
                  <a:gd name="T10" fmla="*/ 0 w 11"/>
                  <a:gd name="T11" fmla="*/ 15 h 21"/>
                  <a:gd name="T12" fmla="*/ 0 w 11"/>
                  <a:gd name="T13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1">
                    <a:moveTo>
                      <a:pt x="0" y="5"/>
                    </a:move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1" y="3"/>
                      <a:pt x="11" y="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9" y="21"/>
                      <a:pt x="6" y="21"/>
                    </a:cubicBezTo>
                    <a:cubicBezTo>
                      <a:pt x="3" y="21"/>
                      <a:pt x="0" y="18"/>
                      <a:pt x="0" y="15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4" name="Freeform 45"/>
              <p:cNvSpPr>
                <a:spLocks/>
              </p:cNvSpPr>
              <p:nvPr/>
            </p:nvSpPr>
            <p:spPr bwMode="auto">
              <a:xfrm>
                <a:off x="11215687" y="3757613"/>
                <a:ext cx="12700" cy="25400"/>
              </a:xfrm>
              <a:custGeom>
                <a:avLst/>
                <a:gdLst>
                  <a:gd name="T0" fmla="*/ 0 w 11"/>
                  <a:gd name="T1" fmla="*/ 6 h 21"/>
                  <a:gd name="T2" fmla="*/ 6 w 11"/>
                  <a:gd name="T3" fmla="*/ 0 h 21"/>
                  <a:gd name="T4" fmla="*/ 11 w 11"/>
                  <a:gd name="T5" fmla="*/ 6 h 21"/>
                  <a:gd name="T6" fmla="*/ 11 w 11"/>
                  <a:gd name="T7" fmla="*/ 16 h 21"/>
                  <a:gd name="T8" fmla="*/ 6 w 11"/>
                  <a:gd name="T9" fmla="*/ 21 h 21"/>
                  <a:gd name="T10" fmla="*/ 0 w 11"/>
                  <a:gd name="T11" fmla="*/ 16 h 21"/>
                  <a:gd name="T12" fmla="*/ 0 w 11"/>
                  <a:gd name="T1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1">
                    <a:moveTo>
                      <a:pt x="0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9" y="1"/>
                      <a:pt x="11" y="3"/>
                      <a:pt x="11" y="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9"/>
                      <a:pt x="9" y="21"/>
                      <a:pt x="6" y="21"/>
                    </a:cubicBezTo>
                    <a:cubicBezTo>
                      <a:pt x="3" y="21"/>
                      <a:pt x="0" y="19"/>
                      <a:pt x="0" y="16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5" name="Freeform 46"/>
              <p:cNvSpPr>
                <a:spLocks noEditPoints="1"/>
              </p:cNvSpPr>
              <p:nvPr/>
            </p:nvSpPr>
            <p:spPr bwMode="auto">
              <a:xfrm>
                <a:off x="10539412" y="3713163"/>
                <a:ext cx="196850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6 h 255"/>
                  <a:gd name="T6" fmla="*/ 81 w 164"/>
                  <a:gd name="T7" fmla="*/ 255 h 255"/>
                  <a:gd name="T8" fmla="*/ 0 w 164"/>
                  <a:gd name="T9" fmla="*/ 126 h 255"/>
                  <a:gd name="T10" fmla="*/ 117 w 164"/>
                  <a:gd name="T11" fmla="*/ 128 h 255"/>
                  <a:gd name="T12" fmla="*/ 83 w 164"/>
                  <a:gd name="T13" fmla="*/ 38 h 255"/>
                  <a:gd name="T14" fmla="*/ 49 w 164"/>
                  <a:gd name="T15" fmla="*/ 127 h 255"/>
                  <a:gd name="T16" fmla="*/ 83 w 164"/>
                  <a:gd name="T17" fmla="*/ 217 h 255"/>
                  <a:gd name="T18" fmla="*/ 117 w 164"/>
                  <a:gd name="T19" fmla="*/ 1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7"/>
                      <a:pt x="30" y="0"/>
                      <a:pt x="81" y="0"/>
                    </a:cubicBezTo>
                    <a:cubicBezTo>
                      <a:pt x="133" y="0"/>
                      <a:pt x="164" y="37"/>
                      <a:pt x="164" y="126"/>
                    </a:cubicBezTo>
                    <a:cubicBezTo>
                      <a:pt x="164" y="215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7" y="128"/>
                    </a:moveTo>
                    <a:cubicBezTo>
                      <a:pt x="117" y="62"/>
                      <a:pt x="105" y="38"/>
                      <a:pt x="83" y="38"/>
                    </a:cubicBezTo>
                    <a:cubicBezTo>
                      <a:pt x="60" y="38"/>
                      <a:pt x="49" y="61"/>
                      <a:pt x="49" y="127"/>
                    </a:cubicBezTo>
                    <a:cubicBezTo>
                      <a:pt x="49" y="194"/>
                      <a:pt x="60" y="217"/>
                      <a:pt x="83" y="217"/>
                    </a:cubicBezTo>
                    <a:cubicBezTo>
                      <a:pt x="105" y="217"/>
                      <a:pt x="117" y="193"/>
                      <a:pt x="117" y="128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6" name="Freeform 47"/>
              <p:cNvSpPr>
                <a:spLocks noEditPoints="1"/>
              </p:cNvSpPr>
              <p:nvPr/>
            </p:nvSpPr>
            <p:spPr bwMode="auto">
              <a:xfrm>
                <a:off x="10744200" y="3722688"/>
                <a:ext cx="200025" cy="285750"/>
              </a:xfrm>
              <a:custGeom>
                <a:avLst/>
                <a:gdLst>
                  <a:gd name="T0" fmla="*/ 70 w 126"/>
                  <a:gd name="T1" fmla="*/ 180 h 180"/>
                  <a:gd name="T2" fmla="*/ 70 w 126"/>
                  <a:gd name="T3" fmla="*/ 141 h 180"/>
                  <a:gd name="T4" fmla="*/ 0 w 126"/>
                  <a:gd name="T5" fmla="*/ 141 h 180"/>
                  <a:gd name="T6" fmla="*/ 0 w 126"/>
                  <a:gd name="T7" fmla="*/ 110 h 180"/>
                  <a:gd name="T8" fmla="*/ 65 w 126"/>
                  <a:gd name="T9" fmla="*/ 0 h 180"/>
                  <a:gd name="T10" fmla="*/ 105 w 126"/>
                  <a:gd name="T11" fmla="*/ 0 h 180"/>
                  <a:gd name="T12" fmla="*/ 105 w 126"/>
                  <a:gd name="T13" fmla="*/ 113 h 180"/>
                  <a:gd name="T14" fmla="*/ 126 w 126"/>
                  <a:gd name="T15" fmla="*/ 113 h 180"/>
                  <a:gd name="T16" fmla="*/ 126 w 126"/>
                  <a:gd name="T17" fmla="*/ 141 h 180"/>
                  <a:gd name="T18" fmla="*/ 105 w 126"/>
                  <a:gd name="T19" fmla="*/ 141 h 180"/>
                  <a:gd name="T20" fmla="*/ 105 w 126"/>
                  <a:gd name="T21" fmla="*/ 180 h 180"/>
                  <a:gd name="T22" fmla="*/ 70 w 126"/>
                  <a:gd name="T23" fmla="*/ 180 h 180"/>
                  <a:gd name="T24" fmla="*/ 71 w 126"/>
                  <a:gd name="T25" fmla="*/ 50 h 180"/>
                  <a:gd name="T26" fmla="*/ 34 w 126"/>
                  <a:gd name="T27" fmla="*/ 113 h 180"/>
                  <a:gd name="T28" fmla="*/ 71 w 126"/>
                  <a:gd name="T29" fmla="*/ 113 h 180"/>
                  <a:gd name="T30" fmla="*/ 71 w 126"/>
                  <a:gd name="T31" fmla="*/ 5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80">
                    <a:moveTo>
                      <a:pt x="70" y="180"/>
                    </a:moveTo>
                    <a:lnTo>
                      <a:pt x="70" y="141"/>
                    </a:lnTo>
                    <a:lnTo>
                      <a:pt x="0" y="141"/>
                    </a:lnTo>
                    <a:lnTo>
                      <a:pt x="0" y="110"/>
                    </a:lnTo>
                    <a:lnTo>
                      <a:pt x="65" y="0"/>
                    </a:lnTo>
                    <a:lnTo>
                      <a:pt x="105" y="0"/>
                    </a:lnTo>
                    <a:lnTo>
                      <a:pt x="105" y="113"/>
                    </a:lnTo>
                    <a:lnTo>
                      <a:pt x="126" y="113"/>
                    </a:lnTo>
                    <a:lnTo>
                      <a:pt x="126" y="141"/>
                    </a:lnTo>
                    <a:lnTo>
                      <a:pt x="105" y="141"/>
                    </a:lnTo>
                    <a:lnTo>
                      <a:pt x="105" y="180"/>
                    </a:lnTo>
                    <a:lnTo>
                      <a:pt x="70" y="180"/>
                    </a:lnTo>
                    <a:close/>
                    <a:moveTo>
                      <a:pt x="71" y="50"/>
                    </a:moveTo>
                    <a:lnTo>
                      <a:pt x="34" y="113"/>
                    </a:lnTo>
                    <a:lnTo>
                      <a:pt x="71" y="113"/>
                    </a:lnTo>
                    <a:lnTo>
                      <a:pt x="71" y="50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37" name="Rectangle 48"/>
              <p:cNvSpPr>
                <a:spLocks noChangeArrowheads="1"/>
              </p:cNvSpPr>
              <p:nvPr/>
            </p:nvSpPr>
            <p:spPr bwMode="auto">
              <a:xfrm>
                <a:off x="10556875" y="4056063"/>
                <a:ext cx="785813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  <p:sp>
          <p:nvSpPr>
            <p:cNvPr id="128" name="文本框 127"/>
            <p:cNvSpPr txBox="1"/>
            <p:nvPr/>
          </p:nvSpPr>
          <p:spPr>
            <a:xfrm>
              <a:off x="7541384" y="3808354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5278470" y="1409581"/>
            <a:ext cx="988048" cy="988048"/>
            <a:chOff x="7213124" y="1759386"/>
            <a:chExt cx="1317397" cy="1317397"/>
          </a:xfrm>
        </p:grpSpPr>
        <p:sp>
          <p:nvSpPr>
            <p:cNvPr id="139" name="椭圆 138"/>
            <p:cNvSpPr/>
            <p:nvPr/>
          </p:nvSpPr>
          <p:spPr>
            <a:xfrm>
              <a:off x="7213124" y="1759386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7518720" y="1966124"/>
              <a:ext cx="701230" cy="295983"/>
              <a:chOff x="10369550" y="2024063"/>
              <a:chExt cx="804862" cy="339725"/>
            </a:xfrm>
          </p:grpSpPr>
          <p:sp>
            <p:nvSpPr>
              <p:cNvPr id="142" name="Rectangle 49"/>
              <p:cNvSpPr>
                <a:spLocks noChangeArrowheads="1"/>
              </p:cNvSpPr>
              <p:nvPr/>
            </p:nvSpPr>
            <p:spPr bwMode="auto">
              <a:xfrm>
                <a:off x="10369550" y="2352675"/>
                <a:ext cx="782638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43" name="Freeform 50"/>
              <p:cNvSpPr>
                <a:spLocks/>
              </p:cNvSpPr>
              <p:nvPr/>
            </p:nvSpPr>
            <p:spPr bwMode="auto">
              <a:xfrm>
                <a:off x="10856912" y="2127250"/>
                <a:ext cx="114300" cy="177800"/>
              </a:xfrm>
              <a:custGeom>
                <a:avLst/>
                <a:gdLst>
                  <a:gd name="T0" fmla="*/ 42 w 95"/>
                  <a:gd name="T1" fmla="*/ 74 h 148"/>
                  <a:gd name="T2" fmla="*/ 95 w 95"/>
                  <a:gd name="T3" fmla="*/ 3 h 148"/>
                  <a:gd name="T4" fmla="*/ 74 w 95"/>
                  <a:gd name="T5" fmla="*/ 0 h 148"/>
                  <a:gd name="T6" fmla="*/ 0 w 95"/>
                  <a:gd name="T7" fmla="*/ 74 h 148"/>
                  <a:gd name="T8" fmla="*/ 74 w 95"/>
                  <a:gd name="T9" fmla="*/ 148 h 148"/>
                  <a:gd name="T10" fmla="*/ 95 w 95"/>
                  <a:gd name="T11" fmla="*/ 145 h 148"/>
                  <a:gd name="T12" fmla="*/ 42 w 95"/>
                  <a:gd name="T13" fmla="*/ 7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148">
                    <a:moveTo>
                      <a:pt x="42" y="74"/>
                    </a:moveTo>
                    <a:cubicBezTo>
                      <a:pt x="42" y="40"/>
                      <a:pt x="64" y="12"/>
                      <a:pt x="95" y="3"/>
                    </a:cubicBezTo>
                    <a:cubicBezTo>
                      <a:pt x="88" y="1"/>
                      <a:pt x="81" y="0"/>
                      <a:pt x="74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81" y="148"/>
                      <a:pt x="88" y="147"/>
                      <a:pt x="95" y="145"/>
                    </a:cubicBezTo>
                    <a:cubicBezTo>
                      <a:pt x="64" y="136"/>
                      <a:pt x="42" y="107"/>
                      <a:pt x="42" y="74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44" name="Freeform 51"/>
              <p:cNvSpPr>
                <a:spLocks/>
              </p:cNvSpPr>
              <p:nvPr/>
            </p:nvSpPr>
            <p:spPr bwMode="auto">
              <a:xfrm>
                <a:off x="10933112" y="2027238"/>
                <a:ext cx="241300" cy="284163"/>
              </a:xfrm>
              <a:custGeom>
                <a:avLst/>
                <a:gdLst>
                  <a:gd name="T0" fmla="*/ 201 w 201"/>
                  <a:gd name="T1" fmla="*/ 142 h 236"/>
                  <a:gd name="T2" fmla="*/ 183 w 201"/>
                  <a:gd name="T3" fmla="*/ 123 h 236"/>
                  <a:gd name="T4" fmla="*/ 191 w 201"/>
                  <a:gd name="T5" fmla="*/ 109 h 236"/>
                  <a:gd name="T6" fmla="*/ 113 w 201"/>
                  <a:gd name="T7" fmla="*/ 90 h 236"/>
                  <a:gd name="T8" fmla="*/ 109 w 201"/>
                  <a:gd name="T9" fmla="*/ 90 h 236"/>
                  <a:gd name="T10" fmla="*/ 124 w 201"/>
                  <a:gd name="T11" fmla="*/ 74 h 236"/>
                  <a:gd name="T12" fmla="*/ 139 w 201"/>
                  <a:gd name="T13" fmla="*/ 44 h 236"/>
                  <a:gd name="T14" fmla="*/ 123 w 201"/>
                  <a:gd name="T15" fmla="*/ 2 h 236"/>
                  <a:gd name="T16" fmla="*/ 104 w 201"/>
                  <a:gd name="T17" fmla="*/ 33 h 236"/>
                  <a:gd name="T18" fmla="*/ 95 w 201"/>
                  <a:gd name="T19" fmla="*/ 46 h 236"/>
                  <a:gd name="T20" fmla="*/ 44 w 201"/>
                  <a:gd name="T21" fmla="*/ 82 h 236"/>
                  <a:gd name="T22" fmla="*/ 0 w 201"/>
                  <a:gd name="T23" fmla="*/ 163 h 236"/>
                  <a:gd name="T24" fmla="*/ 80 w 201"/>
                  <a:gd name="T25" fmla="*/ 236 h 236"/>
                  <a:gd name="T26" fmla="*/ 137 w 201"/>
                  <a:gd name="T27" fmla="*/ 224 h 236"/>
                  <a:gd name="T28" fmla="*/ 171 w 201"/>
                  <a:gd name="T29" fmla="*/ 206 h 236"/>
                  <a:gd name="T30" fmla="*/ 168 w 201"/>
                  <a:gd name="T31" fmla="*/ 198 h 236"/>
                  <a:gd name="T32" fmla="*/ 191 w 201"/>
                  <a:gd name="T33" fmla="*/ 177 h 236"/>
                  <a:gd name="T34" fmla="*/ 180 w 201"/>
                  <a:gd name="T35" fmla="*/ 162 h 236"/>
                  <a:gd name="T36" fmla="*/ 201 w 201"/>
                  <a:gd name="T37" fmla="*/ 14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1" h="236">
                    <a:moveTo>
                      <a:pt x="201" y="142"/>
                    </a:moveTo>
                    <a:cubicBezTo>
                      <a:pt x="201" y="134"/>
                      <a:pt x="194" y="127"/>
                      <a:pt x="183" y="123"/>
                    </a:cubicBezTo>
                    <a:cubicBezTo>
                      <a:pt x="188" y="119"/>
                      <a:pt x="192" y="114"/>
                      <a:pt x="191" y="109"/>
                    </a:cubicBezTo>
                    <a:cubicBezTo>
                      <a:pt x="190" y="89"/>
                      <a:pt x="140" y="90"/>
                      <a:pt x="113" y="90"/>
                    </a:cubicBezTo>
                    <a:cubicBezTo>
                      <a:pt x="112" y="90"/>
                      <a:pt x="110" y="90"/>
                      <a:pt x="109" y="90"/>
                    </a:cubicBezTo>
                    <a:cubicBezTo>
                      <a:pt x="109" y="85"/>
                      <a:pt x="123" y="79"/>
                      <a:pt x="124" y="74"/>
                    </a:cubicBezTo>
                    <a:cubicBezTo>
                      <a:pt x="131" y="69"/>
                      <a:pt x="137" y="57"/>
                      <a:pt x="139" y="44"/>
                    </a:cubicBezTo>
                    <a:cubicBezTo>
                      <a:pt x="142" y="23"/>
                      <a:pt x="135" y="4"/>
                      <a:pt x="123" y="2"/>
                    </a:cubicBezTo>
                    <a:cubicBezTo>
                      <a:pt x="111" y="0"/>
                      <a:pt x="107" y="12"/>
                      <a:pt x="104" y="33"/>
                    </a:cubicBezTo>
                    <a:cubicBezTo>
                      <a:pt x="103" y="36"/>
                      <a:pt x="95" y="43"/>
                      <a:pt x="95" y="46"/>
                    </a:cubicBezTo>
                    <a:cubicBezTo>
                      <a:pt x="71" y="54"/>
                      <a:pt x="59" y="74"/>
                      <a:pt x="44" y="82"/>
                    </a:cubicBezTo>
                    <a:cubicBezTo>
                      <a:pt x="12" y="94"/>
                      <a:pt x="0" y="128"/>
                      <a:pt x="0" y="163"/>
                    </a:cubicBezTo>
                    <a:cubicBezTo>
                      <a:pt x="0" y="208"/>
                      <a:pt x="33" y="236"/>
                      <a:pt x="80" y="236"/>
                    </a:cubicBezTo>
                    <a:cubicBezTo>
                      <a:pt x="99" y="236"/>
                      <a:pt x="122" y="234"/>
                      <a:pt x="137" y="224"/>
                    </a:cubicBezTo>
                    <a:cubicBezTo>
                      <a:pt x="156" y="221"/>
                      <a:pt x="171" y="217"/>
                      <a:pt x="171" y="206"/>
                    </a:cubicBezTo>
                    <a:cubicBezTo>
                      <a:pt x="171" y="203"/>
                      <a:pt x="170" y="200"/>
                      <a:pt x="168" y="198"/>
                    </a:cubicBezTo>
                    <a:cubicBezTo>
                      <a:pt x="182" y="193"/>
                      <a:pt x="191" y="186"/>
                      <a:pt x="191" y="177"/>
                    </a:cubicBezTo>
                    <a:cubicBezTo>
                      <a:pt x="191" y="171"/>
                      <a:pt x="187" y="166"/>
                      <a:pt x="180" y="162"/>
                    </a:cubicBezTo>
                    <a:cubicBezTo>
                      <a:pt x="193" y="157"/>
                      <a:pt x="201" y="150"/>
                      <a:pt x="201" y="14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45" name="Freeform 52"/>
              <p:cNvSpPr>
                <a:spLocks noEditPoints="1"/>
              </p:cNvSpPr>
              <p:nvPr/>
            </p:nvSpPr>
            <p:spPr bwMode="auto">
              <a:xfrm>
                <a:off x="10387012" y="2024063"/>
                <a:ext cx="188913" cy="293688"/>
              </a:xfrm>
              <a:custGeom>
                <a:avLst/>
                <a:gdLst>
                  <a:gd name="T0" fmla="*/ 0 w 158"/>
                  <a:gd name="T1" fmla="*/ 121 h 244"/>
                  <a:gd name="T2" fmla="*/ 78 w 158"/>
                  <a:gd name="T3" fmla="*/ 0 h 244"/>
                  <a:gd name="T4" fmla="*/ 158 w 158"/>
                  <a:gd name="T5" fmla="*/ 120 h 244"/>
                  <a:gd name="T6" fmla="*/ 78 w 158"/>
                  <a:gd name="T7" fmla="*/ 244 h 244"/>
                  <a:gd name="T8" fmla="*/ 0 w 158"/>
                  <a:gd name="T9" fmla="*/ 121 h 244"/>
                  <a:gd name="T10" fmla="*/ 112 w 158"/>
                  <a:gd name="T11" fmla="*/ 122 h 244"/>
                  <a:gd name="T12" fmla="*/ 80 w 158"/>
                  <a:gd name="T13" fmla="*/ 36 h 244"/>
                  <a:gd name="T14" fmla="*/ 47 w 158"/>
                  <a:gd name="T15" fmla="*/ 122 h 244"/>
                  <a:gd name="T16" fmla="*/ 80 w 158"/>
                  <a:gd name="T17" fmla="*/ 208 h 244"/>
                  <a:gd name="T18" fmla="*/ 112 w 158"/>
                  <a:gd name="T19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244">
                    <a:moveTo>
                      <a:pt x="0" y="121"/>
                    </a:moveTo>
                    <a:cubicBezTo>
                      <a:pt x="0" y="35"/>
                      <a:pt x="29" y="0"/>
                      <a:pt x="78" y="0"/>
                    </a:cubicBezTo>
                    <a:cubicBezTo>
                      <a:pt x="128" y="0"/>
                      <a:pt x="158" y="35"/>
                      <a:pt x="158" y="120"/>
                    </a:cubicBezTo>
                    <a:cubicBezTo>
                      <a:pt x="158" y="205"/>
                      <a:pt x="128" y="244"/>
                      <a:pt x="78" y="244"/>
                    </a:cubicBezTo>
                    <a:cubicBezTo>
                      <a:pt x="29" y="244"/>
                      <a:pt x="0" y="207"/>
                      <a:pt x="0" y="121"/>
                    </a:cubicBezTo>
                    <a:close/>
                    <a:moveTo>
                      <a:pt x="112" y="122"/>
                    </a:moveTo>
                    <a:cubicBezTo>
                      <a:pt x="112" y="59"/>
                      <a:pt x="101" y="36"/>
                      <a:pt x="80" y="36"/>
                    </a:cubicBezTo>
                    <a:cubicBezTo>
                      <a:pt x="58" y="36"/>
                      <a:pt x="47" y="58"/>
                      <a:pt x="47" y="122"/>
                    </a:cubicBezTo>
                    <a:cubicBezTo>
                      <a:pt x="47" y="185"/>
                      <a:pt x="58" y="208"/>
                      <a:pt x="80" y="208"/>
                    </a:cubicBezTo>
                    <a:cubicBezTo>
                      <a:pt x="101" y="208"/>
                      <a:pt x="112" y="185"/>
                      <a:pt x="112" y="12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46" name="Freeform 53"/>
              <p:cNvSpPr>
                <a:spLocks/>
              </p:cNvSpPr>
              <p:nvPr/>
            </p:nvSpPr>
            <p:spPr bwMode="auto">
              <a:xfrm>
                <a:off x="10591800" y="2033588"/>
                <a:ext cx="185738" cy="284163"/>
              </a:xfrm>
              <a:custGeom>
                <a:avLst/>
                <a:gdLst>
                  <a:gd name="T0" fmla="*/ 0 w 155"/>
                  <a:gd name="T1" fmla="*/ 139 h 237"/>
                  <a:gd name="T2" fmla="*/ 5 w 155"/>
                  <a:gd name="T3" fmla="*/ 0 h 237"/>
                  <a:gd name="T4" fmla="*/ 146 w 155"/>
                  <a:gd name="T5" fmla="*/ 0 h 237"/>
                  <a:gd name="T6" fmla="*/ 146 w 155"/>
                  <a:gd name="T7" fmla="*/ 38 h 237"/>
                  <a:gd name="T8" fmla="*/ 45 w 155"/>
                  <a:gd name="T9" fmla="*/ 38 h 237"/>
                  <a:gd name="T10" fmla="*/ 43 w 155"/>
                  <a:gd name="T11" fmla="*/ 100 h 237"/>
                  <a:gd name="T12" fmla="*/ 89 w 155"/>
                  <a:gd name="T13" fmla="*/ 84 h 237"/>
                  <a:gd name="T14" fmla="*/ 155 w 155"/>
                  <a:gd name="T15" fmla="*/ 156 h 237"/>
                  <a:gd name="T16" fmla="*/ 76 w 155"/>
                  <a:gd name="T17" fmla="*/ 237 h 237"/>
                  <a:gd name="T18" fmla="*/ 0 w 155"/>
                  <a:gd name="T19" fmla="*/ 170 h 237"/>
                  <a:gd name="T20" fmla="*/ 45 w 155"/>
                  <a:gd name="T21" fmla="*/ 170 h 237"/>
                  <a:gd name="T22" fmla="*/ 76 w 155"/>
                  <a:gd name="T23" fmla="*/ 201 h 237"/>
                  <a:gd name="T24" fmla="*/ 110 w 155"/>
                  <a:gd name="T25" fmla="*/ 158 h 237"/>
                  <a:gd name="T26" fmla="*/ 79 w 155"/>
                  <a:gd name="T27" fmla="*/ 120 h 237"/>
                  <a:gd name="T28" fmla="*/ 47 w 155"/>
                  <a:gd name="T29" fmla="*/ 139 h 237"/>
                  <a:gd name="T30" fmla="*/ 0 w 155"/>
                  <a:gd name="T31" fmla="*/ 13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237">
                    <a:moveTo>
                      <a:pt x="0" y="139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38"/>
                      <a:pt x="146" y="38"/>
                      <a:pt x="146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3" y="100"/>
                      <a:pt x="43" y="100"/>
                      <a:pt x="43" y="100"/>
                    </a:cubicBezTo>
                    <a:cubicBezTo>
                      <a:pt x="55" y="87"/>
                      <a:pt x="72" y="84"/>
                      <a:pt x="89" y="84"/>
                    </a:cubicBezTo>
                    <a:cubicBezTo>
                      <a:pt x="126" y="84"/>
                      <a:pt x="155" y="110"/>
                      <a:pt x="155" y="156"/>
                    </a:cubicBezTo>
                    <a:cubicBezTo>
                      <a:pt x="155" y="205"/>
                      <a:pt x="122" y="237"/>
                      <a:pt x="76" y="237"/>
                    </a:cubicBezTo>
                    <a:cubicBezTo>
                      <a:pt x="34" y="237"/>
                      <a:pt x="1" y="210"/>
                      <a:pt x="0" y="170"/>
                    </a:cubicBezTo>
                    <a:cubicBezTo>
                      <a:pt x="45" y="170"/>
                      <a:pt x="45" y="170"/>
                      <a:pt x="45" y="170"/>
                    </a:cubicBezTo>
                    <a:cubicBezTo>
                      <a:pt x="46" y="189"/>
                      <a:pt x="58" y="201"/>
                      <a:pt x="76" y="201"/>
                    </a:cubicBezTo>
                    <a:cubicBezTo>
                      <a:pt x="101" y="201"/>
                      <a:pt x="110" y="183"/>
                      <a:pt x="110" y="158"/>
                    </a:cubicBezTo>
                    <a:cubicBezTo>
                      <a:pt x="110" y="134"/>
                      <a:pt x="100" y="120"/>
                      <a:pt x="79" y="120"/>
                    </a:cubicBezTo>
                    <a:cubicBezTo>
                      <a:pt x="62" y="120"/>
                      <a:pt x="53" y="127"/>
                      <a:pt x="47" y="139"/>
                    </a:cubicBezTo>
                    <a:lnTo>
                      <a:pt x="0" y="139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  <p:sp>
          <p:nvSpPr>
            <p:cNvPr id="141" name="文本框 140"/>
            <p:cNvSpPr txBox="1"/>
            <p:nvPr/>
          </p:nvSpPr>
          <p:spPr>
            <a:xfrm>
              <a:off x="7393808" y="2360569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4645069" y="3406722"/>
            <a:ext cx="988048" cy="988048"/>
            <a:chOff x="6368590" y="4422241"/>
            <a:chExt cx="1317397" cy="1317397"/>
          </a:xfrm>
        </p:grpSpPr>
        <p:sp>
          <p:nvSpPr>
            <p:cNvPr id="148" name="椭圆 147"/>
            <p:cNvSpPr/>
            <p:nvPr/>
          </p:nvSpPr>
          <p:spPr>
            <a:xfrm>
              <a:off x="6368590" y="4422241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6672266" y="4549747"/>
              <a:ext cx="684634" cy="312580"/>
              <a:chOff x="9398000" y="4989513"/>
              <a:chExt cx="785813" cy="358775"/>
            </a:xfrm>
          </p:grpSpPr>
          <p:sp>
            <p:nvSpPr>
              <p:cNvPr id="151" name="Freeform 30"/>
              <p:cNvSpPr>
                <a:spLocks noEditPoints="1"/>
              </p:cNvSpPr>
              <p:nvPr/>
            </p:nvSpPr>
            <p:spPr bwMode="auto">
              <a:xfrm>
                <a:off x="9898062" y="5002213"/>
                <a:ext cx="265113" cy="247650"/>
              </a:xfrm>
              <a:custGeom>
                <a:avLst/>
                <a:gdLst>
                  <a:gd name="T0" fmla="*/ 186 w 221"/>
                  <a:gd name="T1" fmla="*/ 0 h 206"/>
                  <a:gd name="T2" fmla="*/ 211 w 221"/>
                  <a:gd name="T3" fmla="*/ 0 h 206"/>
                  <a:gd name="T4" fmla="*/ 221 w 221"/>
                  <a:gd name="T5" fmla="*/ 12 h 206"/>
                  <a:gd name="T6" fmla="*/ 221 w 221"/>
                  <a:gd name="T7" fmla="*/ 205 h 206"/>
                  <a:gd name="T8" fmla="*/ 176 w 221"/>
                  <a:gd name="T9" fmla="*/ 205 h 206"/>
                  <a:gd name="T10" fmla="*/ 176 w 221"/>
                  <a:gd name="T11" fmla="*/ 12 h 206"/>
                  <a:gd name="T12" fmla="*/ 186 w 221"/>
                  <a:gd name="T13" fmla="*/ 0 h 206"/>
                  <a:gd name="T14" fmla="*/ 127 w 221"/>
                  <a:gd name="T15" fmla="*/ 85 h 206"/>
                  <a:gd name="T16" fmla="*/ 152 w 221"/>
                  <a:gd name="T17" fmla="*/ 85 h 206"/>
                  <a:gd name="T18" fmla="*/ 162 w 221"/>
                  <a:gd name="T19" fmla="*/ 96 h 206"/>
                  <a:gd name="T20" fmla="*/ 162 w 221"/>
                  <a:gd name="T21" fmla="*/ 206 h 206"/>
                  <a:gd name="T22" fmla="*/ 117 w 221"/>
                  <a:gd name="T23" fmla="*/ 206 h 206"/>
                  <a:gd name="T24" fmla="*/ 117 w 221"/>
                  <a:gd name="T25" fmla="*/ 96 h 206"/>
                  <a:gd name="T26" fmla="*/ 127 w 221"/>
                  <a:gd name="T27" fmla="*/ 85 h 206"/>
                  <a:gd name="T28" fmla="*/ 69 w 221"/>
                  <a:gd name="T29" fmla="*/ 123 h 206"/>
                  <a:gd name="T30" fmla="*/ 94 w 221"/>
                  <a:gd name="T31" fmla="*/ 123 h 206"/>
                  <a:gd name="T32" fmla="*/ 104 w 221"/>
                  <a:gd name="T33" fmla="*/ 134 h 206"/>
                  <a:gd name="T34" fmla="*/ 104 w 221"/>
                  <a:gd name="T35" fmla="*/ 206 h 206"/>
                  <a:gd name="T36" fmla="*/ 59 w 221"/>
                  <a:gd name="T37" fmla="*/ 206 h 206"/>
                  <a:gd name="T38" fmla="*/ 59 w 221"/>
                  <a:gd name="T39" fmla="*/ 134 h 206"/>
                  <a:gd name="T40" fmla="*/ 69 w 221"/>
                  <a:gd name="T41" fmla="*/ 123 h 206"/>
                  <a:gd name="T42" fmla="*/ 10 w 221"/>
                  <a:gd name="T43" fmla="*/ 151 h 206"/>
                  <a:gd name="T44" fmla="*/ 35 w 221"/>
                  <a:gd name="T45" fmla="*/ 151 h 206"/>
                  <a:gd name="T46" fmla="*/ 45 w 221"/>
                  <a:gd name="T47" fmla="*/ 161 h 206"/>
                  <a:gd name="T48" fmla="*/ 45 w 221"/>
                  <a:gd name="T49" fmla="*/ 206 h 206"/>
                  <a:gd name="T50" fmla="*/ 0 w 221"/>
                  <a:gd name="T51" fmla="*/ 206 h 206"/>
                  <a:gd name="T52" fmla="*/ 0 w 221"/>
                  <a:gd name="T53" fmla="*/ 161 h 206"/>
                  <a:gd name="T54" fmla="*/ 10 w 221"/>
                  <a:gd name="T55" fmla="*/ 15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1" h="206">
                    <a:moveTo>
                      <a:pt x="186" y="0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216" y="0"/>
                      <a:pt x="221" y="6"/>
                      <a:pt x="221" y="12"/>
                    </a:cubicBezTo>
                    <a:cubicBezTo>
                      <a:pt x="221" y="205"/>
                      <a:pt x="221" y="205"/>
                      <a:pt x="221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6"/>
                      <a:pt x="181" y="0"/>
                      <a:pt x="186" y="0"/>
                    </a:cubicBezTo>
                    <a:close/>
                    <a:moveTo>
                      <a:pt x="127" y="85"/>
                    </a:moveTo>
                    <a:cubicBezTo>
                      <a:pt x="152" y="85"/>
                      <a:pt x="152" y="85"/>
                      <a:pt x="152" y="85"/>
                    </a:cubicBezTo>
                    <a:cubicBezTo>
                      <a:pt x="158" y="85"/>
                      <a:pt x="162" y="90"/>
                      <a:pt x="162" y="9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17" y="206"/>
                      <a:pt x="117" y="206"/>
                      <a:pt x="117" y="206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7" y="90"/>
                      <a:pt x="122" y="85"/>
                      <a:pt x="127" y="85"/>
                    </a:cubicBezTo>
                    <a:close/>
                    <a:moveTo>
                      <a:pt x="69" y="123"/>
                    </a:moveTo>
                    <a:cubicBezTo>
                      <a:pt x="94" y="123"/>
                      <a:pt x="94" y="123"/>
                      <a:pt x="94" y="123"/>
                    </a:cubicBezTo>
                    <a:cubicBezTo>
                      <a:pt x="99" y="123"/>
                      <a:pt x="104" y="128"/>
                      <a:pt x="104" y="134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59" y="206"/>
                      <a:pt x="59" y="206"/>
                      <a:pt x="59" y="206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59" y="128"/>
                      <a:pt x="64" y="123"/>
                      <a:pt x="69" y="123"/>
                    </a:cubicBezTo>
                    <a:close/>
                    <a:moveTo>
                      <a:pt x="10" y="151"/>
                    </a:moveTo>
                    <a:cubicBezTo>
                      <a:pt x="35" y="151"/>
                      <a:pt x="35" y="151"/>
                      <a:pt x="35" y="151"/>
                    </a:cubicBezTo>
                    <a:cubicBezTo>
                      <a:pt x="41" y="151"/>
                      <a:pt x="45" y="155"/>
                      <a:pt x="45" y="161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55"/>
                      <a:pt x="5" y="151"/>
                      <a:pt x="10" y="151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52" name="Freeform 31"/>
              <p:cNvSpPr>
                <a:spLocks/>
              </p:cNvSpPr>
              <p:nvPr/>
            </p:nvSpPr>
            <p:spPr bwMode="auto">
              <a:xfrm>
                <a:off x="9863137" y="5030788"/>
                <a:ext cx="315913" cy="250825"/>
              </a:xfrm>
              <a:custGeom>
                <a:avLst/>
                <a:gdLst>
                  <a:gd name="T0" fmla="*/ 256 w 262"/>
                  <a:gd name="T1" fmla="*/ 195 h 208"/>
                  <a:gd name="T2" fmla="*/ 13 w 262"/>
                  <a:gd name="T3" fmla="*/ 195 h 208"/>
                  <a:gd name="T4" fmla="*/ 13 w 262"/>
                  <a:gd name="T5" fmla="*/ 6 h 208"/>
                  <a:gd name="T6" fmla="*/ 6 w 262"/>
                  <a:gd name="T7" fmla="*/ 0 h 208"/>
                  <a:gd name="T8" fmla="*/ 6 w 262"/>
                  <a:gd name="T9" fmla="*/ 0 h 208"/>
                  <a:gd name="T10" fmla="*/ 0 w 262"/>
                  <a:gd name="T11" fmla="*/ 6 h 208"/>
                  <a:gd name="T12" fmla="*/ 0 w 262"/>
                  <a:gd name="T13" fmla="*/ 202 h 208"/>
                  <a:gd name="T14" fmla="*/ 6 w 262"/>
                  <a:gd name="T15" fmla="*/ 208 h 208"/>
                  <a:gd name="T16" fmla="*/ 6 w 262"/>
                  <a:gd name="T17" fmla="*/ 208 h 208"/>
                  <a:gd name="T18" fmla="*/ 8 w 262"/>
                  <a:gd name="T19" fmla="*/ 208 h 208"/>
                  <a:gd name="T20" fmla="*/ 256 w 262"/>
                  <a:gd name="T21" fmla="*/ 208 h 208"/>
                  <a:gd name="T22" fmla="*/ 262 w 262"/>
                  <a:gd name="T23" fmla="*/ 202 h 208"/>
                  <a:gd name="T24" fmla="*/ 262 w 262"/>
                  <a:gd name="T25" fmla="*/ 201 h 208"/>
                  <a:gd name="T26" fmla="*/ 256 w 262"/>
                  <a:gd name="T27" fmla="*/ 19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2" h="208">
                    <a:moveTo>
                      <a:pt x="256" y="195"/>
                    </a:moveTo>
                    <a:cubicBezTo>
                      <a:pt x="13" y="195"/>
                      <a:pt x="13" y="195"/>
                      <a:pt x="13" y="19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6"/>
                      <a:pt x="2" y="208"/>
                      <a:pt x="6" y="208"/>
                    </a:cubicBezTo>
                    <a:cubicBezTo>
                      <a:pt x="6" y="208"/>
                      <a:pt x="6" y="208"/>
                      <a:pt x="6" y="208"/>
                    </a:cubicBezTo>
                    <a:cubicBezTo>
                      <a:pt x="8" y="208"/>
                      <a:pt x="8" y="208"/>
                      <a:pt x="8" y="208"/>
                    </a:cubicBezTo>
                    <a:cubicBezTo>
                      <a:pt x="256" y="208"/>
                      <a:pt x="256" y="208"/>
                      <a:pt x="256" y="208"/>
                    </a:cubicBezTo>
                    <a:cubicBezTo>
                      <a:pt x="259" y="208"/>
                      <a:pt x="262" y="205"/>
                      <a:pt x="262" y="202"/>
                    </a:cubicBezTo>
                    <a:cubicBezTo>
                      <a:pt x="262" y="201"/>
                      <a:pt x="262" y="201"/>
                      <a:pt x="262" y="201"/>
                    </a:cubicBezTo>
                    <a:cubicBezTo>
                      <a:pt x="262" y="198"/>
                      <a:pt x="259" y="195"/>
                      <a:pt x="256" y="195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53" name="Freeform 32"/>
              <p:cNvSpPr>
                <a:spLocks noEditPoints="1"/>
              </p:cNvSpPr>
              <p:nvPr/>
            </p:nvSpPr>
            <p:spPr bwMode="auto">
              <a:xfrm>
                <a:off x="9402762" y="4989513"/>
                <a:ext cx="196850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7 w 164"/>
                  <a:gd name="T11" fmla="*/ 128 h 255"/>
                  <a:gd name="T12" fmla="*/ 83 w 164"/>
                  <a:gd name="T13" fmla="*/ 37 h 255"/>
                  <a:gd name="T14" fmla="*/ 49 w 164"/>
                  <a:gd name="T15" fmla="*/ 127 h 255"/>
                  <a:gd name="T16" fmla="*/ 83 w 164"/>
                  <a:gd name="T17" fmla="*/ 217 h 255"/>
                  <a:gd name="T18" fmla="*/ 117 w 164"/>
                  <a:gd name="T19" fmla="*/ 1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30" y="0"/>
                      <a:pt x="81" y="0"/>
                    </a:cubicBezTo>
                    <a:cubicBezTo>
                      <a:pt x="133" y="0"/>
                      <a:pt x="164" y="36"/>
                      <a:pt x="164" y="125"/>
                    </a:cubicBezTo>
                    <a:cubicBezTo>
                      <a:pt x="164" y="214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7" y="128"/>
                    </a:moveTo>
                    <a:cubicBezTo>
                      <a:pt x="117" y="61"/>
                      <a:pt x="106" y="37"/>
                      <a:pt x="83" y="37"/>
                    </a:cubicBezTo>
                    <a:cubicBezTo>
                      <a:pt x="60" y="37"/>
                      <a:pt x="49" y="61"/>
                      <a:pt x="49" y="127"/>
                    </a:cubicBezTo>
                    <a:cubicBezTo>
                      <a:pt x="49" y="193"/>
                      <a:pt x="60" y="217"/>
                      <a:pt x="83" y="217"/>
                    </a:cubicBezTo>
                    <a:cubicBezTo>
                      <a:pt x="106" y="217"/>
                      <a:pt x="117" y="193"/>
                      <a:pt x="117" y="128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54" name="Freeform 33"/>
              <p:cNvSpPr>
                <a:spLocks/>
              </p:cNvSpPr>
              <p:nvPr/>
            </p:nvSpPr>
            <p:spPr bwMode="auto">
              <a:xfrm>
                <a:off x="9610725" y="4989513"/>
                <a:ext cx="195263" cy="306388"/>
              </a:xfrm>
              <a:custGeom>
                <a:avLst/>
                <a:gdLst>
                  <a:gd name="T0" fmla="*/ 62 w 163"/>
                  <a:gd name="T1" fmla="*/ 107 h 255"/>
                  <a:gd name="T2" fmla="*/ 110 w 163"/>
                  <a:gd name="T3" fmla="*/ 74 h 255"/>
                  <a:gd name="T4" fmla="*/ 79 w 163"/>
                  <a:gd name="T5" fmla="*/ 37 h 255"/>
                  <a:gd name="T6" fmla="*/ 48 w 163"/>
                  <a:gd name="T7" fmla="*/ 76 h 255"/>
                  <a:gd name="T8" fmla="*/ 4 w 163"/>
                  <a:gd name="T9" fmla="*/ 76 h 255"/>
                  <a:gd name="T10" fmla="*/ 81 w 163"/>
                  <a:gd name="T11" fmla="*/ 0 h 255"/>
                  <a:gd name="T12" fmla="*/ 155 w 163"/>
                  <a:gd name="T13" fmla="*/ 65 h 255"/>
                  <a:gd name="T14" fmla="*/ 127 w 163"/>
                  <a:gd name="T15" fmla="*/ 119 h 255"/>
                  <a:gd name="T16" fmla="*/ 163 w 163"/>
                  <a:gd name="T17" fmla="*/ 178 h 255"/>
                  <a:gd name="T18" fmla="*/ 79 w 163"/>
                  <a:gd name="T19" fmla="*/ 255 h 255"/>
                  <a:gd name="T20" fmla="*/ 0 w 163"/>
                  <a:gd name="T21" fmla="*/ 176 h 255"/>
                  <a:gd name="T22" fmla="*/ 45 w 163"/>
                  <a:gd name="T23" fmla="*/ 176 h 255"/>
                  <a:gd name="T24" fmla="*/ 81 w 163"/>
                  <a:gd name="T25" fmla="*/ 216 h 255"/>
                  <a:gd name="T26" fmla="*/ 115 w 163"/>
                  <a:gd name="T27" fmla="*/ 177 h 255"/>
                  <a:gd name="T28" fmla="*/ 62 w 163"/>
                  <a:gd name="T29" fmla="*/ 139 h 255"/>
                  <a:gd name="T30" fmla="*/ 62 w 163"/>
                  <a:gd name="T31" fmla="*/ 10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255">
                    <a:moveTo>
                      <a:pt x="62" y="107"/>
                    </a:moveTo>
                    <a:cubicBezTo>
                      <a:pt x="102" y="107"/>
                      <a:pt x="110" y="92"/>
                      <a:pt x="110" y="74"/>
                    </a:cubicBezTo>
                    <a:cubicBezTo>
                      <a:pt x="110" y="50"/>
                      <a:pt x="101" y="37"/>
                      <a:pt x="79" y="37"/>
                    </a:cubicBezTo>
                    <a:cubicBezTo>
                      <a:pt x="61" y="37"/>
                      <a:pt x="48" y="52"/>
                      <a:pt x="48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31"/>
                      <a:pt x="36" y="0"/>
                      <a:pt x="81" y="0"/>
                    </a:cubicBezTo>
                    <a:cubicBezTo>
                      <a:pt x="123" y="0"/>
                      <a:pt x="155" y="26"/>
                      <a:pt x="155" y="65"/>
                    </a:cubicBezTo>
                    <a:cubicBezTo>
                      <a:pt x="155" y="86"/>
                      <a:pt x="146" y="108"/>
                      <a:pt x="127" y="119"/>
                    </a:cubicBezTo>
                    <a:cubicBezTo>
                      <a:pt x="150" y="128"/>
                      <a:pt x="163" y="147"/>
                      <a:pt x="163" y="178"/>
                    </a:cubicBezTo>
                    <a:cubicBezTo>
                      <a:pt x="163" y="225"/>
                      <a:pt x="129" y="255"/>
                      <a:pt x="79" y="255"/>
                    </a:cubicBezTo>
                    <a:cubicBezTo>
                      <a:pt x="29" y="255"/>
                      <a:pt x="0" y="225"/>
                      <a:pt x="0" y="176"/>
                    </a:cubicBezTo>
                    <a:cubicBezTo>
                      <a:pt x="45" y="176"/>
                      <a:pt x="45" y="176"/>
                      <a:pt x="45" y="176"/>
                    </a:cubicBezTo>
                    <a:cubicBezTo>
                      <a:pt x="45" y="204"/>
                      <a:pt x="57" y="216"/>
                      <a:pt x="81" y="216"/>
                    </a:cubicBezTo>
                    <a:cubicBezTo>
                      <a:pt x="100" y="216"/>
                      <a:pt x="115" y="202"/>
                      <a:pt x="115" y="177"/>
                    </a:cubicBezTo>
                    <a:cubicBezTo>
                      <a:pt x="115" y="149"/>
                      <a:pt x="101" y="139"/>
                      <a:pt x="62" y="139"/>
                    </a:cubicBezTo>
                    <a:lnTo>
                      <a:pt x="62" y="107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55" name="Rectangle 34"/>
              <p:cNvSpPr>
                <a:spLocks noChangeArrowheads="1"/>
              </p:cNvSpPr>
              <p:nvPr/>
            </p:nvSpPr>
            <p:spPr bwMode="auto">
              <a:xfrm>
                <a:off x="9398000" y="5337175"/>
                <a:ext cx="785813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13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  <p:sp>
          <p:nvSpPr>
            <p:cNvPr id="150" name="文本框 149"/>
            <p:cNvSpPr txBox="1"/>
            <p:nvPr/>
          </p:nvSpPr>
          <p:spPr>
            <a:xfrm>
              <a:off x="6534147" y="4944192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2554410" y="2265863"/>
            <a:ext cx="886912" cy="279041"/>
            <a:chOff x="3783646" y="3063075"/>
            <a:chExt cx="1182549" cy="372054"/>
          </a:xfrm>
        </p:grpSpPr>
        <p:sp>
          <p:nvSpPr>
            <p:cNvPr id="157" name="Freeform 7"/>
            <p:cNvSpPr>
              <a:spLocks/>
            </p:cNvSpPr>
            <p:nvPr/>
          </p:nvSpPr>
          <p:spPr bwMode="auto">
            <a:xfrm>
              <a:off x="3783646" y="3063075"/>
              <a:ext cx="1182549" cy="372054"/>
            </a:xfrm>
            <a:custGeom>
              <a:avLst/>
              <a:gdLst>
                <a:gd name="T0" fmla="*/ 1049 w 1131"/>
                <a:gd name="T1" fmla="*/ 0 h 356"/>
                <a:gd name="T2" fmla="*/ 1131 w 1131"/>
                <a:gd name="T3" fmla="*/ 82 h 356"/>
                <a:gd name="T4" fmla="*/ 1131 w 1131"/>
                <a:gd name="T5" fmla="*/ 274 h 356"/>
                <a:gd name="T6" fmla="*/ 1049 w 1131"/>
                <a:gd name="T7" fmla="*/ 356 h 356"/>
                <a:gd name="T8" fmla="*/ 82 w 1131"/>
                <a:gd name="T9" fmla="*/ 356 h 356"/>
                <a:gd name="T10" fmla="*/ 0 w 1131"/>
                <a:gd name="T11" fmla="*/ 274 h 356"/>
                <a:gd name="T12" fmla="*/ 0 w 1131"/>
                <a:gd name="T13" fmla="*/ 82 h 356"/>
                <a:gd name="T14" fmla="*/ 82 w 1131"/>
                <a:gd name="T15" fmla="*/ 0 h 356"/>
                <a:gd name="T16" fmla="*/ 1049 w 1131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1" h="356">
                  <a:moveTo>
                    <a:pt x="1049" y="0"/>
                  </a:moveTo>
                  <a:cubicBezTo>
                    <a:pt x="1094" y="0"/>
                    <a:pt x="1131" y="37"/>
                    <a:pt x="1131" y="82"/>
                  </a:cubicBezTo>
                  <a:cubicBezTo>
                    <a:pt x="1131" y="274"/>
                    <a:pt x="1131" y="274"/>
                    <a:pt x="1131" y="274"/>
                  </a:cubicBezTo>
                  <a:cubicBezTo>
                    <a:pt x="1131" y="320"/>
                    <a:pt x="1094" y="356"/>
                    <a:pt x="1049" y="356"/>
                  </a:cubicBezTo>
                  <a:cubicBezTo>
                    <a:pt x="82" y="356"/>
                    <a:pt x="82" y="356"/>
                    <a:pt x="82" y="356"/>
                  </a:cubicBezTo>
                  <a:cubicBezTo>
                    <a:pt x="37" y="356"/>
                    <a:pt x="0" y="320"/>
                    <a:pt x="0" y="27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7"/>
                    <a:pt x="37" y="0"/>
                    <a:pt x="82" y="0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58" name="Freeform 16"/>
            <p:cNvSpPr>
              <a:spLocks noEditPoints="1"/>
            </p:cNvSpPr>
            <p:nvPr/>
          </p:nvSpPr>
          <p:spPr bwMode="auto">
            <a:xfrm>
              <a:off x="4703421" y="3164034"/>
              <a:ext cx="171505" cy="171504"/>
            </a:xfrm>
            <a:custGeom>
              <a:avLst/>
              <a:gdLst>
                <a:gd name="T0" fmla="*/ 82 w 164"/>
                <a:gd name="T1" fmla="*/ 0 h 164"/>
                <a:gd name="T2" fmla="*/ 0 w 164"/>
                <a:gd name="T3" fmla="*/ 82 h 164"/>
                <a:gd name="T4" fmla="*/ 82 w 164"/>
                <a:gd name="T5" fmla="*/ 164 h 164"/>
                <a:gd name="T6" fmla="*/ 164 w 164"/>
                <a:gd name="T7" fmla="*/ 82 h 164"/>
                <a:gd name="T8" fmla="*/ 82 w 164"/>
                <a:gd name="T9" fmla="*/ 0 h 164"/>
                <a:gd name="T10" fmla="*/ 49 w 164"/>
                <a:gd name="T11" fmla="*/ 132 h 164"/>
                <a:gd name="T12" fmla="*/ 49 w 164"/>
                <a:gd name="T13" fmla="*/ 33 h 164"/>
                <a:gd name="T14" fmla="*/ 135 w 164"/>
                <a:gd name="T15" fmla="*/ 82 h 164"/>
                <a:gd name="T16" fmla="*/ 49 w 164"/>
                <a:gd name="T17" fmla="*/ 1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64">
                  <a:moveTo>
                    <a:pt x="82" y="0"/>
                  </a:move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4"/>
                    <a:pt x="82" y="164"/>
                  </a:cubicBezTo>
                  <a:cubicBezTo>
                    <a:pt x="127" y="164"/>
                    <a:pt x="164" y="128"/>
                    <a:pt x="164" y="82"/>
                  </a:cubicBezTo>
                  <a:cubicBezTo>
                    <a:pt x="164" y="37"/>
                    <a:pt x="127" y="0"/>
                    <a:pt x="82" y="0"/>
                  </a:cubicBezTo>
                  <a:close/>
                  <a:moveTo>
                    <a:pt x="49" y="132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135" y="82"/>
                    <a:pt x="135" y="82"/>
                    <a:pt x="135" y="82"/>
                  </a:cubicBezTo>
                  <a:lnTo>
                    <a:pt x="49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59" name="文本框 158"/>
            <p:cNvSpPr txBox="1"/>
            <p:nvPr/>
          </p:nvSpPr>
          <p:spPr>
            <a:xfrm>
              <a:off x="3819739" y="3095214"/>
              <a:ext cx="105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输入标题</a:t>
              </a:r>
            </a:p>
          </p:txBody>
        </p:sp>
      </p:grpSp>
      <p:cxnSp>
        <p:nvCxnSpPr>
          <p:cNvPr id="160" name="直接连接符 159"/>
          <p:cNvCxnSpPr>
            <a:stCxn id="115" idx="2"/>
          </p:cNvCxnSpPr>
          <p:nvPr/>
        </p:nvCxnSpPr>
        <p:spPr>
          <a:xfrm flipH="1">
            <a:off x="854496" y="3212270"/>
            <a:ext cx="177926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文本框 160"/>
          <p:cNvSpPr txBox="1"/>
          <p:nvPr/>
        </p:nvSpPr>
        <p:spPr>
          <a:xfrm>
            <a:off x="922149" y="2682331"/>
            <a:ext cx="131381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162" name="直接连接符 161"/>
          <p:cNvCxnSpPr/>
          <p:nvPr/>
        </p:nvCxnSpPr>
        <p:spPr>
          <a:xfrm flipH="1">
            <a:off x="854496" y="4080798"/>
            <a:ext cx="264100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文本框 162"/>
          <p:cNvSpPr txBox="1"/>
          <p:nvPr/>
        </p:nvSpPr>
        <p:spPr>
          <a:xfrm>
            <a:off x="1068377" y="3530421"/>
            <a:ext cx="144920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164" name="直接连接符 163"/>
          <p:cNvCxnSpPr/>
          <p:nvPr/>
        </p:nvCxnSpPr>
        <p:spPr>
          <a:xfrm flipH="1">
            <a:off x="5620252" y="3898471"/>
            <a:ext cx="220792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文本框 164"/>
          <p:cNvSpPr txBox="1"/>
          <p:nvPr/>
        </p:nvSpPr>
        <p:spPr>
          <a:xfrm>
            <a:off x="6501581" y="3355320"/>
            <a:ext cx="147532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166" name="直接连接符 165"/>
          <p:cNvCxnSpPr/>
          <p:nvPr/>
        </p:nvCxnSpPr>
        <p:spPr>
          <a:xfrm flipH="1">
            <a:off x="6374752" y="3019984"/>
            <a:ext cx="170956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文本框 166"/>
          <p:cNvSpPr txBox="1"/>
          <p:nvPr/>
        </p:nvSpPr>
        <p:spPr>
          <a:xfrm>
            <a:off x="6701849" y="2470211"/>
            <a:ext cx="13033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168" name="直接连接符 167"/>
          <p:cNvCxnSpPr/>
          <p:nvPr/>
        </p:nvCxnSpPr>
        <p:spPr>
          <a:xfrm flipH="1">
            <a:off x="6265076" y="1860468"/>
            <a:ext cx="181924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文本框 168"/>
          <p:cNvSpPr txBox="1"/>
          <p:nvPr/>
        </p:nvSpPr>
        <p:spPr>
          <a:xfrm>
            <a:off x="6711481" y="1339222"/>
            <a:ext cx="144920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155310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750"/>
                            </p:stCondLst>
                            <p:childTnLst>
                              <p:par>
                                <p:cTn id="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7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250"/>
                            </p:stCondLst>
                            <p:childTnLst>
                              <p:par>
                                <p:cTn id="9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5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1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104" grpId="0"/>
      <p:bldP spid="161" grpId="0"/>
      <p:bldP spid="163" grpId="0"/>
      <p:bldP spid="165" grpId="0"/>
      <p:bldP spid="167" grpId="0"/>
      <p:bldP spid="1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11" name="MH_Number_1">
            <a:hlinkClick r:id="rId13" action="ppaction://hlinksldjump"/>
          </p:cNvPr>
          <p:cNvSpPr/>
          <p:nvPr>
            <p:custDataLst>
              <p:tags r:id="rId1"/>
            </p:custDataLst>
          </p:nvPr>
        </p:nvSpPr>
        <p:spPr>
          <a:xfrm>
            <a:off x="2823734" y="1014168"/>
            <a:ext cx="369754" cy="369503"/>
          </a:xfrm>
          <a:prstGeom prst="roundRect">
            <a:avLst>
              <a:gd name="adj" fmla="val 7615"/>
            </a:avLst>
          </a:prstGeom>
          <a:solidFill>
            <a:srgbClr val="F80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华文中宋" panose="02010600040101010101" pitchFamily="2" charset="-122"/>
                <a:cs typeface="Times New Roman" panose="02020603050405020304" pitchFamily="18" charset="0"/>
              </a:rPr>
              <a:t>01</a:t>
            </a:r>
            <a:endParaRPr kumimoji="0" lang="zh-CN" altLang="en-US" sz="21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MH_Entry_1">
            <a:hlinkClick r:id="rId13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3320652" y="1014168"/>
            <a:ext cx="2984693" cy="369503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请在此处输入您的标题</a:t>
            </a:r>
          </a:p>
        </p:txBody>
      </p:sp>
      <p:sp>
        <p:nvSpPr>
          <p:cNvPr id="14" name="MH_Entry_2">
            <a:hlinkClick r:id="rId14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3320652" y="1696338"/>
            <a:ext cx="2984693" cy="369503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15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请在此处输入您的标题</a:t>
            </a:r>
          </a:p>
        </p:txBody>
      </p:sp>
      <p:sp>
        <p:nvSpPr>
          <p:cNvPr id="15" name="MH_Entry_3">
            <a:hlinkClick r:id="rId15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3320652" y="2378508"/>
            <a:ext cx="2984693" cy="369503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15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请在此处输入您的标题</a:t>
            </a:r>
          </a:p>
        </p:txBody>
      </p:sp>
      <p:sp>
        <p:nvSpPr>
          <p:cNvPr id="16" name="MH_Entry_4">
            <a:hlinkClick r:id="rId16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3320652" y="3060677"/>
            <a:ext cx="2984693" cy="369503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15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请在此处输入您的标题</a:t>
            </a:r>
          </a:p>
        </p:txBody>
      </p:sp>
      <p:sp>
        <p:nvSpPr>
          <p:cNvPr id="17" name="MH_Number_2">
            <a:hlinkClick r:id="rId14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2823734" y="1696338"/>
            <a:ext cx="369754" cy="369503"/>
          </a:xfrm>
          <a:prstGeom prst="roundRect">
            <a:avLst>
              <a:gd name="adj" fmla="val 7615"/>
            </a:avLst>
          </a:prstGeom>
          <a:solidFill>
            <a:srgbClr val="F80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华文中宋" panose="02010600040101010101" pitchFamily="2" charset="-122"/>
                <a:cs typeface="Times New Roman" panose="02020603050405020304" pitchFamily="18" charset="0"/>
              </a:rPr>
              <a:t>02</a:t>
            </a:r>
            <a:endParaRPr kumimoji="0" lang="zh-CN" altLang="en-US" sz="21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MH_Number_3">
            <a:hlinkClick r:id="rId15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2823734" y="2378508"/>
            <a:ext cx="369754" cy="369503"/>
          </a:xfrm>
          <a:prstGeom prst="roundRect">
            <a:avLst>
              <a:gd name="adj" fmla="val 7615"/>
            </a:avLst>
          </a:prstGeom>
          <a:solidFill>
            <a:srgbClr val="F80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华文中宋" panose="02010600040101010101" pitchFamily="2" charset="-122"/>
                <a:cs typeface="Times New Roman" panose="02020603050405020304" pitchFamily="18" charset="0"/>
              </a:rPr>
              <a:t>03</a:t>
            </a:r>
            <a:endParaRPr kumimoji="0" lang="zh-CN" altLang="en-US" sz="21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MH_Number_4">
            <a:hlinkClick r:id="rId16" action="ppaction://hlinksldjump"/>
          </p:cNvPr>
          <p:cNvSpPr/>
          <p:nvPr>
            <p:custDataLst>
              <p:tags r:id="rId8"/>
            </p:custDataLst>
          </p:nvPr>
        </p:nvSpPr>
        <p:spPr>
          <a:xfrm>
            <a:off x="2823734" y="3060677"/>
            <a:ext cx="369754" cy="369503"/>
          </a:xfrm>
          <a:prstGeom prst="roundRect">
            <a:avLst>
              <a:gd name="adj" fmla="val 7615"/>
            </a:avLst>
          </a:prstGeom>
          <a:solidFill>
            <a:srgbClr val="F808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等线"/>
                <a:ea typeface="华文中宋" panose="02010600040101010101" pitchFamily="2" charset="-122"/>
                <a:cs typeface="Times New Roman" panose="02020603050405020304" pitchFamily="18" charset="0"/>
              </a:rPr>
              <a:t>04</a:t>
            </a:r>
            <a:endParaRPr kumimoji="0" lang="zh-CN" altLang="en-US" sz="21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0" name="MH_Others_1"/>
          <p:cNvSpPr/>
          <p:nvPr>
            <p:custDataLst>
              <p:tags r:id="rId9"/>
            </p:custDataLst>
          </p:nvPr>
        </p:nvSpPr>
        <p:spPr>
          <a:xfrm rot="16200000">
            <a:off x="-378862" y="1150879"/>
            <a:ext cx="2247250" cy="759626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100" b="0" i="0" u="none" strike="noStrike" kern="1200" cap="none" spc="375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Elephant" panose="02020904090505020303" pitchFamily="18" charset="0"/>
              <a:ea typeface="华文中宋" panose="02010600040101010101" pitchFamily="2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1200" cap="none" spc="375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Elephant" panose="02020904090505020303" pitchFamily="18" charset="0"/>
                <a:ea typeface="华文中宋" panose="02010600040101010101" pitchFamily="2" charset="-122"/>
                <a:cs typeface="+mn-cs"/>
              </a:rPr>
              <a:t>CONTENTS</a:t>
            </a:r>
            <a:endParaRPr kumimoji="0" lang="zh-CN" altLang="en-US" sz="2100" b="0" i="0" u="none" strike="noStrike" kern="1200" cap="none" spc="375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Elephant" panose="02020904090505020303" pitchFamily="18" charset="0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18602" y="1077065"/>
            <a:ext cx="417909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08176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六边形 64"/>
          <p:cNvSpPr/>
          <p:nvPr/>
        </p:nvSpPr>
        <p:spPr>
          <a:xfrm rot="16200000">
            <a:off x="4339195" y="2517650"/>
            <a:ext cx="2166431" cy="1867613"/>
          </a:xfrm>
          <a:prstGeom prst="hexagon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6" name="六边形 65"/>
          <p:cNvSpPr/>
          <p:nvPr/>
        </p:nvSpPr>
        <p:spPr>
          <a:xfrm rot="16200000">
            <a:off x="2471583" y="2517651"/>
            <a:ext cx="2166431" cy="1867613"/>
          </a:xfrm>
          <a:prstGeom prst="hexagon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7" name="六边形 66"/>
          <p:cNvSpPr/>
          <p:nvPr/>
        </p:nvSpPr>
        <p:spPr>
          <a:xfrm rot="16200000">
            <a:off x="3405389" y="823593"/>
            <a:ext cx="2166431" cy="1867613"/>
          </a:xfrm>
          <a:prstGeom prst="hexagon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2620647" y="2368242"/>
            <a:ext cx="3735570" cy="472373"/>
            <a:chOff x="3797203" y="2933463"/>
            <a:chExt cx="4980760" cy="629831"/>
          </a:xfrm>
        </p:grpSpPr>
        <p:sp>
          <p:nvSpPr>
            <p:cNvPr id="69" name="任意多边形 68"/>
            <p:cNvSpPr>
              <a:spLocks noChangeAspect="1"/>
            </p:cNvSpPr>
            <p:nvPr/>
          </p:nvSpPr>
          <p:spPr>
            <a:xfrm rot="16200000">
              <a:off x="7221125" y="2000153"/>
              <a:ext cx="623528" cy="249014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 rot="16200000">
              <a:off x="4730513" y="2000154"/>
              <a:ext cx="623528" cy="249014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1" name="任意多边形 70"/>
            <p:cNvSpPr>
              <a:spLocks noChangeAspect="1"/>
            </p:cNvSpPr>
            <p:nvPr/>
          </p:nvSpPr>
          <p:spPr>
            <a:xfrm rot="5400000" flipV="1">
              <a:off x="5976050" y="2006456"/>
              <a:ext cx="623528" cy="249014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242277" y="865910"/>
            <a:ext cx="5373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01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cs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130672" y="3837215"/>
            <a:ext cx="5950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03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cs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3285028" y="3837215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02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cs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3990138" y="1284734"/>
            <a:ext cx="150472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013972" y="3669139"/>
            <a:ext cx="150472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4851490" y="3677761"/>
            <a:ext cx="1504727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558917" y="1527341"/>
            <a:ext cx="1919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4630487" y="2830621"/>
            <a:ext cx="1717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87" name="文本框 86"/>
          <p:cNvSpPr txBox="1"/>
          <p:nvPr/>
        </p:nvSpPr>
        <p:spPr>
          <a:xfrm>
            <a:off x="2707817" y="2852930"/>
            <a:ext cx="1714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</p:spTree>
    <p:extLst>
      <p:ext uri="{BB962C8B-B14F-4D97-AF65-F5344CB8AC3E}">
        <p14:creationId xmlns:p14="http://schemas.microsoft.com/office/powerpoint/2010/main" val="353669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72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3" name="MH_Title"/>
          <p:cNvSpPr/>
          <p:nvPr>
            <p:custDataLst>
              <p:tags r:id="rId2"/>
            </p:custDataLst>
          </p:nvPr>
        </p:nvSpPr>
        <p:spPr>
          <a:xfrm>
            <a:off x="2679700" y="2134303"/>
            <a:ext cx="3643889" cy="427061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华文细黑" panose="02010600040101010101" pitchFamily="2" charset="-122"/>
                <a:cs typeface="+mn-cs"/>
              </a:rPr>
              <a:t>请在此处输入您的标题</a:t>
            </a:r>
          </a:p>
        </p:txBody>
      </p:sp>
      <p:sp>
        <p:nvSpPr>
          <p:cNvPr id="4" name="MH_Number"/>
          <p:cNvSpPr/>
          <p:nvPr>
            <p:custDataLst>
              <p:tags r:id="rId3"/>
            </p:custDataLst>
          </p:nvPr>
        </p:nvSpPr>
        <p:spPr>
          <a:xfrm>
            <a:off x="2136985" y="2134303"/>
            <a:ext cx="434072" cy="427061"/>
          </a:xfrm>
          <a:prstGeom prst="roundRect">
            <a:avLst>
              <a:gd name="adj" fmla="val 76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4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38500" y="127588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第四部分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52442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1644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52442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01644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191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0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1287731" y="908277"/>
            <a:ext cx="3940970" cy="3963590"/>
            <a:chOff x="444500" y="1149351"/>
            <a:chExt cx="5254626" cy="5284787"/>
          </a:xfrm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779463" y="3943350"/>
              <a:ext cx="1727200" cy="2490787"/>
            </a:xfrm>
            <a:custGeom>
              <a:avLst/>
              <a:gdLst>
                <a:gd name="T0" fmla="*/ 370 w 399"/>
                <a:gd name="T1" fmla="*/ 239 h 575"/>
                <a:gd name="T2" fmla="*/ 325 w 399"/>
                <a:gd name="T3" fmla="*/ 160 h 575"/>
                <a:gd name="T4" fmla="*/ 292 w 399"/>
                <a:gd name="T5" fmla="*/ 127 h 575"/>
                <a:gd name="T6" fmla="*/ 283 w 399"/>
                <a:gd name="T7" fmla="*/ 120 h 575"/>
                <a:gd name="T8" fmla="*/ 274 w 399"/>
                <a:gd name="T9" fmla="*/ 113 h 575"/>
                <a:gd name="T10" fmla="*/ 255 w 399"/>
                <a:gd name="T11" fmla="*/ 100 h 575"/>
                <a:gd name="T12" fmla="*/ 171 w 399"/>
                <a:gd name="T13" fmla="*/ 61 h 575"/>
                <a:gd name="T14" fmla="*/ 129 w 399"/>
                <a:gd name="T15" fmla="*/ 52 h 575"/>
                <a:gd name="T16" fmla="*/ 77 w 399"/>
                <a:gd name="T17" fmla="*/ 5 h 575"/>
                <a:gd name="T18" fmla="*/ 5 w 399"/>
                <a:gd name="T19" fmla="*/ 58 h 575"/>
                <a:gd name="T20" fmla="*/ 58 w 399"/>
                <a:gd name="T21" fmla="*/ 130 h 575"/>
                <a:gd name="T22" fmla="*/ 127 w 399"/>
                <a:gd name="T23" fmla="*/ 89 h 575"/>
                <a:gd name="T24" fmla="*/ 162 w 399"/>
                <a:gd name="T25" fmla="*/ 95 h 575"/>
                <a:gd name="T26" fmla="*/ 240 w 399"/>
                <a:gd name="T27" fmla="*/ 125 h 575"/>
                <a:gd name="T28" fmla="*/ 258 w 399"/>
                <a:gd name="T29" fmla="*/ 136 h 575"/>
                <a:gd name="T30" fmla="*/ 266 w 399"/>
                <a:gd name="T31" fmla="*/ 142 h 575"/>
                <a:gd name="T32" fmla="*/ 275 w 399"/>
                <a:gd name="T33" fmla="*/ 148 h 575"/>
                <a:gd name="T34" fmla="*/ 306 w 399"/>
                <a:gd name="T35" fmla="*/ 177 h 575"/>
                <a:gd name="T36" fmla="*/ 352 w 399"/>
                <a:gd name="T37" fmla="*/ 247 h 575"/>
                <a:gd name="T38" fmla="*/ 380 w 399"/>
                <a:gd name="T39" fmla="*/ 416 h 575"/>
                <a:gd name="T40" fmla="*/ 361 w 399"/>
                <a:gd name="T41" fmla="*/ 500 h 575"/>
                <a:gd name="T42" fmla="*/ 316 w 399"/>
                <a:gd name="T43" fmla="*/ 575 h 575"/>
                <a:gd name="T44" fmla="*/ 365 w 399"/>
                <a:gd name="T45" fmla="*/ 502 h 575"/>
                <a:gd name="T46" fmla="*/ 390 w 399"/>
                <a:gd name="T47" fmla="*/ 417 h 575"/>
                <a:gd name="T48" fmla="*/ 370 w 399"/>
                <a:gd name="T49" fmla="*/ 23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0" name="Oval 6"/>
            <p:cNvSpPr>
              <a:spLocks noChangeArrowheads="1"/>
            </p:cNvSpPr>
            <p:nvPr/>
          </p:nvSpPr>
          <p:spPr bwMode="auto">
            <a:xfrm>
              <a:off x="895350" y="4068763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908050" y="3168650"/>
              <a:ext cx="1681163" cy="3260725"/>
            </a:xfrm>
            <a:custGeom>
              <a:avLst/>
              <a:gdLst>
                <a:gd name="T0" fmla="*/ 382 w 388"/>
                <a:gd name="T1" fmla="*/ 450 h 753"/>
                <a:gd name="T2" fmla="*/ 372 w 388"/>
                <a:gd name="T3" fmla="*/ 399 h 753"/>
                <a:gd name="T4" fmla="*/ 357 w 388"/>
                <a:gd name="T5" fmla="*/ 349 h 753"/>
                <a:gd name="T6" fmla="*/ 241 w 388"/>
                <a:gd name="T7" fmla="*/ 175 h 753"/>
                <a:gd name="T8" fmla="*/ 133 w 388"/>
                <a:gd name="T9" fmla="*/ 89 h 753"/>
                <a:gd name="T10" fmla="*/ 102 w 388"/>
                <a:gd name="T11" fmla="*/ 17 h 753"/>
                <a:gd name="T12" fmla="*/ 17 w 388"/>
                <a:gd name="T13" fmla="*/ 42 h 753"/>
                <a:gd name="T14" fmla="*/ 43 w 388"/>
                <a:gd name="T15" fmla="*/ 128 h 753"/>
                <a:gd name="T16" fmla="*/ 113 w 388"/>
                <a:gd name="T17" fmla="*/ 120 h 753"/>
                <a:gd name="T18" fmla="*/ 221 w 388"/>
                <a:gd name="T19" fmla="*/ 197 h 753"/>
                <a:gd name="T20" fmla="*/ 338 w 388"/>
                <a:gd name="T21" fmla="*/ 356 h 753"/>
                <a:gd name="T22" fmla="*/ 367 w 388"/>
                <a:gd name="T23" fmla="*/ 452 h 753"/>
                <a:gd name="T24" fmla="*/ 377 w 388"/>
                <a:gd name="T25" fmla="*/ 553 h 753"/>
                <a:gd name="T26" fmla="*/ 346 w 388"/>
                <a:gd name="T27" fmla="*/ 753 h 753"/>
                <a:gd name="T28" fmla="*/ 387 w 388"/>
                <a:gd name="T29" fmla="*/ 553 h 753"/>
                <a:gd name="T30" fmla="*/ 382 w 388"/>
                <a:gd name="T31" fmla="*/ 45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753">
                  <a:moveTo>
                    <a:pt x="382" y="450"/>
                  </a:moveTo>
                  <a:cubicBezTo>
                    <a:pt x="379" y="433"/>
                    <a:pt x="376" y="416"/>
                    <a:pt x="372" y="399"/>
                  </a:cubicBezTo>
                  <a:cubicBezTo>
                    <a:pt x="368" y="382"/>
                    <a:pt x="363" y="365"/>
                    <a:pt x="357" y="349"/>
                  </a:cubicBezTo>
                  <a:cubicBezTo>
                    <a:pt x="332" y="283"/>
                    <a:pt x="291" y="225"/>
                    <a:pt x="241" y="175"/>
                  </a:cubicBezTo>
                  <a:cubicBezTo>
                    <a:pt x="209" y="143"/>
                    <a:pt x="172" y="114"/>
                    <a:pt x="133" y="89"/>
                  </a:cubicBezTo>
                  <a:cubicBezTo>
                    <a:pt x="141" y="61"/>
                    <a:pt x="129" y="31"/>
                    <a:pt x="102" y="17"/>
                  </a:cubicBezTo>
                  <a:cubicBezTo>
                    <a:pt x="72" y="0"/>
                    <a:pt x="33" y="11"/>
                    <a:pt x="17" y="42"/>
                  </a:cubicBezTo>
                  <a:cubicBezTo>
                    <a:pt x="0" y="73"/>
                    <a:pt x="12" y="111"/>
                    <a:pt x="43" y="128"/>
                  </a:cubicBezTo>
                  <a:cubicBezTo>
                    <a:pt x="66" y="140"/>
                    <a:pt x="94" y="136"/>
                    <a:pt x="113" y="120"/>
                  </a:cubicBezTo>
                  <a:cubicBezTo>
                    <a:pt x="152" y="142"/>
                    <a:pt x="188" y="168"/>
                    <a:pt x="221" y="197"/>
                  </a:cubicBezTo>
                  <a:cubicBezTo>
                    <a:pt x="270" y="242"/>
                    <a:pt x="312" y="295"/>
                    <a:pt x="338" y="356"/>
                  </a:cubicBezTo>
                  <a:cubicBezTo>
                    <a:pt x="352" y="387"/>
                    <a:pt x="360" y="419"/>
                    <a:pt x="367" y="452"/>
                  </a:cubicBezTo>
                  <a:cubicBezTo>
                    <a:pt x="373" y="485"/>
                    <a:pt x="377" y="519"/>
                    <a:pt x="377" y="553"/>
                  </a:cubicBezTo>
                  <a:cubicBezTo>
                    <a:pt x="378" y="621"/>
                    <a:pt x="368" y="689"/>
                    <a:pt x="346" y="753"/>
                  </a:cubicBezTo>
                  <a:cubicBezTo>
                    <a:pt x="371" y="690"/>
                    <a:pt x="385" y="622"/>
                    <a:pt x="387" y="553"/>
                  </a:cubicBezTo>
                  <a:cubicBezTo>
                    <a:pt x="388" y="519"/>
                    <a:pt x="387" y="484"/>
                    <a:pt x="382" y="4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2" name="Oval 8"/>
            <p:cNvSpPr>
              <a:spLocks noChangeArrowheads="1"/>
            </p:cNvSpPr>
            <p:nvPr/>
          </p:nvSpPr>
          <p:spPr bwMode="auto">
            <a:xfrm>
              <a:off x="1042988" y="3311525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1350963" y="2492375"/>
              <a:ext cx="1363663" cy="3937000"/>
            </a:xfrm>
            <a:custGeom>
              <a:avLst/>
              <a:gdLst>
                <a:gd name="T0" fmla="*/ 312 w 315"/>
                <a:gd name="T1" fmla="*/ 691 h 909"/>
                <a:gd name="T2" fmla="*/ 302 w 315"/>
                <a:gd name="T3" fmla="*/ 582 h 909"/>
                <a:gd name="T4" fmla="*/ 294 w 315"/>
                <a:gd name="T5" fmla="*/ 528 h 909"/>
                <a:gd name="T6" fmla="*/ 284 w 315"/>
                <a:gd name="T7" fmla="*/ 474 h 909"/>
                <a:gd name="T8" fmla="*/ 271 w 315"/>
                <a:gd name="T9" fmla="*/ 421 h 909"/>
                <a:gd name="T10" fmla="*/ 253 w 315"/>
                <a:gd name="T11" fmla="*/ 368 h 909"/>
                <a:gd name="T12" fmla="*/ 232 w 315"/>
                <a:gd name="T13" fmla="*/ 317 h 909"/>
                <a:gd name="T14" fmla="*/ 210 w 315"/>
                <a:gd name="T15" fmla="*/ 267 h 909"/>
                <a:gd name="T16" fmla="*/ 162 w 315"/>
                <a:gd name="T17" fmla="*/ 168 h 909"/>
                <a:gd name="T18" fmla="*/ 122 w 315"/>
                <a:gd name="T19" fmla="*/ 106 h 909"/>
                <a:gd name="T20" fmla="*/ 117 w 315"/>
                <a:gd name="T21" fmla="*/ 28 h 909"/>
                <a:gd name="T22" fmla="*/ 28 w 315"/>
                <a:gd name="T23" fmla="*/ 23 h 909"/>
                <a:gd name="T24" fmla="*/ 23 w 315"/>
                <a:gd name="T25" fmla="*/ 112 h 909"/>
                <a:gd name="T26" fmla="*/ 91 w 315"/>
                <a:gd name="T27" fmla="*/ 130 h 909"/>
                <a:gd name="T28" fmla="*/ 183 w 315"/>
                <a:gd name="T29" fmla="*/ 280 h 909"/>
                <a:gd name="T30" fmla="*/ 207 w 315"/>
                <a:gd name="T31" fmla="*/ 329 h 909"/>
                <a:gd name="T32" fmla="*/ 229 w 315"/>
                <a:gd name="T33" fmla="*/ 378 h 909"/>
                <a:gd name="T34" fmla="*/ 249 w 315"/>
                <a:gd name="T35" fmla="*/ 428 h 909"/>
                <a:gd name="T36" fmla="*/ 265 w 315"/>
                <a:gd name="T37" fmla="*/ 479 h 909"/>
                <a:gd name="T38" fmla="*/ 277 w 315"/>
                <a:gd name="T39" fmla="*/ 532 h 909"/>
                <a:gd name="T40" fmla="*/ 288 w 315"/>
                <a:gd name="T41" fmla="*/ 585 h 909"/>
                <a:gd name="T42" fmla="*/ 302 w 315"/>
                <a:gd name="T43" fmla="*/ 692 h 909"/>
                <a:gd name="T44" fmla="*/ 302 w 315"/>
                <a:gd name="T45" fmla="*/ 909 h 909"/>
                <a:gd name="T46" fmla="*/ 312 w 315"/>
                <a:gd name="T47" fmla="*/ 69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4" name="Oval 10"/>
            <p:cNvSpPr>
              <a:spLocks noChangeArrowheads="1"/>
            </p:cNvSpPr>
            <p:nvPr/>
          </p:nvSpPr>
          <p:spPr bwMode="auto">
            <a:xfrm>
              <a:off x="1481138" y="263048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1960563" y="2036763"/>
              <a:ext cx="893763" cy="4397375"/>
            </a:xfrm>
            <a:custGeom>
              <a:avLst/>
              <a:gdLst>
                <a:gd name="T0" fmla="*/ 185 w 206"/>
                <a:gd name="T1" fmla="*/ 547 h 1015"/>
                <a:gd name="T2" fmla="*/ 150 w 206"/>
                <a:gd name="T3" fmla="*/ 315 h 1015"/>
                <a:gd name="T4" fmla="*/ 107 w 206"/>
                <a:gd name="T5" fmla="*/ 124 h 1015"/>
                <a:gd name="T6" fmla="*/ 130 w 206"/>
                <a:gd name="T7" fmla="*/ 48 h 1015"/>
                <a:gd name="T8" fmla="*/ 49 w 206"/>
                <a:gd name="T9" fmla="*/ 12 h 1015"/>
                <a:gd name="T10" fmla="*/ 13 w 206"/>
                <a:gd name="T11" fmla="*/ 94 h 1015"/>
                <a:gd name="T12" fmla="*/ 70 w 206"/>
                <a:gd name="T13" fmla="*/ 134 h 1015"/>
                <a:gd name="T14" fmla="*/ 121 w 206"/>
                <a:gd name="T15" fmla="*/ 321 h 1015"/>
                <a:gd name="T16" fmla="*/ 165 w 206"/>
                <a:gd name="T17" fmla="*/ 550 h 1015"/>
                <a:gd name="T18" fmla="*/ 198 w 206"/>
                <a:gd name="T19" fmla="*/ 1015 h 1015"/>
                <a:gd name="T20" fmla="*/ 185 w 206"/>
                <a:gd name="T21" fmla="*/ 547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6" name="Oval 12"/>
            <p:cNvSpPr>
              <a:spLocks noChangeArrowheads="1"/>
            </p:cNvSpPr>
            <p:nvPr/>
          </p:nvSpPr>
          <p:spPr bwMode="auto">
            <a:xfrm>
              <a:off x="2105025" y="217963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7" name="Freeform 13"/>
            <p:cNvSpPr>
              <a:spLocks/>
            </p:cNvSpPr>
            <p:nvPr/>
          </p:nvSpPr>
          <p:spPr bwMode="auto">
            <a:xfrm>
              <a:off x="2759075" y="1903413"/>
              <a:ext cx="554038" cy="4525962"/>
            </a:xfrm>
            <a:custGeom>
              <a:avLst/>
              <a:gdLst>
                <a:gd name="T0" fmla="*/ 127 w 128"/>
                <a:gd name="T1" fmla="*/ 62 h 1045"/>
                <a:gd name="T2" fmla="*/ 62 w 128"/>
                <a:gd name="T3" fmla="*/ 1 h 1045"/>
                <a:gd name="T4" fmla="*/ 1 w 128"/>
                <a:gd name="T5" fmla="*/ 66 h 1045"/>
                <a:gd name="T6" fmla="*/ 50 w 128"/>
                <a:gd name="T7" fmla="*/ 126 h 1045"/>
                <a:gd name="T8" fmla="*/ 58 w 128"/>
                <a:gd name="T9" fmla="*/ 1045 h 1045"/>
                <a:gd name="T10" fmla="*/ 75 w 128"/>
                <a:gd name="T11" fmla="*/ 561 h 1045"/>
                <a:gd name="T12" fmla="*/ 88 w 128"/>
                <a:gd name="T13" fmla="*/ 123 h 1045"/>
                <a:gd name="T14" fmla="*/ 127 w 128"/>
                <a:gd name="T15" fmla="*/ 62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8" name="Oval 14"/>
            <p:cNvSpPr>
              <a:spLocks noChangeArrowheads="1"/>
            </p:cNvSpPr>
            <p:nvPr/>
          </p:nvSpPr>
          <p:spPr bwMode="auto">
            <a:xfrm>
              <a:off x="2862263" y="2006600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3200400" y="2054225"/>
              <a:ext cx="922338" cy="4375150"/>
            </a:xfrm>
            <a:custGeom>
              <a:avLst/>
              <a:gdLst>
                <a:gd name="T0" fmla="*/ 162 w 213"/>
                <a:gd name="T1" fmla="*/ 11 h 1010"/>
                <a:gd name="T2" fmla="*/ 82 w 213"/>
                <a:gd name="T3" fmla="*/ 51 h 1010"/>
                <a:gd name="T4" fmla="*/ 102 w 213"/>
                <a:gd name="T5" fmla="*/ 120 h 1010"/>
                <a:gd name="T6" fmla="*/ 52 w 213"/>
                <a:gd name="T7" fmla="*/ 314 h 1010"/>
                <a:gd name="T8" fmla="*/ 18 w 213"/>
                <a:gd name="T9" fmla="*/ 545 h 1010"/>
                <a:gd name="T10" fmla="*/ 2 w 213"/>
                <a:gd name="T11" fmla="*/ 1010 h 1010"/>
                <a:gd name="T12" fmla="*/ 38 w 213"/>
                <a:gd name="T13" fmla="*/ 547 h 1010"/>
                <a:gd name="T14" fmla="*/ 138 w 213"/>
                <a:gd name="T15" fmla="*/ 134 h 1010"/>
                <a:gd name="T16" fmla="*/ 202 w 213"/>
                <a:gd name="T17" fmla="*/ 91 h 1010"/>
                <a:gd name="T18" fmla="*/ 162 w 213"/>
                <a:gd name="T19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0" name="Oval 16"/>
            <p:cNvSpPr>
              <a:spLocks noChangeArrowheads="1"/>
            </p:cNvSpPr>
            <p:nvPr/>
          </p:nvSpPr>
          <p:spPr bwMode="auto">
            <a:xfrm>
              <a:off x="3646488" y="2184400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3338513" y="2514600"/>
              <a:ext cx="1420813" cy="3914775"/>
            </a:xfrm>
            <a:custGeom>
              <a:avLst/>
              <a:gdLst>
                <a:gd name="T0" fmla="*/ 296 w 328"/>
                <a:gd name="T1" fmla="*/ 22 h 904"/>
                <a:gd name="T2" fmla="*/ 208 w 328"/>
                <a:gd name="T3" fmla="*/ 32 h 904"/>
                <a:gd name="T4" fmla="*/ 204 w 328"/>
                <a:gd name="T5" fmla="*/ 104 h 904"/>
                <a:gd name="T6" fmla="*/ 110 w 328"/>
                <a:gd name="T7" fmla="*/ 262 h 904"/>
                <a:gd name="T8" fmla="*/ 40 w 328"/>
                <a:gd name="T9" fmla="*/ 471 h 904"/>
                <a:gd name="T10" fmla="*/ 7 w 328"/>
                <a:gd name="T11" fmla="*/ 687 h 904"/>
                <a:gd name="T12" fmla="*/ 2 w 328"/>
                <a:gd name="T13" fmla="*/ 904 h 904"/>
                <a:gd name="T14" fmla="*/ 17 w 328"/>
                <a:gd name="T15" fmla="*/ 688 h 904"/>
                <a:gd name="T16" fmla="*/ 59 w 328"/>
                <a:gd name="T17" fmla="*/ 476 h 904"/>
                <a:gd name="T18" fmla="*/ 137 w 328"/>
                <a:gd name="T19" fmla="*/ 276 h 904"/>
                <a:gd name="T20" fmla="*/ 233 w 328"/>
                <a:gd name="T21" fmla="*/ 129 h 904"/>
                <a:gd name="T22" fmla="*/ 307 w 328"/>
                <a:gd name="T23" fmla="*/ 110 h 904"/>
                <a:gd name="T24" fmla="*/ 296 w 328"/>
                <a:gd name="T25" fmla="*/ 2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2" name="Oval 18"/>
            <p:cNvSpPr>
              <a:spLocks noChangeArrowheads="1"/>
            </p:cNvSpPr>
            <p:nvPr/>
          </p:nvSpPr>
          <p:spPr bwMode="auto">
            <a:xfrm>
              <a:off x="4283075" y="2652713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3473450" y="3241675"/>
              <a:ext cx="1744663" cy="3187700"/>
            </a:xfrm>
            <a:custGeom>
              <a:avLst/>
              <a:gdLst>
                <a:gd name="T0" fmla="*/ 385 w 403"/>
                <a:gd name="T1" fmla="*/ 39 h 736"/>
                <a:gd name="T2" fmla="*/ 298 w 403"/>
                <a:gd name="T3" fmla="*/ 18 h 736"/>
                <a:gd name="T4" fmla="*/ 271 w 403"/>
                <a:gd name="T5" fmla="*/ 89 h 736"/>
                <a:gd name="T6" fmla="*/ 153 w 403"/>
                <a:gd name="T7" fmla="*/ 190 h 736"/>
                <a:gd name="T8" fmla="*/ 45 w 403"/>
                <a:gd name="T9" fmla="*/ 354 h 736"/>
                <a:gd name="T10" fmla="*/ 15 w 403"/>
                <a:gd name="T11" fmla="*/ 447 h 736"/>
                <a:gd name="T12" fmla="*/ 4 w 403"/>
                <a:gd name="T13" fmla="*/ 543 h 736"/>
                <a:gd name="T14" fmla="*/ 14 w 403"/>
                <a:gd name="T15" fmla="*/ 736 h 736"/>
                <a:gd name="T16" fmla="*/ 14 w 403"/>
                <a:gd name="T17" fmla="*/ 544 h 736"/>
                <a:gd name="T18" fmla="*/ 30 w 403"/>
                <a:gd name="T19" fmla="*/ 450 h 736"/>
                <a:gd name="T20" fmla="*/ 64 w 403"/>
                <a:gd name="T21" fmla="*/ 362 h 736"/>
                <a:gd name="T22" fmla="*/ 174 w 403"/>
                <a:gd name="T23" fmla="*/ 210 h 736"/>
                <a:gd name="T24" fmla="*/ 291 w 403"/>
                <a:gd name="T25" fmla="*/ 121 h 736"/>
                <a:gd name="T26" fmla="*/ 364 w 403"/>
                <a:gd name="T27" fmla="*/ 126 h 736"/>
                <a:gd name="T28" fmla="*/ 385 w 403"/>
                <a:gd name="T29" fmla="*/ 39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" h="736">
                  <a:moveTo>
                    <a:pt x="385" y="39"/>
                  </a:moveTo>
                  <a:cubicBezTo>
                    <a:pt x="367" y="9"/>
                    <a:pt x="328" y="0"/>
                    <a:pt x="298" y="18"/>
                  </a:cubicBezTo>
                  <a:cubicBezTo>
                    <a:pt x="274" y="33"/>
                    <a:pt x="263" y="63"/>
                    <a:pt x="271" y="89"/>
                  </a:cubicBezTo>
                  <a:cubicBezTo>
                    <a:pt x="227" y="117"/>
                    <a:pt x="187" y="152"/>
                    <a:pt x="153" y="190"/>
                  </a:cubicBezTo>
                  <a:cubicBezTo>
                    <a:pt x="108" y="238"/>
                    <a:pt x="72" y="294"/>
                    <a:pt x="45" y="354"/>
                  </a:cubicBezTo>
                  <a:cubicBezTo>
                    <a:pt x="32" y="384"/>
                    <a:pt x="22" y="415"/>
                    <a:pt x="15" y="447"/>
                  </a:cubicBezTo>
                  <a:cubicBezTo>
                    <a:pt x="9" y="479"/>
                    <a:pt x="5" y="511"/>
                    <a:pt x="4" y="543"/>
                  </a:cubicBezTo>
                  <a:cubicBezTo>
                    <a:pt x="0" y="608"/>
                    <a:pt x="2" y="673"/>
                    <a:pt x="14" y="736"/>
                  </a:cubicBezTo>
                  <a:cubicBezTo>
                    <a:pt x="5" y="672"/>
                    <a:pt x="7" y="608"/>
                    <a:pt x="14" y="544"/>
                  </a:cubicBezTo>
                  <a:cubicBezTo>
                    <a:pt x="17" y="512"/>
                    <a:pt x="22" y="481"/>
                    <a:pt x="30" y="450"/>
                  </a:cubicBezTo>
                  <a:cubicBezTo>
                    <a:pt x="38" y="420"/>
                    <a:pt x="50" y="390"/>
                    <a:pt x="64" y="362"/>
                  </a:cubicBezTo>
                  <a:cubicBezTo>
                    <a:pt x="92" y="306"/>
                    <a:pt x="130" y="254"/>
                    <a:pt x="174" y="210"/>
                  </a:cubicBezTo>
                  <a:cubicBezTo>
                    <a:pt x="210" y="176"/>
                    <a:pt x="249" y="145"/>
                    <a:pt x="291" y="121"/>
                  </a:cubicBezTo>
                  <a:cubicBezTo>
                    <a:pt x="312" y="137"/>
                    <a:pt x="341" y="140"/>
                    <a:pt x="364" y="126"/>
                  </a:cubicBezTo>
                  <a:cubicBezTo>
                    <a:pt x="394" y="107"/>
                    <a:pt x="403" y="68"/>
                    <a:pt x="385" y="3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4" name="Oval 20"/>
            <p:cNvSpPr>
              <a:spLocks noChangeArrowheads="1"/>
            </p:cNvSpPr>
            <p:nvPr/>
          </p:nvSpPr>
          <p:spPr bwMode="auto">
            <a:xfrm>
              <a:off x="4733925" y="3379788"/>
              <a:ext cx="346075" cy="3476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5" name="Freeform 21"/>
            <p:cNvSpPr>
              <a:spLocks/>
            </p:cNvSpPr>
            <p:nvPr/>
          </p:nvSpPr>
          <p:spPr bwMode="auto">
            <a:xfrm>
              <a:off x="3589338" y="4043363"/>
              <a:ext cx="1785938" cy="2390775"/>
            </a:xfrm>
            <a:custGeom>
              <a:avLst/>
              <a:gdLst>
                <a:gd name="T0" fmla="*/ 405 w 412"/>
                <a:gd name="T1" fmla="*/ 56 h 552"/>
                <a:gd name="T2" fmla="*/ 330 w 412"/>
                <a:gd name="T3" fmla="*/ 7 h 552"/>
                <a:gd name="T4" fmla="*/ 282 w 412"/>
                <a:gd name="T5" fmla="*/ 53 h 552"/>
                <a:gd name="T6" fmla="*/ 152 w 412"/>
                <a:gd name="T7" fmla="*/ 105 h 552"/>
                <a:gd name="T8" fmla="*/ 37 w 412"/>
                <a:gd name="T9" fmla="*/ 229 h 552"/>
                <a:gd name="T10" fmla="*/ 8 w 412"/>
                <a:gd name="T11" fmla="*/ 309 h 552"/>
                <a:gd name="T12" fmla="*/ 1 w 412"/>
                <a:gd name="T13" fmla="*/ 393 h 552"/>
                <a:gd name="T14" fmla="*/ 45 w 412"/>
                <a:gd name="T15" fmla="*/ 552 h 552"/>
                <a:gd name="T16" fmla="*/ 11 w 412"/>
                <a:gd name="T17" fmla="*/ 393 h 552"/>
                <a:gd name="T18" fmla="*/ 54 w 412"/>
                <a:gd name="T19" fmla="*/ 239 h 552"/>
                <a:gd name="T20" fmla="*/ 168 w 412"/>
                <a:gd name="T21" fmla="*/ 130 h 552"/>
                <a:gd name="T22" fmla="*/ 284 w 412"/>
                <a:gd name="T23" fmla="*/ 91 h 552"/>
                <a:gd name="T24" fmla="*/ 356 w 412"/>
                <a:gd name="T25" fmla="*/ 130 h 552"/>
                <a:gd name="T26" fmla="*/ 405 w 412"/>
                <a:gd name="T27" fmla="*/ 5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6" name="Oval 22"/>
            <p:cNvSpPr>
              <a:spLocks noChangeArrowheads="1"/>
            </p:cNvSpPr>
            <p:nvPr/>
          </p:nvSpPr>
          <p:spPr bwMode="auto">
            <a:xfrm>
              <a:off x="4902200" y="4164013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7" name="Freeform 23"/>
            <p:cNvSpPr>
              <a:spLocks/>
            </p:cNvSpPr>
            <p:nvPr/>
          </p:nvSpPr>
          <p:spPr bwMode="auto">
            <a:xfrm>
              <a:off x="444500" y="1149351"/>
              <a:ext cx="5254626" cy="3668712"/>
            </a:xfrm>
            <a:custGeom>
              <a:avLst/>
              <a:gdLst>
                <a:gd name="T0" fmla="*/ 1163 w 1213"/>
                <a:gd name="T1" fmla="*/ 637 h 847"/>
                <a:gd name="T2" fmla="*/ 1196 w 1213"/>
                <a:gd name="T3" fmla="*/ 500 h 847"/>
                <a:gd name="T4" fmla="*/ 1098 w 1213"/>
                <a:gd name="T5" fmla="*/ 401 h 847"/>
                <a:gd name="T6" fmla="*/ 1103 w 1213"/>
                <a:gd name="T7" fmla="*/ 366 h 847"/>
                <a:gd name="T8" fmla="*/ 1104 w 1213"/>
                <a:gd name="T9" fmla="*/ 356 h 847"/>
                <a:gd name="T10" fmla="*/ 1071 w 1213"/>
                <a:gd name="T11" fmla="*/ 264 h 847"/>
                <a:gd name="T12" fmla="*/ 943 w 1213"/>
                <a:gd name="T13" fmla="*/ 202 h 847"/>
                <a:gd name="T14" fmla="*/ 875 w 1213"/>
                <a:gd name="T15" fmla="*/ 112 h 847"/>
                <a:gd name="T16" fmla="*/ 783 w 1213"/>
                <a:gd name="T17" fmla="*/ 87 h 847"/>
                <a:gd name="T18" fmla="*/ 711 w 1213"/>
                <a:gd name="T19" fmla="*/ 36 h 847"/>
                <a:gd name="T20" fmla="*/ 544 w 1213"/>
                <a:gd name="T21" fmla="*/ 11 h 847"/>
                <a:gd name="T22" fmla="*/ 411 w 1213"/>
                <a:gd name="T23" fmla="*/ 34 h 847"/>
                <a:gd name="T24" fmla="*/ 272 w 1213"/>
                <a:gd name="T25" fmla="*/ 104 h 847"/>
                <a:gd name="T26" fmla="*/ 170 w 1213"/>
                <a:gd name="T27" fmla="*/ 181 h 847"/>
                <a:gd name="T28" fmla="*/ 78 w 1213"/>
                <a:gd name="T29" fmla="*/ 325 h 847"/>
                <a:gd name="T30" fmla="*/ 45 w 1213"/>
                <a:gd name="T31" fmla="*/ 430 h 847"/>
                <a:gd name="T32" fmla="*/ 16 w 1213"/>
                <a:gd name="T33" fmla="*/ 566 h 847"/>
                <a:gd name="T34" fmla="*/ 12 w 1213"/>
                <a:gd name="T35" fmla="*/ 662 h 847"/>
                <a:gd name="T36" fmla="*/ 43 w 1213"/>
                <a:gd name="T37" fmla="*/ 785 h 847"/>
                <a:gd name="T38" fmla="*/ 46 w 1213"/>
                <a:gd name="T39" fmla="*/ 782 h 847"/>
                <a:gd name="T40" fmla="*/ 22 w 1213"/>
                <a:gd name="T41" fmla="*/ 667 h 847"/>
                <a:gd name="T42" fmla="*/ 76 w 1213"/>
                <a:gd name="T43" fmla="*/ 620 h 847"/>
                <a:gd name="T44" fmla="*/ 33 w 1213"/>
                <a:gd name="T45" fmla="*/ 560 h 847"/>
                <a:gd name="T46" fmla="*/ 61 w 1213"/>
                <a:gd name="T47" fmla="*/ 446 h 847"/>
                <a:gd name="T48" fmla="*/ 129 w 1213"/>
                <a:gd name="T49" fmla="*/ 412 h 847"/>
                <a:gd name="T50" fmla="*/ 106 w 1213"/>
                <a:gd name="T51" fmla="*/ 326 h 847"/>
                <a:gd name="T52" fmla="*/ 184 w 1213"/>
                <a:gd name="T53" fmla="*/ 209 h 847"/>
                <a:gd name="T54" fmla="*/ 270 w 1213"/>
                <a:gd name="T55" fmla="*/ 198 h 847"/>
                <a:gd name="T56" fmla="*/ 299 w 1213"/>
                <a:gd name="T57" fmla="*/ 124 h 847"/>
                <a:gd name="T58" fmla="*/ 411 w 1213"/>
                <a:gd name="T59" fmla="*/ 68 h 847"/>
                <a:gd name="T60" fmla="*/ 484 w 1213"/>
                <a:gd name="T61" fmla="*/ 90 h 847"/>
                <a:gd name="T62" fmla="*/ 554 w 1213"/>
                <a:gd name="T63" fmla="*/ 45 h 847"/>
                <a:gd name="T64" fmla="*/ 691 w 1213"/>
                <a:gd name="T65" fmla="*/ 65 h 847"/>
                <a:gd name="T66" fmla="*/ 746 w 1213"/>
                <a:gd name="T67" fmla="*/ 128 h 847"/>
                <a:gd name="T68" fmla="*/ 784 w 1213"/>
                <a:gd name="T69" fmla="*/ 122 h 847"/>
                <a:gd name="T70" fmla="*/ 857 w 1213"/>
                <a:gd name="T71" fmla="*/ 141 h 847"/>
                <a:gd name="T72" fmla="*/ 915 w 1213"/>
                <a:gd name="T73" fmla="*/ 222 h 847"/>
                <a:gd name="T74" fmla="*/ 932 w 1213"/>
                <a:gd name="T75" fmla="*/ 235 h 847"/>
                <a:gd name="T76" fmla="*/ 1047 w 1213"/>
                <a:gd name="T77" fmla="*/ 282 h 847"/>
                <a:gd name="T78" fmla="*/ 1075 w 1213"/>
                <a:gd name="T79" fmla="*/ 357 h 847"/>
                <a:gd name="T80" fmla="*/ 1076 w 1213"/>
                <a:gd name="T81" fmla="*/ 366 h 847"/>
                <a:gd name="T82" fmla="*/ 1069 w 1213"/>
                <a:gd name="T83" fmla="*/ 406 h 847"/>
                <a:gd name="T84" fmla="*/ 1079 w 1213"/>
                <a:gd name="T85" fmla="*/ 424 h 847"/>
                <a:gd name="T86" fmla="*/ 1175 w 1213"/>
                <a:gd name="T87" fmla="*/ 507 h 847"/>
                <a:gd name="T88" fmla="*/ 1143 w 1213"/>
                <a:gd name="T89" fmla="*/ 632 h 847"/>
                <a:gd name="T90" fmla="*/ 1145 w 1213"/>
                <a:gd name="T91" fmla="*/ 646 h 847"/>
                <a:gd name="T92" fmla="*/ 1202 w 1213"/>
                <a:gd name="T93" fmla="*/ 730 h 847"/>
                <a:gd name="T94" fmla="*/ 1156 w 1213"/>
                <a:gd name="T95" fmla="*/ 825 h 847"/>
                <a:gd name="T96" fmla="*/ 1158 w 1213"/>
                <a:gd name="T97" fmla="*/ 829 h 847"/>
                <a:gd name="T98" fmla="*/ 1213 w 1213"/>
                <a:gd name="T99" fmla="*/ 73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3" h="847">
                  <a:moveTo>
                    <a:pt x="1206" y="691"/>
                  </a:moveTo>
                  <a:cubicBezTo>
                    <a:pt x="1197" y="669"/>
                    <a:pt x="1182" y="650"/>
                    <a:pt x="1163" y="637"/>
                  </a:cubicBezTo>
                  <a:cubicBezTo>
                    <a:pt x="1178" y="620"/>
                    <a:pt x="1190" y="600"/>
                    <a:pt x="1196" y="578"/>
                  </a:cubicBezTo>
                  <a:cubicBezTo>
                    <a:pt x="1203" y="553"/>
                    <a:pt x="1203" y="526"/>
                    <a:pt x="1196" y="500"/>
                  </a:cubicBezTo>
                  <a:cubicBezTo>
                    <a:pt x="1189" y="475"/>
                    <a:pt x="1174" y="451"/>
                    <a:pt x="1155" y="433"/>
                  </a:cubicBezTo>
                  <a:cubicBezTo>
                    <a:pt x="1139" y="418"/>
                    <a:pt x="1119" y="407"/>
                    <a:pt x="1098" y="401"/>
                  </a:cubicBezTo>
                  <a:cubicBezTo>
                    <a:pt x="1100" y="393"/>
                    <a:pt x="1102" y="385"/>
                    <a:pt x="1103" y="376"/>
                  </a:cubicBezTo>
                  <a:cubicBezTo>
                    <a:pt x="1103" y="373"/>
                    <a:pt x="1103" y="370"/>
                    <a:pt x="1103" y="366"/>
                  </a:cubicBezTo>
                  <a:cubicBezTo>
                    <a:pt x="1104" y="365"/>
                    <a:pt x="1104" y="363"/>
                    <a:pt x="1104" y="361"/>
                  </a:cubicBezTo>
                  <a:cubicBezTo>
                    <a:pt x="1104" y="360"/>
                    <a:pt x="1104" y="358"/>
                    <a:pt x="1104" y="356"/>
                  </a:cubicBezTo>
                  <a:cubicBezTo>
                    <a:pt x="1103" y="350"/>
                    <a:pt x="1103" y="343"/>
                    <a:pt x="1102" y="337"/>
                  </a:cubicBezTo>
                  <a:cubicBezTo>
                    <a:pt x="1098" y="310"/>
                    <a:pt x="1087" y="285"/>
                    <a:pt x="1071" y="264"/>
                  </a:cubicBezTo>
                  <a:cubicBezTo>
                    <a:pt x="1054" y="242"/>
                    <a:pt x="1033" y="225"/>
                    <a:pt x="1008" y="215"/>
                  </a:cubicBezTo>
                  <a:cubicBezTo>
                    <a:pt x="988" y="206"/>
                    <a:pt x="965" y="202"/>
                    <a:pt x="943" y="202"/>
                  </a:cubicBezTo>
                  <a:cubicBezTo>
                    <a:pt x="938" y="186"/>
                    <a:pt x="931" y="170"/>
                    <a:pt x="921" y="156"/>
                  </a:cubicBezTo>
                  <a:cubicBezTo>
                    <a:pt x="909" y="139"/>
                    <a:pt x="893" y="123"/>
                    <a:pt x="875" y="112"/>
                  </a:cubicBezTo>
                  <a:cubicBezTo>
                    <a:pt x="857" y="100"/>
                    <a:pt x="836" y="92"/>
                    <a:pt x="815" y="89"/>
                  </a:cubicBezTo>
                  <a:cubicBezTo>
                    <a:pt x="804" y="87"/>
                    <a:pt x="793" y="86"/>
                    <a:pt x="783" y="87"/>
                  </a:cubicBezTo>
                  <a:cubicBezTo>
                    <a:pt x="776" y="87"/>
                    <a:pt x="770" y="88"/>
                    <a:pt x="763" y="89"/>
                  </a:cubicBezTo>
                  <a:cubicBezTo>
                    <a:pt x="749" y="68"/>
                    <a:pt x="732" y="50"/>
                    <a:pt x="711" y="36"/>
                  </a:cubicBezTo>
                  <a:cubicBezTo>
                    <a:pt x="687" y="19"/>
                    <a:pt x="659" y="8"/>
                    <a:pt x="630" y="4"/>
                  </a:cubicBezTo>
                  <a:cubicBezTo>
                    <a:pt x="601" y="0"/>
                    <a:pt x="571" y="2"/>
                    <a:pt x="544" y="11"/>
                  </a:cubicBezTo>
                  <a:cubicBezTo>
                    <a:pt x="520" y="19"/>
                    <a:pt x="497" y="31"/>
                    <a:pt x="478" y="48"/>
                  </a:cubicBezTo>
                  <a:cubicBezTo>
                    <a:pt x="457" y="38"/>
                    <a:pt x="434" y="34"/>
                    <a:pt x="411" y="34"/>
                  </a:cubicBezTo>
                  <a:cubicBezTo>
                    <a:pt x="384" y="33"/>
                    <a:pt x="357" y="40"/>
                    <a:pt x="333" y="52"/>
                  </a:cubicBezTo>
                  <a:cubicBezTo>
                    <a:pt x="309" y="64"/>
                    <a:pt x="288" y="82"/>
                    <a:pt x="272" y="104"/>
                  </a:cubicBezTo>
                  <a:cubicBezTo>
                    <a:pt x="259" y="122"/>
                    <a:pt x="249" y="142"/>
                    <a:pt x="244" y="164"/>
                  </a:cubicBezTo>
                  <a:cubicBezTo>
                    <a:pt x="218" y="164"/>
                    <a:pt x="193" y="170"/>
                    <a:pt x="170" y="181"/>
                  </a:cubicBezTo>
                  <a:cubicBezTo>
                    <a:pt x="143" y="194"/>
                    <a:pt x="120" y="215"/>
                    <a:pt x="104" y="240"/>
                  </a:cubicBezTo>
                  <a:cubicBezTo>
                    <a:pt x="88" y="265"/>
                    <a:pt x="79" y="295"/>
                    <a:pt x="78" y="325"/>
                  </a:cubicBezTo>
                  <a:cubicBezTo>
                    <a:pt x="78" y="350"/>
                    <a:pt x="83" y="374"/>
                    <a:pt x="93" y="397"/>
                  </a:cubicBezTo>
                  <a:cubicBezTo>
                    <a:pt x="75" y="404"/>
                    <a:pt x="58" y="415"/>
                    <a:pt x="45" y="430"/>
                  </a:cubicBezTo>
                  <a:cubicBezTo>
                    <a:pt x="28" y="448"/>
                    <a:pt x="16" y="470"/>
                    <a:pt x="11" y="494"/>
                  </a:cubicBezTo>
                  <a:cubicBezTo>
                    <a:pt x="6" y="518"/>
                    <a:pt x="8" y="543"/>
                    <a:pt x="16" y="566"/>
                  </a:cubicBezTo>
                  <a:cubicBezTo>
                    <a:pt x="23" y="585"/>
                    <a:pt x="35" y="603"/>
                    <a:pt x="50" y="617"/>
                  </a:cubicBezTo>
                  <a:cubicBezTo>
                    <a:pt x="33" y="628"/>
                    <a:pt x="20" y="644"/>
                    <a:pt x="12" y="662"/>
                  </a:cubicBezTo>
                  <a:cubicBezTo>
                    <a:pt x="2" y="683"/>
                    <a:pt x="0" y="707"/>
                    <a:pt x="6" y="730"/>
                  </a:cubicBezTo>
                  <a:cubicBezTo>
                    <a:pt x="12" y="752"/>
                    <a:pt x="25" y="772"/>
                    <a:pt x="43" y="785"/>
                  </a:cubicBezTo>
                  <a:cubicBezTo>
                    <a:pt x="62" y="799"/>
                    <a:pt x="84" y="806"/>
                    <a:pt x="106" y="805"/>
                  </a:cubicBezTo>
                  <a:cubicBezTo>
                    <a:pt x="84" y="804"/>
                    <a:pt x="63" y="796"/>
                    <a:pt x="46" y="782"/>
                  </a:cubicBezTo>
                  <a:cubicBezTo>
                    <a:pt x="30" y="768"/>
                    <a:pt x="18" y="749"/>
                    <a:pt x="14" y="728"/>
                  </a:cubicBezTo>
                  <a:cubicBezTo>
                    <a:pt x="10" y="707"/>
                    <a:pt x="13" y="685"/>
                    <a:pt x="22" y="667"/>
                  </a:cubicBezTo>
                  <a:cubicBezTo>
                    <a:pt x="32" y="648"/>
                    <a:pt x="47" y="633"/>
                    <a:pt x="66" y="625"/>
                  </a:cubicBezTo>
                  <a:cubicBezTo>
                    <a:pt x="76" y="620"/>
                    <a:pt x="76" y="620"/>
                    <a:pt x="76" y="620"/>
                  </a:cubicBezTo>
                  <a:cubicBezTo>
                    <a:pt x="67" y="612"/>
                    <a:pt x="67" y="612"/>
                    <a:pt x="67" y="612"/>
                  </a:cubicBezTo>
                  <a:cubicBezTo>
                    <a:pt x="51" y="598"/>
                    <a:pt x="39" y="580"/>
                    <a:pt x="33" y="560"/>
                  </a:cubicBezTo>
                  <a:cubicBezTo>
                    <a:pt x="27" y="540"/>
                    <a:pt x="26" y="519"/>
                    <a:pt x="31" y="499"/>
                  </a:cubicBezTo>
                  <a:cubicBezTo>
                    <a:pt x="36" y="478"/>
                    <a:pt x="47" y="460"/>
                    <a:pt x="61" y="446"/>
                  </a:cubicBezTo>
                  <a:cubicBezTo>
                    <a:pt x="76" y="431"/>
                    <a:pt x="94" y="421"/>
                    <a:pt x="114" y="416"/>
                  </a:cubicBezTo>
                  <a:cubicBezTo>
                    <a:pt x="129" y="412"/>
                    <a:pt x="129" y="412"/>
                    <a:pt x="129" y="412"/>
                  </a:cubicBezTo>
                  <a:cubicBezTo>
                    <a:pt x="122" y="398"/>
                    <a:pt x="122" y="398"/>
                    <a:pt x="122" y="398"/>
                  </a:cubicBezTo>
                  <a:cubicBezTo>
                    <a:pt x="110" y="376"/>
                    <a:pt x="104" y="351"/>
                    <a:pt x="106" y="326"/>
                  </a:cubicBezTo>
                  <a:cubicBezTo>
                    <a:pt x="107" y="301"/>
                    <a:pt x="115" y="277"/>
                    <a:pt x="129" y="256"/>
                  </a:cubicBezTo>
                  <a:cubicBezTo>
                    <a:pt x="142" y="236"/>
                    <a:pt x="162" y="219"/>
                    <a:pt x="184" y="209"/>
                  </a:cubicBezTo>
                  <a:cubicBezTo>
                    <a:pt x="206" y="198"/>
                    <a:pt x="231" y="194"/>
                    <a:pt x="255" y="196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3" y="183"/>
                    <a:pt x="273" y="183"/>
                    <a:pt x="273" y="183"/>
                  </a:cubicBezTo>
                  <a:cubicBezTo>
                    <a:pt x="276" y="162"/>
                    <a:pt x="285" y="141"/>
                    <a:pt x="299" y="124"/>
                  </a:cubicBezTo>
                  <a:cubicBezTo>
                    <a:pt x="312" y="106"/>
                    <a:pt x="329" y="92"/>
                    <a:pt x="348" y="83"/>
                  </a:cubicBezTo>
                  <a:cubicBezTo>
                    <a:pt x="368" y="73"/>
                    <a:pt x="389" y="68"/>
                    <a:pt x="411" y="68"/>
                  </a:cubicBezTo>
                  <a:cubicBezTo>
                    <a:pt x="433" y="69"/>
                    <a:pt x="454" y="74"/>
                    <a:pt x="473" y="84"/>
                  </a:cubicBezTo>
                  <a:cubicBezTo>
                    <a:pt x="484" y="90"/>
                    <a:pt x="484" y="90"/>
                    <a:pt x="484" y="90"/>
                  </a:cubicBezTo>
                  <a:cubicBezTo>
                    <a:pt x="493" y="81"/>
                    <a:pt x="493" y="81"/>
                    <a:pt x="493" y="81"/>
                  </a:cubicBezTo>
                  <a:cubicBezTo>
                    <a:pt x="511" y="65"/>
                    <a:pt x="532" y="52"/>
                    <a:pt x="554" y="45"/>
                  </a:cubicBezTo>
                  <a:cubicBezTo>
                    <a:pt x="577" y="38"/>
                    <a:pt x="601" y="36"/>
                    <a:pt x="625" y="40"/>
                  </a:cubicBezTo>
                  <a:cubicBezTo>
                    <a:pt x="649" y="43"/>
                    <a:pt x="671" y="52"/>
                    <a:pt x="691" y="65"/>
                  </a:cubicBezTo>
                  <a:cubicBezTo>
                    <a:pt x="711" y="78"/>
                    <a:pt x="727" y="96"/>
                    <a:pt x="739" y="117"/>
                  </a:cubicBezTo>
                  <a:cubicBezTo>
                    <a:pt x="746" y="128"/>
                    <a:pt x="746" y="128"/>
                    <a:pt x="746" y="128"/>
                  </a:cubicBezTo>
                  <a:cubicBezTo>
                    <a:pt x="759" y="125"/>
                    <a:pt x="759" y="125"/>
                    <a:pt x="759" y="125"/>
                  </a:cubicBezTo>
                  <a:cubicBezTo>
                    <a:pt x="767" y="123"/>
                    <a:pt x="776" y="122"/>
                    <a:pt x="784" y="122"/>
                  </a:cubicBezTo>
                  <a:cubicBezTo>
                    <a:pt x="793" y="121"/>
                    <a:pt x="801" y="122"/>
                    <a:pt x="809" y="123"/>
                  </a:cubicBezTo>
                  <a:cubicBezTo>
                    <a:pt x="826" y="126"/>
                    <a:pt x="842" y="132"/>
                    <a:pt x="857" y="141"/>
                  </a:cubicBezTo>
                  <a:cubicBezTo>
                    <a:pt x="871" y="150"/>
                    <a:pt x="884" y="162"/>
                    <a:pt x="894" y="176"/>
                  </a:cubicBezTo>
                  <a:cubicBezTo>
                    <a:pt x="904" y="189"/>
                    <a:pt x="911" y="205"/>
                    <a:pt x="915" y="222"/>
                  </a:cubicBezTo>
                  <a:cubicBezTo>
                    <a:pt x="918" y="237"/>
                    <a:pt x="918" y="237"/>
                    <a:pt x="918" y="237"/>
                  </a:cubicBezTo>
                  <a:cubicBezTo>
                    <a:pt x="932" y="235"/>
                    <a:pt x="932" y="235"/>
                    <a:pt x="932" y="235"/>
                  </a:cubicBezTo>
                  <a:cubicBezTo>
                    <a:pt x="954" y="233"/>
                    <a:pt x="976" y="236"/>
                    <a:pt x="996" y="244"/>
                  </a:cubicBezTo>
                  <a:cubicBezTo>
                    <a:pt x="1016" y="252"/>
                    <a:pt x="1033" y="265"/>
                    <a:pt x="1047" y="282"/>
                  </a:cubicBezTo>
                  <a:cubicBezTo>
                    <a:pt x="1061" y="299"/>
                    <a:pt x="1070" y="320"/>
                    <a:pt x="1074" y="341"/>
                  </a:cubicBezTo>
                  <a:cubicBezTo>
                    <a:pt x="1075" y="346"/>
                    <a:pt x="1075" y="352"/>
                    <a:pt x="1075" y="357"/>
                  </a:cubicBezTo>
                  <a:cubicBezTo>
                    <a:pt x="1076" y="358"/>
                    <a:pt x="1076" y="360"/>
                    <a:pt x="1076" y="362"/>
                  </a:cubicBezTo>
                  <a:cubicBezTo>
                    <a:pt x="1076" y="366"/>
                    <a:pt x="1076" y="366"/>
                    <a:pt x="1076" y="366"/>
                  </a:cubicBezTo>
                  <a:cubicBezTo>
                    <a:pt x="1076" y="368"/>
                    <a:pt x="1075" y="371"/>
                    <a:pt x="1075" y="374"/>
                  </a:cubicBezTo>
                  <a:cubicBezTo>
                    <a:pt x="1074" y="385"/>
                    <a:pt x="1072" y="396"/>
                    <a:pt x="1069" y="406"/>
                  </a:cubicBezTo>
                  <a:cubicBezTo>
                    <a:pt x="1063" y="421"/>
                    <a:pt x="1063" y="421"/>
                    <a:pt x="1063" y="421"/>
                  </a:cubicBezTo>
                  <a:cubicBezTo>
                    <a:pt x="1079" y="424"/>
                    <a:pt x="1079" y="424"/>
                    <a:pt x="1079" y="424"/>
                  </a:cubicBezTo>
                  <a:cubicBezTo>
                    <a:pt x="1101" y="427"/>
                    <a:pt x="1121" y="437"/>
                    <a:pt x="1138" y="451"/>
                  </a:cubicBezTo>
                  <a:cubicBezTo>
                    <a:pt x="1155" y="466"/>
                    <a:pt x="1168" y="485"/>
                    <a:pt x="1175" y="507"/>
                  </a:cubicBezTo>
                  <a:cubicBezTo>
                    <a:pt x="1181" y="528"/>
                    <a:pt x="1182" y="551"/>
                    <a:pt x="1177" y="573"/>
                  </a:cubicBezTo>
                  <a:cubicBezTo>
                    <a:pt x="1171" y="595"/>
                    <a:pt x="1160" y="616"/>
                    <a:pt x="1143" y="632"/>
                  </a:cubicBezTo>
                  <a:cubicBezTo>
                    <a:pt x="1135" y="641"/>
                    <a:pt x="1135" y="641"/>
                    <a:pt x="1135" y="641"/>
                  </a:cubicBezTo>
                  <a:cubicBezTo>
                    <a:pt x="1145" y="646"/>
                    <a:pt x="1145" y="646"/>
                    <a:pt x="1145" y="646"/>
                  </a:cubicBezTo>
                  <a:cubicBezTo>
                    <a:pt x="1166" y="656"/>
                    <a:pt x="1184" y="674"/>
                    <a:pt x="1193" y="696"/>
                  </a:cubicBezTo>
                  <a:cubicBezTo>
                    <a:pt x="1198" y="707"/>
                    <a:pt x="1201" y="719"/>
                    <a:pt x="1202" y="730"/>
                  </a:cubicBezTo>
                  <a:cubicBezTo>
                    <a:pt x="1203" y="743"/>
                    <a:pt x="1201" y="755"/>
                    <a:pt x="1198" y="766"/>
                  </a:cubicBezTo>
                  <a:cubicBezTo>
                    <a:pt x="1191" y="790"/>
                    <a:pt x="1176" y="811"/>
                    <a:pt x="1156" y="825"/>
                  </a:cubicBezTo>
                  <a:cubicBezTo>
                    <a:pt x="1135" y="839"/>
                    <a:pt x="1109" y="845"/>
                    <a:pt x="1084" y="843"/>
                  </a:cubicBezTo>
                  <a:cubicBezTo>
                    <a:pt x="1109" y="847"/>
                    <a:pt x="1136" y="842"/>
                    <a:pt x="1158" y="829"/>
                  </a:cubicBezTo>
                  <a:cubicBezTo>
                    <a:pt x="1181" y="816"/>
                    <a:pt x="1198" y="794"/>
                    <a:pt x="1207" y="769"/>
                  </a:cubicBezTo>
                  <a:cubicBezTo>
                    <a:pt x="1211" y="757"/>
                    <a:pt x="1213" y="743"/>
                    <a:pt x="1213" y="730"/>
                  </a:cubicBezTo>
                  <a:cubicBezTo>
                    <a:pt x="1213" y="717"/>
                    <a:pt x="1210" y="703"/>
                    <a:pt x="1206" y="69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1586084" y="3080112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686384" y="2500266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2019929" y="1985937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2478245" y="1661324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3054581" y="1530951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3642750" y="1653198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06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4129715" y="2015535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07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4448804" y="2560841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08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4602357" y="3143034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09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5779960" y="997400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5779960" y="1429097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5779960" y="1860793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5779960" y="2292489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5779960" y="2724185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5779960" y="3155882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5779960" y="3587578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07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5779960" y="4019274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08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5779960" y="4450971"/>
            <a:ext cx="337500" cy="337500"/>
          </a:xfrm>
          <a:prstGeom prst="ellipse">
            <a:avLst/>
          </a:prstGeom>
          <a:solidFill>
            <a:schemeClr val="bg1"/>
          </a:solidFill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09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214219" y="1027651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6214219" y="4482894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214219" y="4050990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6214219" y="3619084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214219" y="1459557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6214219" y="1891462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6214219" y="2323368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6214219" y="2755273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6214219" y="3187179"/>
            <a:ext cx="148309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</a:t>
            </a: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955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750"/>
                            </p:stCondLst>
                            <p:childTnLst>
                              <p:par>
                                <p:cTn id="1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250"/>
                            </p:stCondLst>
                            <p:childTnLst>
                              <p:par>
                                <p:cTn id="1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750"/>
                            </p:stCondLst>
                            <p:childTnLst>
                              <p:par>
                                <p:cTn id="1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7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12"/>
          <p:cNvSpPr>
            <a:spLocks noChangeArrowheads="1"/>
          </p:cNvSpPr>
          <p:nvPr/>
        </p:nvSpPr>
        <p:spPr bwMode="auto">
          <a:xfrm rot="16200000">
            <a:off x="4206312" y="798747"/>
            <a:ext cx="4126891" cy="4126892"/>
          </a:xfrm>
          <a:prstGeom prst="ellipse">
            <a:avLst/>
          </a:prstGeom>
          <a:solidFill>
            <a:srgbClr val="7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 rot="16200000">
            <a:off x="4757039" y="1268035"/>
            <a:ext cx="3045797" cy="3972159"/>
          </a:xfrm>
          <a:custGeom>
            <a:avLst/>
            <a:gdLst>
              <a:gd name="T0" fmla="*/ 316 w 631"/>
              <a:gd name="T1" fmla="*/ 26 h 823"/>
              <a:gd name="T2" fmla="*/ 0 w 631"/>
              <a:gd name="T3" fmla="*/ 410 h 823"/>
              <a:gd name="T4" fmla="*/ 316 w 631"/>
              <a:gd name="T5" fmla="*/ 793 h 823"/>
              <a:gd name="T6" fmla="*/ 631 w 631"/>
              <a:gd name="T7" fmla="*/ 410 h 823"/>
              <a:gd name="T8" fmla="*/ 316 w 631"/>
              <a:gd name="T9" fmla="*/ 26 h 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1" h="823">
                <a:moveTo>
                  <a:pt x="316" y="26"/>
                </a:moveTo>
                <a:cubicBezTo>
                  <a:pt x="136" y="60"/>
                  <a:pt x="0" y="220"/>
                  <a:pt x="0" y="410"/>
                </a:cubicBezTo>
                <a:cubicBezTo>
                  <a:pt x="0" y="599"/>
                  <a:pt x="136" y="759"/>
                  <a:pt x="316" y="793"/>
                </a:cubicBezTo>
                <a:cubicBezTo>
                  <a:pt x="473" y="823"/>
                  <a:pt x="631" y="599"/>
                  <a:pt x="631" y="410"/>
                </a:cubicBezTo>
                <a:cubicBezTo>
                  <a:pt x="631" y="220"/>
                  <a:pt x="454" y="0"/>
                  <a:pt x="316" y="2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44180" y="119460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44180" y="201204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1158904" y="1832641"/>
            <a:ext cx="370132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1158902" y="1227956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1158903" y="2692210"/>
            <a:ext cx="378788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158902" y="2087525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147691" y="3095664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147691" y="4035886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 rot="16200000">
            <a:off x="5263710" y="1795824"/>
            <a:ext cx="2099075" cy="3402090"/>
          </a:xfrm>
          <a:custGeom>
            <a:avLst/>
            <a:gdLst>
              <a:gd name="T0" fmla="*/ 217 w 435"/>
              <a:gd name="T1" fmla="*/ 24 h 705"/>
              <a:gd name="T2" fmla="*/ 0 w 435"/>
              <a:gd name="T3" fmla="*/ 351 h 705"/>
              <a:gd name="T4" fmla="*/ 217 w 435"/>
              <a:gd name="T5" fmla="*/ 678 h 705"/>
              <a:gd name="T6" fmla="*/ 435 w 435"/>
              <a:gd name="T7" fmla="*/ 351 h 705"/>
              <a:gd name="T8" fmla="*/ 217 w 435"/>
              <a:gd name="T9" fmla="*/ 24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5" h="705">
                <a:moveTo>
                  <a:pt x="217" y="24"/>
                </a:moveTo>
                <a:cubicBezTo>
                  <a:pt x="89" y="75"/>
                  <a:pt x="0" y="204"/>
                  <a:pt x="0" y="351"/>
                </a:cubicBezTo>
                <a:cubicBezTo>
                  <a:pt x="0" y="498"/>
                  <a:pt x="88" y="628"/>
                  <a:pt x="217" y="678"/>
                </a:cubicBezTo>
                <a:cubicBezTo>
                  <a:pt x="288" y="705"/>
                  <a:pt x="435" y="498"/>
                  <a:pt x="435" y="351"/>
                </a:cubicBezTo>
                <a:cubicBezTo>
                  <a:pt x="435" y="204"/>
                  <a:pt x="278" y="0"/>
                  <a:pt x="217" y="24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4" name="Freeform 15"/>
          <p:cNvSpPr>
            <a:spLocks/>
          </p:cNvSpPr>
          <p:nvPr/>
        </p:nvSpPr>
        <p:spPr bwMode="auto">
          <a:xfrm rot="16200000">
            <a:off x="5732264" y="2411610"/>
            <a:ext cx="1074987" cy="2693576"/>
          </a:xfrm>
          <a:custGeom>
            <a:avLst/>
            <a:gdLst>
              <a:gd name="T0" fmla="*/ 0 w 223"/>
              <a:gd name="T1" fmla="*/ 282 h 558"/>
              <a:gd name="T2" fmla="*/ 112 w 223"/>
              <a:gd name="T3" fmla="*/ 523 h 558"/>
              <a:gd name="T4" fmla="*/ 223 w 223"/>
              <a:gd name="T5" fmla="*/ 282 h 558"/>
              <a:gd name="T6" fmla="*/ 112 w 223"/>
              <a:gd name="T7" fmla="*/ 40 h 558"/>
              <a:gd name="T8" fmla="*/ 0 w 223"/>
              <a:gd name="T9" fmla="*/ 282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558">
                <a:moveTo>
                  <a:pt x="0" y="282"/>
                </a:moveTo>
                <a:cubicBezTo>
                  <a:pt x="0" y="378"/>
                  <a:pt x="42" y="467"/>
                  <a:pt x="112" y="523"/>
                </a:cubicBezTo>
                <a:cubicBezTo>
                  <a:pt x="155" y="558"/>
                  <a:pt x="223" y="378"/>
                  <a:pt x="223" y="282"/>
                </a:cubicBezTo>
                <a:cubicBezTo>
                  <a:pt x="223" y="185"/>
                  <a:pt x="160" y="0"/>
                  <a:pt x="112" y="40"/>
                </a:cubicBezTo>
                <a:cubicBezTo>
                  <a:pt x="43" y="98"/>
                  <a:pt x="0" y="185"/>
                  <a:pt x="0" y="2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644180" y="374674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666917" y="2873622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输入小标题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1147692" y="3081933"/>
            <a:ext cx="408067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1160973" y="4017701"/>
            <a:ext cx="430687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750"/>
                            </p:stCondLst>
                            <p:childTnLst>
                              <p:par>
                                <p:cTn id="7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6" grpId="0"/>
      <p:bldP spid="38" grpId="0"/>
      <p:bldP spid="40" grpId="0"/>
      <p:bldP spid="41" grpId="0"/>
      <p:bldP spid="42" grpId="0"/>
      <p:bldP spid="43" grpId="0" animBg="1"/>
      <p:bldP spid="44" grpId="0" animBg="1"/>
      <p:bldP spid="45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5"/>
          <p:cNvSpPr>
            <a:spLocks/>
          </p:cNvSpPr>
          <p:nvPr/>
        </p:nvSpPr>
        <p:spPr bwMode="auto">
          <a:xfrm>
            <a:off x="2452728" y="2307254"/>
            <a:ext cx="4446541" cy="2383478"/>
          </a:xfrm>
          <a:custGeom>
            <a:avLst/>
            <a:gdLst>
              <a:gd name="T0" fmla="*/ 4140 w 4302"/>
              <a:gd name="T1" fmla="*/ 1568 h 2306"/>
              <a:gd name="T2" fmla="*/ 4232 w 4302"/>
              <a:gd name="T3" fmla="*/ 1240 h 2306"/>
              <a:gd name="T4" fmla="*/ 4100 w 4302"/>
              <a:gd name="T5" fmla="*/ 1104 h 2306"/>
              <a:gd name="T6" fmla="*/ 4092 w 4302"/>
              <a:gd name="T7" fmla="*/ 914 h 2306"/>
              <a:gd name="T8" fmla="*/ 4092 w 4302"/>
              <a:gd name="T9" fmla="*/ 732 h 2306"/>
              <a:gd name="T10" fmla="*/ 4024 w 4302"/>
              <a:gd name="T11" fmla="*/ 580 h 2306"/>
              <a:gd name="T12" fmla="*/ 3768 w 4302"/>
              <a:gd name="T13" fmla="*/ 608 h 2306"/>
              <a:gd name="T14" fmla="*/ 3696 w 4302"/>
              <a:gd name="T15" fmla="*/ 806 h 2306"/>
              <a:gd name="T16" fmla="*/ 3574 w 4302"/>
              <a:gd name="T17" fmla="*/ 748 h 2306"/>
              <a:gd name="T18" fmla="*/ 3512 w 4302"/>
              <a:gd name="T19" fmla="*/ 602 h 2306"/>
              <a:gd name="T20" fmla="*/ 3452 w 4302"/>
              <a:gd name="T21" fmla="*/ 398 h 2306"/>
              <a:gd name="T22" fmla="*/ 3368 w 4302"/>
              <a:gd name="T23" fmla="*/ 238 h 2306"/>
              <a:gd name="T24" fmla="*/ 3128 w 4302"/>
              <a:gd name="T25" fmla="*/ 252 h 2306"/>
              <a:gd name="T26" fmla="*/ 3012 w 4302"/>
              <a:gd name="T27" fmla="*/ 366 h 2306"/>
              <a:gd name="T28" fmla="*/ 2830 w 4302"/>
              <a:gd name="T29" fmla="*/ 388 h 2306"/>
              <a:gd name="T30" fmla="*/ 2726 w 4302"/>
              <a:gd name="T31" fmla="*/ 556 h 2306"/>
              <a:gd name="T32" fmla="*/ 2598 w 4302"/>
              <a:gd name="T33" fmla="*/ 498 h 2306"/>
              <a:gd name="T34" fmla="*/ 2416 w 4302"/>
              <a:gd name="T35" fmla="*/ 518 h 2306"/>
              <a:gd name="T36" fmla="*/ 2374 w 4302"/>
              <a:gd name="T37" fmla="*/ 394 h 2306"/>
              <a:gd name="T38" fmla="*/ 2196 w 4302"/>
              <a:gd name="T39" fmla="*/ 326 h 2306"/>
              <a:gd name="T40" fmla="*/ 2160 w 4302"/>
              <a:gd name="T41" fmla="*/ 170 h 2306"/>
              <a:gd name="T42" fmla="*/ 2042 w 4302"/>
              <a:gd name="T43" fmla="*/ 8 h 2306"/>
              <a:gd name="T44" fmla="*/ 1818 w 4302"/>
              <a:gd name="T45" fmla="*/ 68 h 2306"/>
              <a:gd name="T46" fmla="*/ 1766 w 4302"/>
              <a:gd name="T47" fmla="*/ 332 h 2306"/>
              <a:gd name="T48" fmla="*/ 1712 w 4302"/>
              <a:gd name="T49" fmla="*/ 398 h 2306"/>
              <a:gd name="T50" fmla="*/ 1542 w 4302"/>
              <a:gd name="T51" fmla="*/ 542 h 2306"/>
              <a:gd name="T52" fmla="*/ 1484 w 4302"/>
              <a:gd name="T53" fmla="*/ 760 h 2306"/>
              <a:gd name="T54" fmla="*/ 1450 w 4302"/>
              <a:gd name="T55" fmla="*/ 692 h 2306"/>
              <a:gd name="T56" fmla="*/ 1316 w 4302"/>
              <a:gd name="T57" fmla="*/ 542 h 2306"/>
              <a:gd name="T58" fmla="*/ 1096 w 4302"/>
              <a:gd name="T59" fmla="*/ 638 h 2306"/>
              <a:gd name="T60" fmla="*/ 1028 w 4302"/>
              <a:gd name="T61" fmla="*/ 720 h 2306"/>
              <a:gd name="T62" fmla="*/ 1108 w 4302"/>
              <a:gd name="T63" fmla="*/ 590 h 2306"/>
              <a:gd name="T64" fmla="*/ 1086 w 4302"/>
              <a:gd name="T65" fmla="*/ 414 h 2306"/>
              <a:gd name="T66" fmla="*/ 984 w 4302"/>
              <a:gd name="T67" fmla="*/ 254 h 2306"/>
              <a:gd name="T68" fmla="*/ 756 w 4302"/>
              <a:gd name="T69" fmla="*/ 304 h 2306"/>
              <a:gd name="T70" fmla="*/ 690 w 4302"/>
              <a:gd name="T71" fmla="*/ 538 h 2306"/>
              <a:gd name="T72" fmla="*/ 512 w 4302"/>
              <a:gd name="T73" fmla="*/ 398 h 2306"/>
              <a:gd name="T74" fmla="*/ 336 w 4302"/>
              <a:gd name="T75" fmla="*/ 494 h 2306"/>
              <a:gd name="T76" fmla="*/ 302 w 4302"/>
              <a:gd name="T77" fmla="*/ 746 h 2306"/>
              <a:gd name="T78" fmla="*/ 386 w 4302"/>
              <a:gd name="T79" fmla="*/ 894 h 2306"/>
              <a:gd name="T80" fmla="*/ 208 w 4302"/>
              <a:gd name="T81" fmla="*/ 944 h 2306"/>
              <a:gd name="T82" fmla="*/ 130 w 4302"/>
              <a:gd name="T83" fmla="*/ 1116 h 2306"/>
              <a:gd name="T84" fmla="*/ 190 w 4302"/>
              <a:gd name="T85" fmla="*/ 1322 h 2306"/>
              <a:gd name="T86" fmla="*/ 186 w 4302"/>
              <a:gd name="T87" fmla="*/ 1490 h 2306"/>
              <a:gd name="T88" fmla="*/ 16 w 4302"/>
              <a:gd name="T89" fmla="*/ 1606 h 2306"/>
              <a:gd name="T90" fmla="*/ 58 w 4302"/>
              <a:gd name="T91" fmla="*/ 1892 h 2306"/>
              <a:gd name="T92" fmla="*/ 186 w 4302"/>
              <a:gd name="T93" fmla="*/ 2188 h 2306"/>
              <a:gd name="T94" fmla="*/ 532 w 4302"/>
              <a:gd name="T95" fmla="*/ 2256 h 2306"/>
              <a:gd name="T96" fmla="*/ 864 w 4302"/>
              <a:gd name="T97" fmla="*/ 2160 h 2306"/>
              <a:gd name="T98" fmla="*/ 1188 w 4302"/>
              <a:gd name="T99" fmla="*/ 2184 h 2306"/>
              <a:gd name="T100" fmla="*/ 1508 w 4302"/>
              <a:gd name="T101" fmla="*/ 2110 h 2306"/>
              <a:gd name="T102" fmla="*/ 1790 w 4302"/>
              <a:gd name="T103" fmla="*/ 2080 h 2306"/>
              <a:gd name="T104" fmla="*/ 2006 w 4302"/>
              <a:gd name="T105" fmla="*/ 2118 h 2306"/>
              <a:gd name="T106" fmla="*/ 2296 w 4302"/>
              <a:gd name="T107" fmla="*/ 2280 h 2306"/>
              <a:gd name="T108" fmla="*/ 2620 w 4302"/>
              <a:gd name="T109" fmla="*/ 2306 h 2306"/>
              <a:gd name="T110" fmla="*/ 2928 w 4302"/>
              <a:gd name="T111" fmla="*/ 2132 h 2306"/>
              <a:gd name="T112" fmla="*/ 3328 w 4302"/>
              <a:gd name="T113" fmla="*/ 2022 h 2306"/>
              <a:gd name="T114" fmla="*/ 3598 w 4302"/>
              <a:gd name="T115" fmla="*/ 2008 h 2306"/>
              <a:gd name="T116" fmla="*/ 3872 w 4302"/>
              <a:gd name="T117" fmla="*/ 2082 h 2306"/>
              <a:gd name="T118" fmla="*/ 4216 w 4302"/>
              <a:gd name="T119" fmla="*/ 2060 h 2306"/>
              <a:gd name="T120" fmla="*/ 4280 w 4302"/>
              <a:gd name="T121" fmla="*/ 1748 h 2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02" h="2306">
                <a:moveTo>
                  <a:pt x="4172" y="1664"/>
                </a:moveTo>
                <a:lnTo>
                  <a:pt x="4172" y="1664"/>
                </a:lnTo>
                <a:lnTo>
                  <a:pt x="4154" y="1662"/>
                </a:lnTo>
                <a:lnTo>
                  <a:pt x="4136" y="1656"/>
                </a:lnTo>
                <a:lnTo>
                  <a:pt x="4118" y="1650"/>
                </a:lnTo>
                <a:lnTo>
                  <a:pt x="4104" y="1638"/>
                </a:lnTo>
                <a:lnTo>
                  <a:pt x="4092" y="1626"/>
                </a:lnTo>
                <a:lnTo>
                  <a:pt x="4080" y="1612"/>
                </a:lnTo>
                <a:lnTo>
                  <a:pt x="4074" y="1596"/>
                </a:lnTo>
                <a:lnTo>
                  <a:pt x="4068" y="1578"/>
                </a:lnTo>
                <a:lnTo>
                  <a:pt x="4068" y="1578"/>
                </a:lnTo>
                <a:lnTo>
                  <a:pt x="4090" y="1576"/>
                </a:lnTo>
                <a:lnTo>
                  <a:pt x="4108" y="1572"/>
                </a:lnTo>
                <a:lnTo>
                  <a:pt x="4126" y="1570"/>
                </a:lnTo>
                <a:lnTo>
                  <a:pt x="4140" y="1568"/>
                </a:lnTo>
                <a:lnTo>
                  <a:pt x="4140" y="1568"/>
                </a:lnTo>
                <a:lnTo>
                  <a:pt x="4166" y="1560"/>
                </a:lnTo>
                <a:lnTo>
                  <a:pt x="4190" y="1552"/>
                </a:lnTo>
                <a:lnTo>
                  <a:pt x="4210" y="1542"/>
                </a:lnTo>
                <a:lnTo>
                  <a:pt x="4226" y="1532"/>
                </a:lnTo>
                <a:lnTo>
                  <a:pt x="4238" y="1520"/>
                </a:lnTo>
                <a:lnTo>
                  <a:pt x="4248" y="1506"/>
                </a:lnTo>
                <a:lnTo>
                  <a:pt x="4254" y="1490"/>
                </a:lnTo>
                <a:lnTo>
                  <a:pt x="4256" y="1472"/>
                </a:lnTo>
                <a:lnTo>
                  <a:pt x="4256" y="1356"/>
                </a:lnTo>
                <a:lnTo>
                  <a:pt x="4256" y="1356"/>
                </a:lnTo>
                <a:lnTo>
                  <a:pt x="4254" y="1320"/>
                </a:lnTo>
                <a:lnTo>
                  <a:pt x="4248" y="1286"/>
                </a:lnTo>
                <a:lnTo>
                  <a:pt x="4238" y="1254"/>
                </a:lnTo>
                <a:lnTo>
                  <a:pt x="4232" y="1240"/>
                </a:lnTo>
                <a:lnTo>
                  <a:pt x="4224" y="1228"/>
                </a:lnTo>
                <a:lnTo>
                  <a:pt x="4216" y="1216"/>
                </a:lnTo>
                <a:lnTo>
                  <a:pt x="4208" y="1204"/>
                </a:lnTo>
                <a:lnTo>
                  <a:pt x="4198" y="1194"/>
                </a:lnTo>
                <a:lnTo>
                  <a:pt x="4188" y="1186"/>
                </a:lnTo>
                <a:lnTo>
                  <a:pt x="4176" y="1180"/>
                </a:lnTo>
                <a:lnTo>
                  <a:pt x="4166" y="1174"/>
                </a:lnTo>
                <a:lnTo>
                  <a:pt x="4154" y="1172"/>
                </a:lnTo>
                <a:lnTo>
                  <a:pt x="4140" y="1170"/>
                </a:lnTo>
                <a:lnTo>
                  <a:pt x="4140" y="1170"/>
                </a:lnTo>
                <a:lnTo>
                  <a:pt x="4134" y="1152"/>
                </a:lnTo>
                <a:lnTo>
                  <a:pt x="4126" y="1134"/>
                </a:lnTo>
                <a:lnTo>
                  <a:pt x="4114" y="1118"/>
                </a:lnTo>
                <a:lnTo>
                  <a:pt x="4108" y="1110"/>
                </a:lnTo>
                <a:lnTo>
                  <a:pt x="4100" y="1104"/>
                </a:lnTo>
                <a:lnTo>
                  <a:pt x="4100" y="1104"/>
                </a:lnTo>
                <a:lnTo>
                  <a:pt x="4084" y="1088"/>
                </a:lnTo>
                <a:lnTo>
                  <a:pt x="4066" y="1074"/>
                </a:lnTo>
                <a:lnTo>
                  <a:pt x="4046" y="1066"/>
                </a:lnTo>
                <a:lnTo>
                  <a:pt x="4026" y="1058"/>
                </a:lnTo>
                <a:lnTo>
                  <a:pt x="4026" y="1058"/>
                </a:lnTo>
                <a:lnTo>
                  <a:pt x="4026" y="1052"/>
                </a:lnTo>
                <a:lnTo>
                  <a:pt x="4026" y="1042"/>
                </a:lnTo>
                <a:lnTo>
                  <a:pt x="4026" y="1042"/>
                </a:lnTo>
                <a:lnTo>
                  <a:pt x="4044" y="1016"/>
                </a:lnTo>
                <a:lnTo>
                  <a:pt x="4062" y="988"/>
                </a:lnTo>
                <a:lnTo>
                  <a:pt x="4070" y="972"/>
                </a:lnTo>
                <a:lnTo>
                  <a:pt x="4078" y="954"/>
                </a:lnTo>
                <a:lnTo>
                  <a:pt x="4086" y="936"/>
                </a:lnTo>
                <a:lnTo>
                  <a:pt x="4092" y="914"/>
                </a:lnTo>
                <a:lnTo>
                  <a:pt x="4092" y="914"/>
                </a:lnTo>
                <a:lnTo>
                  <a:pt x="4106" y="908"/>
                </a:lnTo>
                <a:lnTo>
                  <a:pt x="4118" y="900"/>
                </a:lnTo>
                <a:lnTo>
                  <a:pt x="4122" y="894"/>
                </a:lnTo>
                <a:lnTo>
                  <a:pt x="4124" y="888"/>
                </a:lnTo>
                <a:lnTo>
                  <a:pt x="4128" y="882"/>
                </a:lnTo>
                <a:lnTo>
                  <a:pt x="4128" y="874"/>
                </a:lnTo>
                <a:lnTo>
                  <a:pt x="4128" y="776"/>
                </a:lnTo>
                <a:lnTo>
                  <a:pt x="4128" y="776"/>
                </a:lnTo>
                <a:lnTo>
                  <a:pt x="4128" y="768"/>
                </a:lnTo>
                <a:lnTo>
                  <a:pt x="4124" y="762"/>
                </a:lnTo>
                <a:lnTo>
                  <a:pt x="4118" y="748"/>
                </a:lnTo>
                <a:lnTo>
                  <a:pt x="4106" y="738"/>
                </a:lnTo>
                <a:lnTo>
                  <a:pt x="4100" y="734"/>
                </a:lnTo>
                <a:lnTo>
                  <a:pt x="4092" y="732"/>
                </a:lnTo>
                <a:lnTo>
                  <a:pt x="4092" y="720"/>
                </a:lnTo>
                <a:lnTo>
                  <a:pt x="4092" y="720"/>
                </a:lnTo>
                <a:lnTo>
                  <a:pt x="4092" y="720"/>
                </a:lnTo>
                <a:lnTo>
                  <a:pt x="4112" y="720"/>
                </a:lnTo>
                <a:lnTo>
                  <a:pt x="4092" y="694"/>
                </a:lnTo>
                <a:lnTo>
                  <a:pt x="4092" y="694"/>
                </a:lnTo>
                <a:lnTo>
                  <a:pt x="4090" y="678"/>
                </a:lnTo>
                <a:lnTo>
                  <a:pt x="4084" y="654"/>
                </a:lnTo>
                <a:lnTo>
                  <a:pt x="4080" y="642"/>
                </a:lnTo>
                <a:lnTo>
                  <a:pt x="4072" y="628"/>
                </a:lnTo>
                <a:lnTo>
                  <a:pt x="4062" y="614"/>
                </a:lnTo>
                <a:lnTo>
                  <a:pt x="4052" y="600"/>
                </a:lnTo>
                <a:lnTo>
                  <a:pt x="4052" y="600"/>
                </a:lnTo>
                <a:lnTo>
                  <a:pt x="4038" y="588"/>
                </a:lnTo>
                <a:lnTo>
                  <a:pt x="4024" y="580"/>
                </a:lnTo>
                <a:lnTo>
                  <a:pt x="4010" y="572"/>
                </a:lnTo>
                <a:lnTo>
                  <a:pt x="3994" y="564"/>
                </a:lnTo>
                <a:lnTo>
                  <a:pt x="3976" y="560"/>
                </a:lnTo>
                <a:lnTo>
                  <a:pt x="3958" y="556"/>
                </a:lnTo>
                <a:lnTo>
                  <a:pt x="3938" y="554"/>
                </a:lnTo>
                <a:lnTo>
                  <a:pt x="3916" y="552"/>
                </a:lnTo>
                <a:lnTo>
                  <a:pt x="3916" y="552"/>
                </a:lnTo>
                <a:lnTo>
                  <a:pt x="3894" y="552"/>
                </a:lnTo>
                <a:lnTo>
                  <a:pt x="3894" y="552"/>
                </a:lnTo>
                <a:lnTo>
                  <a:pt x="3878" y="556"/>
                </a:lnTo>
                <a:lnTo>
                  <a:pt x="3848" y="564"/>
                </a:lnTo>
                <a:lnTo>
                  <a:pt x="3828" y="570"/>
                </a:lnTo>
                <a:lnTo>
                  <a:pt x="3808" y="580"/>
                </a:lnTo>
                <a:lnTo>
                  <a:pt x="3788" y="592"/>
                </a:lnTo>
                <a:lnTo>
                  <a:pt x="3768" y="608"/>
                </a:lnTo>
                <a:lnTo>
                  <a:pt x="3768" y="608"/>
                </a:lnTo>
                <a:lnTo>
                  <a:pt x="3756" y="622"/>
                </a:lnTo>
                <a:lnTo>
                  <a:pt x="3746" y="636"/>
                </a:lnTo>
                <a:lnTo>
                  <a:pt x="3738" y="652"/>
                </a:lnTo>
                <a:lnTo>
                  <a:pt x="3730" y="666"/>
                </a:lnTo>
                <a:lnTo>
                  <a:pt x="3724" y="684"/>
                </a:lnTo>
                <a:lnTo>
                  <a:pt x="3720" y="700"/>
                </a:lnTo>
                <a:lnTo>
                  <a:pt x="3718" y="718"/>
                </a:lnTo>
                <a:lnTo>
                  <a:pt x="3716" y="736"/>
                </a:lnTo>
                <a:lnTo>
                  <a:pt x="3716" y="736"/>
                </a:lnTo>
                <a:lnTo>
                  <a:pt x="3710" y="744"/>
                </a:lnTo>
                <a:lnTo>
                  <a:pt x="3704" y="754"/>
                </a:lnTo>
                <a:lnTo>
                  <a:pt x="3698" y="764"/>
                </a:lnTo>
                <a:lnTo>
                  <a:pt x="3696" y="776"/>
                </a:lnTo>
                <a:lnTo>
                  <a:pt x="3696" y="806"/>
                </a:lnTo>
                <a:lnTo>
                  <a:pt x="3696" y="806"/>
                </a:lnTo>
                <a:lnTo>
                  <a:pt x="3686" y="808"/>
                </a:lnTo>
                <a:lnTo>
                  <a:pt x="3662" y="812"/>
                </a:lnTo>
                <a:lnTo>
                  <a:pt x="3648" y="816"/>
                </a:lnTo>
                <a:lnTo>
                  <a:pt x="3632" y="822"/>
                </a:lnTo>
                <a:lnTo>
                  <a:pt x="3618" y="830"/>
                </a:lnTo>
                <a:lnTo>
                  <a:pt x="3602" y="842"/>
                </a:lnTo>
                <a:lnTo>
                  <a:pt x="3602" y="782"/>
                </a:lnTo>
                <a:lnTo>
                  <a:pt x="3602" y="782"/>
                </a:lnTo>
                <a:lnTo>
                  <a:pt x="3602" y="776"/>
                </a:lnTo>
                <a:lnTo>
                  <a:pt x="3600" y="770"/>
                </a:lnTo>
                <a:lnTo>
                  <a:pt x="3592" y="758"/>
                </a:lnTo>
                <a:lnTo>
                  <a:pt x="3586" y="754"/>
                </a:lnTo>
                <a:lnTo>
                  <a:pt x="3580" y="750"/>
                </a:lnTo>
                <a:lnTo>
                  <a:pt x="3574" y="748"/>
                </a:lnTo>
                <a:lnTo>
                  <a:pt x="3568" y="746"/>
                </a:lnTo>
                <a:lnTo>
                  <a:pt x="3568" y="736"/>
                </a:lnTo>
                <a:lnTo>
                  <a:pt x="3574" y="736"/>
                </a:lnTo>
                <a:lnTo>
                  <a:pt x="3574" y="736"/>
                </a:lnTo>
                <a:lnTo>
                  <a:pt x="3586" y="736"/>
                </a:lnTo>
                <a:lnTo>
                  <a:pt x="3568" y="712"/>
                </a:lnTo>
                <a:lnTo>
                  <a:pt x="3568" y="712"/>
                </a:lnTo>
                <a:lnTo>
                  <a:pt x="3566" y="694"/>
                </a:lnTo>
                <a:lnTo>
                  <a:pt x="3560" y="670"/>
                </a:lnTo>
                <a:lnTo>
                  <a:pt x="3556" y="656"/>
                </a:lnTo>
                <a:lnTo>
                  <a:pt x="3548" y="642"/>
                </a:lnTo>
                <a:lnTo>
                  <a:pt x="3540" y="628"/>
                </a:lnTo>
                <a:lnTo>
                  <a:pt x="3528" y="614"/>
                </a:lnTo>
                <a:lnTo>
                  <a:pt x="3528" y="614"/>
                </a:lnTo>
                <a:lnTo>
                  <a:pt x="3512" y="602"/>
                </a:lnTo>
                <a:lnTo>
                  <a:pt x="3492" y="590"/>
                </a:lnTo>
                <a:lnTo>
                  <a:pt x="3472" y="582"/>
                </a:lnTo>
                <a:lnTo>
                  <a:pt x="3450" y="576"/>
                </a:lnTo>
                <a:lnTo>
                  <a:pt x="3450" y="576"/>
                </a:lnTo>
                <a:lnTo>
                  <a:pt x="3458" y="570"/>
                </a:lnTo>
                <a:lnTo>
                  <a:pt x="3464" y="560"/>
                </a:lnTo>
                <a:lnTo>
                  <a:pt x="3470" y="548"/>
                </a:lnTo>
                <a:lnTo>
                  <a:pt x="3472" y="538"/>
                </a:lnTo>
                <a:lnTo>
                  <a:pt x="3472" y="434"/>
                </a:lnTo>
                <a:lnTo>
                  <a:pt x="3472" y="434"/>
                </a:lnTo>
                <a:lnTo>
                  <a:pt x="3470" y="420"/>
                </a:lnTo>
                <a:lnTo>
                  <a:pt x="3466" y="414"/>
                </a:lnTo>
                <a:lnTo>
                  <a:pt x="3462" y="408"/>
                </a:lnTo>
                <a:lnTo>
                  <a:pt x="3458" y="402"/>
                </a:lnTo>
                <a:lnTo>
                  <a:pt x="3452" y="398"/>
                </a:lnTo>
                <a:lnTo>
                  <a:pt x="3444" y="394"/>
                </a:lnTo>
                <a:lnTo>
                  <a:pt x="3436" y="392"/>
                </a:lnTo>
                <a:lnTo>
                  <a:pt x="3436" y="384"/>
                </a:lnTo>
                <a:lnTo>
                  <a:pt x="3436" y="384"/>
                </a:lnTo>
                <a:lnTo>
                  <a:pt x="3436" y="384"/>
                </a:lnTo>
                <a:lnTo>
                  <a:pt x="3460" y="384"/>
                </a:lnTo>
                <a:lnTo>
                  <a:pt x="3436" y="354"/>
                </a:lnTo>
                <a:lnTo>
                  <a:pt x="3436" y="354"/>
                </a:lnTo>
                <a:lnTo>
                  <a:pt x="3434" y="338"/>
                </a:lnTo>
                <a:lnTo>
                  <a:pt x="3426" y="314"/>
                </a:lnTo>
                <a:lnTo>
                  <a:pt x="3412" y="286"/>
                </a:lnTo>
                <a:lnTo>
                  <a:pt x="3396" y="260"/>
                </a:lnTo>
                <a:lnTo>
                  <a:pt x="3396" y="260"/>
                </a:lnTo>
                <a:lnTo>
                  <a:pt x="3382" y="248"/>
                </a:lnTo>
                <a:lnTo>
                  <a:pt x="3368" y="238"/>
                </a:lnTo>
                <a:lnTo>
                  <a:pt x="3354" y="232"/>
                </a:lnTo>
                <a:lnTo>
                  <a:pt x="3338" y="226"/>
                </a:lnTo>
                <a:lnTo>
                  <a:pt x="3322" y="220"/>
                </a:lnTo>
                <a:lnTo>
                  <a:pt x="3304" y="218"/>
                </a:lnTo>
                <a:lnTo>
                  <a:pt x="3284" y="216"/>
                </a:lnTo>
                <a:lnTo>
                  <a:pt x="3264" y="214"/>
                </a:lnTo>
                <a:lnTo>
                  <a:pt x="3264" y="214"/>
                </a:lnTo>
                <a:lnTo>
                  <a:pt x="3240" y="214"/>
                </a:lnTo>
                <a:lnTo>
                  <a:pt x="3240" y="214"/>
                </a:lnTo>
                <a:lnTo>
                  <a:pt x="3224" y="216"/>
                </a:lnTo>
                <a:lnTo>
                  <a:pt x="3208" y="220"/>
                </a:lnTo>
                <a:lnTo>
                  <a:pt x="3190" y="224"/>
                </a:lnTo>
                <a:lnTo>
                  <a:pt x="3170" y="230"/>
                </a:lnTo>
                <a:lnTo>
                  <a:pt x="3148" y="240"/>
                </a:lnTo>
                <a:lnTo>
                  <a:pt x="3128" y="252"/>
                </a:lnTo>
                <a:lnTo>
                  <a:pt x="3108" y="268"/>
                </a:lnTo>
                <a:lnTo>
                  <a:pt x="3108" y="268"/>
                </a:lnTo>
                <a:lnTo>
                  <a:pt x="3092" y="296"/>
                </a:lnTo>
                <a:lnTo>
                  <a:pt x="3084" y="310"/>
                </a:lnTo>
                <a:lnTo>
                  <a:pt x="3078" y="326"/>
                </a:lnTo>
                <a:lnTo>
                  <a:pt x="3072" y="342"/>
                </a:lnTo>
                <a:lnTo>
                  <a:pt x="3068" y="360"/>
                </a:lnTo>
                <a:lnTo>
                  <a:pt x="3066" y="378"/>
                </a:lnTo>
                <a:lnTo>
                  <a:pt x="3064" y="398"/>
                </a:lnTo>
                <a:lnTo>
                  <a:pt x="3064" y="398"/>
                </a:lnTo>
                <a:lnTo>
                  <a:pt x="3064" y="398"/>
                </a:lnTo>
                <a:lnTo>
                  <a:pt x="3054" y="388"/>
                </a:lnTo>
                <a:lnTo>
                  <a:pt x="3040" y="378"/>
                </a:lnTo>
                <a:lnTo>
                  <a:pt x="3028" y="372"/>
                </a:lnTo>
                <a:lnTo>
                  <a:pt x="3012" y="366"/>
                </a:lnTo>
                <a:lnTo>
                  <a:pt x="2996" y="360"/>
                </a:lnTo>
                <a:lnTo>
                  <a:pt x="2980" y="358"/>
                </a:lnTo>
                <a:lnTo>
                  <a:pt x="2960" y="356"/>
                </a:lnTo>
                <a:lnTo>
                  <a:pt x="2942" y="354"/>
                </a:lnTo>
                <a:lnTo>
                  <a:pt x="2942" y="354"/>
                </a:lnTo>
                <a:lnTo>
                  <a:pt x="2934" y="356"/>
                </a:lnTo>
                <a:lnTo>
                  <a:pt x="2930" y="356"/>
                </a:lnTo>
                <a:lnTo>
                  <a:pt x="2926" y="360"/>
                </a:lnTo>
                <a:lnTo>
                  <a:pt x="2920" y="366"/>
                </a:lnTo>
                <a:lnTo>
                  <a:pt x="2920" y="366"/>
                </a:lnTo>
                <a:lnTo>
                  <a:pt x="2904" y="368"/>
                </a:lnTo>
                <a:lnTo>
                  <a:pt x="2888" y="368"/>
                </a:lnTo>
                <a:lnTo>
                  <a:pt x="2870" y="372"/>
                </a:lnTo>
                <a:lnTo>
                  <a:pt x="2850" y="378"/>
                </a:lnTo>
                <a:lnTo>
                  <a:pt x="2830" y="388"/>
                </a:lnTo>
                <a:lnTo>
                  <a:pt x="2810" y="400"/>
                </a:lnTo>
                <a:lnTo>
                  <a:pt x="2800" y="408"/>
                </a:lnTo>
                <a:lnTo>
                  <a:pt x="2790" y="416"/>
                </a:lnTo>
                <a:lnTo>
                  <a:pt x="2790" y="416"/>
                </a:lnTo>
                <a:lnTo>
                  <a:pt x="2780" y="428"/>
                </a:lnTo>
                <a:lnTo>
                  <a:pt x="2770" y="442"/>
                </a:lnTo>
                <a:lnTo>
                  <a:pt x="2762" y="456"/>
                </a:lnTo>
                <a:lnTo>
                  <a:pt x="2756" y="472"/>
                </a:lnTo>
                <a:lnTo>
                  <a:pt x="2750" y="488"/>
                </a:lnTo>
                <a:lnTo>
                  <a:pt x="2746" y="506"/>
                </a:lnTo>
                <a:lnTo>
                  <a:pt x="2744" y="522"/>
                </a:lnTo>
                <a:lnTo>
                  <a:pt x="2742" y="538"/>
                </a:lnTo>
                <a:lnTo>
                  <a:pt x="2742" y="538"/>
                </a:lnTo>
                <a:lnTo>
                  <a:pt x="2734" y="546"/>
                </a:lnTo>
                <a:lnTo>
                  <a:pt x="2726" y="556"/>
                </a:lnTo>
                <a:lnTo>
                  <a:pt x="2722" y="566"/>
                </a:lnTo>
                <a:lnTo>
                  <a:pt x="2722" y="576"/>
                </a:lnTo>
                <a:lnTo>
                  <a:pt x="2722" y="596"/>
                </a:lnTo>
                <a:lnTo>
                  <a:pt x="2722" y="596"/>
                </a:lnTo>
                <a:lnTo>
                  <a:pt x="2718" y="582"/>
                </a:lnTo>
                <a:lnTo>
                  <a:pt x="2712" y="570"/>
                </a:lnTo>
                <a:lnTo>
                  <a:pt x="2704" y="560"/>
                </a:lnTo>
                <a:lnTo>
                  <a:pt x="2694" y="548"/>
                </a:lnTo>
                <a:lnTo>
                  <a:pt x="2694" y="548"/>
                </a:lnTo>
                <a:lnTo>
                  <a:pt x="2680" y="536"/>
                </a:lnTo>
                <a:lnTo>
                  <a:pt x="2666" y="524"/>
                </a:lnTo>
                <a:lnTo>
                  <a:pt x="2650" y="516"/>
                </a:lnTo>
                <a:lnTo>
                  <a:pt x="2634" y="508"/>
                </a:lnTo>
                <a:lnTo>
                  <a:pt x="2616" y="502"/>
                </a:lnTo>
                <a:lnTo>
                  <a:pt x="2598" y="498"/>
                </a:lnTo>
                <a:lnTo>
                  <a:pt x="2580" y="496"/>
                </a:lnTo>
                <a:lnTo>
                  <a:pt x="2560" y="494"/>
                </a:lnTo>
                <a:lnTo>
                  <a:pt x="2560" y="494"/>
                </a:lnTo>
                <a:lnTo>
                  <a:pt x="2548" y="496"/>
                </a:lnTo>
                <a:lnTo>
                  <a:pt x="2536" y="500"/>
                </a:lnTo>
                <a:lnTo>
                  <a:pt x="2536" y="500"/>
                </a:lnTo>
                <a:lnTo>
                  <a:pt x="2524" y="500"/>
                </a:lnTo>
                <a:lnTo>
                  <a:pt x="2498" y="504"/>
                </a:lnTo>
                <a:lnTo>
                  <a:pt x="2482" y="508"/>
                </a:lnTo>
                <a:lnTo>
                  <a:pt x="2466" y="516"/>
                </a:lnTo>
                <a:lnTo>
                  <a:pt x="2448" y="524"/>
                </a:lnTo>
                <a:lnTo>
                  <a:pt x="2430" y="538"/>
                </a:lnTo>
                <a:lnTo>
                  <a:pt x="2430" y="538"/>
                </a:lnTo>
                <a:lnTo>
                  <a:pt x="2422" y="526"/>
                </a:lnTo>
                <a:lnTo>
                  <a:pt x="2416" y="518"/>
                </a:lnTo>
                <a:lnTo>
                  <a:pt x="2408" y="512"/>
                </a:lnTo>
                <a:lnTo>
                  <a:pt x="2404" y="510"/>
                </a:lnTo>
                <a:lnTo>
                  <a:pt x="2398" y="510"/>
                </a:lnTo>
                <a:lnTo>
                  <a:pt x="2398" y="510"/>
                </a:lnTo>
                <a:lnTo>
                  <a:pt x="2398" y="494"/>
                </a:lnTo>
                <a:lnTo>
                  <a:pt x="2398" y="494"/>
                </a:lnTo>
                <a:lnTo>
                  <a:pt x="2398" y="494"/>
                </a:lnTo>
                <a:lnTo>
                  <a:pt x="2414" y="494"/>
                </a:lnTo>
                <a:lnTo>
                  <a:pt x="2398" y="474"/>
                </a:lnTo>
                <a:lnTo>
                  <a:pt x="2398" y="474"/>
                </a:lnTo>
                <a:lnTo>
                  <a:pt x="2396" y="450"/>
                </a:lnTo>
                <a:lnTo>
                  <a:pt x="2394" y="438"/>
                </a:lnTo>
                <a:lnTo>
                  <a:pt x="2390" y="422"/>
                </a:lnTo>
                <a:lnTo>
                  <a:pt x="2382" y="408"/>
                </a:lnTo>
                <a:lnTo>
                  <a:pt x="2374" y="394"/>
                </a:lnTo>
                <a:lnTo>
                  <a:pt x="2364" y="382"/>
                </a:lnTo>
                <a:lnTo>
                  <a:pt x="2350" y="368"/>
                </a:lnTo>
                <a:lnTo>
                  <a:pt x="2350" y="368"/>
                </a:lnTo>
                <a:lnTo>
                  <a:pt x="2340" y="360"/>
                </a:lnTo>
                <a:lnTo>
                  <a:pt x="2328" y="352"/>
                </a:lnTo>
                <a:lnTo>
                  <a:pt x="2314" y="344"/>
                </a:lnTo>
                <a:lnTo>
                  <a:pt x="2298" y="338"/>
                </a:lnTo>
                <a:lnTo>
                  <a:pt x="2282" y="332"/>
                </a:lnTo>
                <a:lnTo>
                  <a:pt x="2264" y="328"/>
                </a:lnTo>
                <a:lnTo>
                  <a:pt x="2246" y="326"/>
                </a:lnTo>
                <a:lnTo>
                  <a:pt x="2226" y="324"/>
                </a:lnTo>
                <a:lnTo>
                  <a:pt x="2226" y="324"/>
                </a:lnTo>
                <a:lnTo>
                  <a:pt x="2210" y="324"/>
                </a:lnTo>
                <a:lnTo>
                  <a:pt x="2196" y="326"/>
                </a:lnTo>
                <a:lnTo>
                  <a:pt x="2196" y="326"/>
                </a:lnTo>
                <a:lnTo>
                  <a:pt x="2188" y="326"/>
                </a:lnTo>
                <a:lnTo>
                  <a:pt x="2188" y="326"/>
                </a:lnTo>
                <a:lnTo>
                  <a:pt x="2188" y="324"/>
                </a:lnTo>
                <a:lnTo>
                  <a:pt x="2188" y="220"/>
                </a:lnTo>
                <a:lnTo>
                  <a:pt x="2188" y="220"/>
                </a:lnTo>
                <a:lnTo>
                  <a:pt x="2186" y="206"/>
                </a:lnTo>
                <a:lnTo>
                  <a:pt x="2182" y="198"/>
                </a:lnTo>
                <a:lnTo>
                  <a:pt x="2180" y="192"/>
                </a:lnTo>
                <a:lnTo>
                  <a:pt x="2174" y="188"/>
                </a:lnTo>
                <a:lnTo>
                  <a:pt x="2168" y="184"/>
                </a:lnTo>
                <a:lnTo>
                  <a:pt x="2162" y="182"/>
                </a:lnTo>
                <a:lnTo>
                  <a:pt x="2154" y="182"/>
                </a:lnTo>
                <a:lnTo>
                  <a:pt x="2154" y="172"/>
                </a:lnTo>
                <a:lnTo>
                  <a:pt x="2160" y="172"/>
                </a:lnTo>
                <a:lnTo>
                  <a:pt x="2160" y="170"/>
                </a:lnTo>
                <a:lnTo>
                  <a:pt x="2176" y="170"/>
                </a:lnTo>
                <a:lnTo>
                  <a:pt x="2154" y="146"/>
                </a:lnTo>
                <a:lnTo>
                  <a:pt x="2154" y="146"/>
                </a:lnTo>
                <a:lnTo>
                  <a:pt x="2154" y="128"/>
                </a:lnTo>
                <a:lnTo>
                  <a:pt x="2146" y="104"/>
                </a:lnTo>
                <a:lnTo>
                  <a:pt x="2142" y="90"/>
                </a:lnTo>
                <a:lnTo>
                  <a:pt x="2134" y="76"/>
                </a:lnTo>
                <a:lnTo>
                  <a:pt x="2124" y="62"/>
                </a:lnTo>
                <a:lnTo>
                  <a:pt x="2114" y="50"/>
                </a:lnTo>
                <a:lnTo>
                  <a:pt x="2114" y="50"/>
                </a:lnTo>
                <a:lnTo>
                  <a:pt x="2102" y="38"/>
                </a:lnTo>
                <a:lnTo>
                  <a:pt x="2090" y="28"/>
                </a:lnTo>
                <a:lnTo>
                  <a:pt x="2076" y="18"/>
                </a:lnTo>
                <a:lnTo>
                  <a:pt x="2060" y="12"/>
                </a:lnTo>
                <a:lnTo>
                  <a:pt x="2042" y="8"/>
                </a:lnTo>
                <a:lnTo>
                  <a:pt x="2024" y="4"/>
                </a:lnTo>
                <a:lnTo>
                  <a:pt x="2006" y="2"/>
                </a:lnTo>
                <a:lnTo>
                  <a:pt x="1984" y="0"/>
                </a:lnTo>
                <a:lnTo>
                  <a:pt x="1984" y="0"/>
                </a:lnTo>
                <a:lnTo>
                  <a:pt x="1964" y="0"/>
                </a:lnTo>
                <a:lnTo>
                  <a:pt x="1964" y="0"/>
                </a:lnTo>
                <a:lnTo>
                  <a:pt x="1946" y="2"/>
                </a:lnTo>
                <a:lnTo>
                  <a:pt x="1932" y="4"/>
                </a:lnTo>
                <a:lnTo>
                  <a:pt x="1914" y="8"/>
                </a:lnTo>
                <a:lnTo>
                  <a:pt x="1894" y="14"/>
                </a:lnTo>
                <a:lnTo>
                  <a:pt x="1872" y="24"/>
                </a:lnTo>
                <a:lnTo>
                  <a:pt x="1848" y="36"/>
                </a:lnTo>
                <a:lnTo>
                  <a:pt x="1826" y="54"/>
                </a:lnTo>
                <a:lnTo>
                  <a:pt x="1826" y="54"/>
                </a:lnTo>
                <a:lnTo>
                  <a:pt x="1818" y="68"/>
                </a:lnTo>
                <a:lnTo>
                  <a:pt x="1810" y="82"/>
                </a:lnTo>
                <a:lnTo>
                  <a:pt x="1802" y="96"/>
                </a:lnTo>
                <a:lnTo>
                  <a:pt x="1798" y="112"/>
                </a:lnTo>
                <a:lnTo>
                  <a:pt x="1794" y="128"/>
                </a:lnTo>
                <a:lnTo>
                  <a:pt x="1790" y="146"/>
                </a:lnTo>
                <a:lnTo>
                  <a:pt x="1788" y="166"/>
                </a:lnTo>
                <a:lnTo>
                  <a:pt x="1788" y="186"/>
                </a:lnTo>
                <a:lnTo>
                  <a:pt x="1788" y="186"/>
                </a:lnTo>
                <a:lnTo>
                  <a:pt x="1780" y="192"/>
                </a:lnTo>
                <a:lnTo>
                  <a:pt x="1772" y="198"/>
                </a:lnTo>
                <a:lnTo>
                  <a:pt x="1768" y="208"/>
                </a:lnTo>
                <a:lnTo>
                  <a:pt x="1766" y="220"/>
                </a:lnTo>
                <a:lnTo>
                  <a:pt x="1766" y="324"/>
                </a:lnTo>
                <a:lnTo>
                  <a:pt x="1766" y="324"/>
                </a:lnTo>
                <a:lnTo>
                  <a:pt x="1766" y="332"/>
                </a:lnTo>
                <a:lnTo>
                  <a:pt x="1768" y="338"/>
                </a:lnTo>
                <a:lnTo>
                  <a:pt x="1774" y="348"/>
                </a:lnTo>
                <a:lnTo>
                  <a:pt x="1784" y="358"/>
                </a:lnTo>
                <a:lnTo>
                  <a:pt x="1794" y="366"/>
                </a:lnTo>
                <a:lnTo>
                  <a:pt x="1794" y="366"/>
                </a:lnTo>
                <a:lnTo>
                  <a:pt x="1804" y="386"/>
                </a:lnTo>
                <a:lnTo>
                  <a:pt x="1816" y="414"/>
                </a:lnTo>
                <a:lnTo>
                  <a:pt x="1816" y="414"/>
                </a:lnTo>
                <a:lnTo>
                  <a:pt x="1808" y="410"/>
                </a:lnTo>
                <a:lnTo>
                  <a:pt x="1798" y="406"/>
                </a:lnTo>
                <a:lnTo>
                  <a:pt x="1780" y="400"/>
                </a:lnTo>
                <a:lnTo>
                  <a:pt x="1760" y="398"/>
                </a:lnTo>
                <a:lnTo>
                  <a:pt x="1740" y="398"/>
                </a:lnTo>
                <a:lnTo>
                  <a:pt x="1740" y="398"/>
                </a:lnTo>
                <a:lnTo>
                  <a:pt x="1712" y="398"/>
                </a:lnTo>
                <a:lnTo>
                  <a:pt x="1712" y="398"/>
                </a:lnTo>
                <a:lnTo>
                  <a:pt x="1696" y="398"/>
                </a:lnTo>
                <a:lnTo>
                  <a:pt x="1682" y="400"/>
                </a:lnTo>
                <a:lnTo>
                  <a:pt x="1664" y="406"/>
                </a:lnTo>
                <a:lnTo>
                  <a:pt x="1646" y="412"/>
                </a:lnTo>
                <a:lnTo>
                  <a:pt x="1624" y="422"/>
                </a:lnTo>
                <a:lnTo>
                  <a:pt x="1604" y="436"/>
                </a:lnTo>
                <a:lnTo>
                  <a:pt x="1582" y="456"/>
                </a:lnTo>
                <a:lnTo>
                  <a:pt x="1582" y="456"/>
                </a:lnTo>
                <a:lnTo>
                  <a:pt x="1572" y="468"/>
                </a:lnTo>
                <a:lnTo>
                  <a:pt x="1564" y="480"/>
                </a:lnTo>
                <a:lnTo>
                  <a:pt x="1556" y="494"/>
                </a:lnTo>
                <a:lnTo>
                  <a:pt x="1552" y="510"/>
                </a:lnTo>
                <a:lnTo>
                  <a:pt x="1546" y="526"/>
                </a:lnTo>
                <a:lnTo>
                  <a:pt x="1542" y="542"/>
                </a:lnTo>
                <a:lnTo>
                  <a:pt x="1536" y="584"/>
                </a:lnTo>
                <a:lnTo>
                  <a:pt x="1536" y="584"/>
                </a:lnTo>
                <a:lnTo>
                  <a:pt x="1522" y="594"/>
                </a:lnTo>
                <a:lnTo>
                  <a:pt x="1516" y="602"/>
                </a:lnTo>
                <a:lnTo>
                  <a:pt x="1516" y="608"/>
                </a:lnTo>
                <a:lnTo>
                  <a:pt x="1514" y="614"/>
                </a:lnTo>
                <a:lnTo>
                  <a:pt x="1514" y="702"/>
                </a:lnTo>
                <a:lnTo>
                  <a:pt x="1514" y="702"/>
                </a:lnTo>
                <a:lnTo>
                  <a:pt x="1504" y="726"/>
                </a:lnTo>
                <a:lnTo>
                  <a:pt x="1496" y="750"/>
                </a:lnTo>
                <a:lnTo>
                  <a:pt x="1488" y="778"/>
                </a:lnTo>
                <a:lnTo>
                  <a:pt x="1486" y="792"/>
                </a:lnTo>
                <a:lnTo>
                  <a:pt x="1486" y="806"/>
                </a:lnTo>
                <a:lnTo>
                  <a:pt x="1484" y="810"/>
                </a:lnTo>
                <a:lnTo>
                  <a:pt x="1484" y="760"/>
                </a:lnTo>
                <a:lnTo>
                  <a:pt x="1484" y="760"/>
                </a:lnTo>
                <a:lnTo>
                  <a:pt x="1484" y="752"/>
                </a:lnTo>
                <a:lnTo>
                  <a:pt x="1482" y="744"/>
                </a:lnTo>
                <a:lnTo>
                  <a:pt x="1478" y="738"/>
                </a:lnTo>
                <a:lnTo>
                  <a:pt x="1474" y="732"/>
                </a:lnTo>
                <a:lnTo>
                  <a:pt x="1470" y="726"/>
                </a:lnTo>
                <a:lnTo>
                  <a:pt x="1464" y="724"/>
                </a:lnTo>
                <a:lnTo>
                  <a:pt x="1458" y="722"/>
                </a:lnTo>
                <a:lnTo>
                  <a:pt x="1450" y="720"/>
                </a:lnTo>
                <a:lnTo>
                  <a:pt x="1450" y="720"/>
                </a:lnTo>
                <a:lnTo>
                  <a:pt x="1450" y="712"/>
                </a:lnTo>
                <a:lnTo>
                  <a:pt x="1452" y="712"/>
                </a:lnTo>
                <a:lnTo>
                  <a:pt x="1450" y="712"/>
                </a:lnTo>
                <a:lnTo>
                  <a:pt x="1468" y="712"/>
                </a:lnTo>
                <a:lnTo>
                  <a:pt x="1450" y="692"/>
                </a:lnTo>
                <a:lnTo>
                  <a:pt x="1450" y="692"/>
                </a:lnTo>
                <a:lnTo>
                  <a:pt x="1448" y="670"/>
                </a:lnTo>
                <a:lnTo>
                  <a:pt x="1446" y="658"/>
                </a:lnTo>
                <a:lnTo>
                  <a:pt x="1442" y="644"/>
                </a:lnTo>
                <a:lnTo>
                  <a:pt x="1436" y="630"/>
                </a:lnTo>
                <a:lnTo>
                  <a:pt x="1428" y="616"/>
                </a:lnTo>
                <a:lnTo>
                  <a:pt x="1418" y="604"/>
                </a:lnTo>
                <a:lnTo>
                  <a:pt x="1406" y="590"/>
                </a:lnTo>
                <a:lnTo>
                  <a:pt x="1406" y="590"/>
                </a:lnTo>
                <a:lnTo>
                  <a:pt x="1396" y="580"/>
                </a:lnTo>
                <a:lnTo>
                  <a:pt x="1382" y="570"/>
                </a:lnTo>
                <a:lnTo>
                  <a:pt x="1368" y="562"/>
                </a:lnTo>
                <a:lnTo>
                  <a:pt x="1352" y="554"/>
                </a:lnTo>
                <a:lnTo>
                  <a:pt x="1334" y="548"/>
                </a:lnTo>
                <a:lnTo>
                  <a:pt x="1316" y="542"/>
                </a:lnTo>
                <a:lnTo>
                  <a:pt x="1298" y="540"/>
                </a:lnTo>
                <a:lnTo>
                  <a:pt x="1278" y="538"/>
                </a:lnTo>
                <a:lnTo>
                  <a:pt x="1278" y="538"/>
                </a:lnTo>
                <a:lnTo>
                  <a:pt x="1248" y="538"/>
                </a:lnTo>
                <a:lnTo>
                  <a:pt x="1248" y="538"/>
                </a:lnTo>
                <a:lnTo>
                  <a:pt x="1234" y="540"/>
                </a:lnTo>
                <a:lnTo>
                  <a:pt x="1202" y="550"/>
                </a:lnTo>
                <a:lnTo>
                  <a:pt x="1182" y="556"/>
                </a:lnTo>
                <a:lnTo>
                  <a:pt x="1162" y="566"/>
                </a:lnTo>
                <a:lnTo>
                  <a:pt x="1140" y="580"/>
                </a:lnTo>
                <a:lnTo>
                  <a:pt x="1118" y="596"/>
                </a:lnTo>
                <a:lnTo>
                  <a:pt x="1118" y="596"/>
                </a:lnTo>
                <a:lnTo>
                  <a:pt x="1110" y="608"/>
                </a:lnTo>
                <a:lnTo>
                  <a:pt x="1102" y="622"/>
                </a:lnTo>
                <a:lnTo>
                  <a:pt x="1096" y="638"/>
                </a:lnTo>
                <a:lnTo>
                  <a:pt x="1090" y="654"/>
                </a:lnTo>
                <a:lnTo>
                  <a:pt x="1082" y="688"/>
                </a:lnTo>
                <a:lnTo>
                  <a:pt x="1076" y="720"/>
                </a:lnTo>
                <a:lnTo>
                  <a:pt x="1076" y="720"/>
                </a:lnTo>
                <a:lnTo>
                  <a:pt x="1068" y="728"/>
                </a:lnTo>
                <a:lnTo>
                  <a:pt x="1064" y="736"/>
                </a:lnTo>
                <a:lnTo>
                  <a:pt x="1060" y="744"/>
                </a:lnTo>
                <a:lnTo>
                  <a:pt x="1060" y="758"/>
                </a:lnTo>
                <a:lnTo>
                  <a:pt x="1060" y="758"/>
                </a:lnTo>
                <a:lnTo>
                  <a:pt x="1052" y="750"/>
                </a:lnTo>
                <a:lnTo>
                  <a:pt x="1042" y="742"/>
                </a:lnTo>
                <a:lnTo>
                  <a:pt x="1032" y="736"/>
                </a:lnTo>
                <a:lnTo>
                  <a:pt x="1022" y="732"/>
                </a:lnTo>
                <a:lnTo>
                  <a:pt x="1022" y="720"/>
                </a:lnTo>
                <a:lnTo>
                  <a:pt x="1028" y="720"/>
                </a:lnTo>
                <a:lnTo>
                  <a:pt x="1028" y="720"/>
                </a:lnTo>
                <a:lnTo>
                  <a:pt x="1044" y="720"/>
                </a:lnTo>
                <a:lnTo>
                  <a:pt x="1028" y="702"/>
                </a:lnTo>
                <a:lnTo>
                  <a:pt x="1028" y="702"/>
                </a:lnTo>
                <a:lnTo>
                  <a:pt x="1040" y="692"/>
                </a:lnTo>
                <a:lnTo>
                  <a:pt x="1050" y="682"/>
                </a:lnTo>
                <a:lnTo>
                  <a:pt x="1058" y="670"/>
                </a:lnTo>
                <a:lnTo>
                  <a:pt x="1066" y="658"/>
                </a:lnTo>
                <a:lnTo>
                  <a:pt x="1072" y="646"/>
                </a:lnTo>
                <a:lnTo>
                  <a:pt x="1076" y="632"/>
                </a:lnTo>
                <a:lnTo>
                  <a:pt x="1086" y="600"/>
                </a:lnTo>
                <a:lnTo>
                  <a:pt x="1086" y="600"/>
                </a:lnTo>
                <a:lnTo>
                  <a:pt x="1090" y="600"/>
                </a:lnTo>
                <a:lnTo>
                  <a:pt x="1096" y="598"/>
                </a:lnTo>
                <a:lnTo>
                  <a:pt x="1108" y="590"/>
                </a:lnTo>
                <a:lnTo>
                  <a:pt x="1112" y="584"/>
                </a:lnTo>
                <a:lnTo>
                  <a:pt x="1116" y="578"/>
                </a:lnTo>
                <a:lnTo>
                  <a:pt x="1118" y="570"/>
                </a:lnTo>
                <a:lnTo>
                  <a:pt x="1118" y="564"/>
                </a:lnTo>
                <a:lnTo>
                  <a:pt x="1118" y="458"/>
                </a:lnTo>
                <a:lnTo>
                  <a:pt x="1118" y="458"/>
                </a:lnTo>
                <a:lnTo>
                  <a:pt x="1118" y="452"/>
                </a:lnTo>
                <a:lnTo>
                  <a:pt x="1116" y="446"/>
                </a:lnTo>
                <a:lnTo>
                  <a:pt x="1108" y="434"/>
                </a:lnTo>
                <a:lnTo>
                  <a:pt x="1096" y="424"/>
                </a:lnTo>
                <a:lnTo>
                  <a:pt x="1086" y="416"/>
                </a:lnTo>
                <a:lnTo>
                  <a:pt x="1086" y="416"/>
                </a:lnTo>
                <a:lnTo>
                  <a:pt x="1082" y="416"/>
                </a:lnTo>
                <a:lnTo>
                  <a:pt x="1082" y="414"/>
                </a:lnTo>
                <a:lnTo>
                  <a:pt x="1086" y="414"/>
                </a:lnTo>
                <a:lnTo>
                  <a:pt x="1086" y="414"/>
                </a:lnTo>
                <a:lnTo>
                  <a:pt x="1100" y="414"/>
                </a:lnTo>
                <a:lnTo>
                  <a:pt x="1086" y="384"/>
                </a:lnTo>
                <a:lnTo>
                  <a:pt x="1086" y="384"/>
                </a:lnTo>
                <a:lnTo>
                  <a:pt x="1084" y="366"/>
                </a:lnTo>
                <a:lnTo>
                  <a:pt x="1076" y="342"/>
                </a:lnTo>
                <a:lnTo>
                  <a:pt x="1070" y="330"/>
                </a:lnTo>
                <a:lnTo>
                  <a:pt x="1064" y="316"/>
                </a:lnTo>
                <a:lnTo>
                  <a:pt x="1054" y="302"/>
                </a:lnTo>
                <a:lnTo>
                  <a:pt x="1044" y="288"/>
                </a:lnTo>
                <a:lnTo>
                  <a:pt x="1044" y="288"/>
                </a:lnTo>
                <a:lnTo>
                  <a:pt x="1032" y="278"/>
                </a:lnTo>
                <a:lnTo>
                  <a:pt x="1016" y="268"/>
                </a:lnTo>
                <a:lnTo>
                  <a:pt x="1002" y="260"/>
                </a:lnTo>
                <a:lnTo>
                  <a:pt x="984" y="254"/>
                </a:lnTo>
                <a:lnTo>
                  <a:pt x="966" y="248"/>
                </a:lnTo>
                <a:lnTo>
                  <a:pt x="948" y="244"/>
                </a:lnTo>
                <a:lnTo>
                  <a:pt x="930" y="242"/>
                </a:lnTo>
                <a:lnTo>
                  <a:pt x="912" y="242"/>
                </a:lnTo>
                <a:lnTo>
                  <a:pt x="912" y="242"/>
                </a:lnTo>
                <a:lnTo>
                  <a:pt x="888" y="242"/>
                </a:lnTo>
                <a:lnTo>
                  <a:pt x="888" y="242"/>
                </a:lnTo>
                <a:lnTo>
                  <a:pt x="870" y="244"/>
                </a:lnTo>
                <a:lnTo>
                  <a:pt x="856" y="246"/>
                </a:lnTo>
                <a:lnTo>
                  <a:pt x="838" y="252"/>
                </a:lnTo>
                <a:lnTo>
                  <a:pt x="818" y="260"/>
                </a:lnTo>
                <a:lnTo>
                  <a:pt x="796" y="270"/>
                </a:lnTo>
                <a:lnTo>
                  <a:pt x="776" y="286"/>
                </a:lnTo>
                <a:lnTo>
                  <a:pt x="766" y="294"/>
                </a:lnTo>
                <a:lnTo>
                  <a:pt x="756" y="304"/>
                </a:lnTo>
                <a:lnTo>
                  <a:pt x="756" y="304"/>
                </a:lnTo>
                <a:lnTo>
                  <a:pt x="744" y="314"/>
                </a:lnTo>
                <a:lnTo>
                  <a:pt x="736" y="324"/>
                </a:lnTo>
                <a:lnTo>
                  <a:pt x="728" y="338"/>
                </a:lnTo>
                <a:lnTo>
                  <a:pt x="722" y="352"/>
                </a:lnTo>
                <a:lnTo>
                  <a:pt x="716" y="368"/>
                </a:lnTo>
                <a:lnTo>
                  <a:pt x="712" y="386"/>
                </a:lnTo>
                <a:lnTo>
                  <a:pt x="710" y="404"/>
                </a:lnTo>
                <a:lnTo>
                  <a:pt x="710" y="424"/>
                </a:lnTo>
                <a:lnTo>
                  <a:pt x="710" y="424"/>
                </a:lnTo>
                <a:lnTo>
                  <a:pt x="700" y="432"/>
                </a:lnTo>
                <a:lnTo>
                  <a:pt x="694" y="440"/>
                </a:lnTo>
                <a:lnTo>
                  <a:pt x="690" y="450"/>
                </a:lnTo>
                <a:lnTo>
                  <a:pt x="690" y="458"/>
                </a:lnTo>
                <a:lnTo>
                  <a:pt x="690" y="538"/>
                </a:lnTo>
                <a:lnTo>
                  <a:pt x="690" y="538"/>
                </a:lnTo>
                <a:lnTo>
                  <a:pt x="684" y="516"/>
                </a:lnTo>
                <a:lnTo>
                  <a:pt x="676" y="492"/>
                </a:lnTo>
                <a:lnTo>
                  <a:pt x="666" y="468"/>
                </a:lnTo>
                <a:lnTo>
                  <a:pt x="658" y="458"/>
                </a:lnTo>
                <a:lnTo>
                  <a:pt x="650" y="446"/>
                </a:lnTo>
                <a:lnTo>
                  <a:pt x="650" y="446"/>
                </a:lnTo>
                <a:lnTo>
                  <a:pt x="636" y="434"/>
                </a:lnTo>
                <a:lnTo>
                  <a:pt x="622" y="426"/>
                </a:lnTo>
                <a:lnTo>
                  <a:pt x="606" y="418"/>
                </a:lnTo>
                <a:lnTo>
                  <a:pt x="592" y="410"/>
                </a:lnTo>
                <a:lnTo>
                  <a:pt x="574" y="404"/>
                </a:lnTo>
                <a:lnTo>
                  <a:pt x="556" y="400"/>
                </a:lnTo>
                <a:lnTo>
                  <a:pt x="536" y="398"/>
                </a:lnTo>
                <a:lnTo>
                  <a:pt x="512" y="398"/>
                </a:lnTo>
                <a:lnTo>
                  <a:pt x="512" y="398"/>
                </a:lnTo>
                <a:lnTo>
                  <a:pt x="490" y="398"/>
                </a:lnTo>
                <a:lnTo>
                  <a:pt x="490" y="398"/>
                </a:lnTo>
                <a:lnTo>
                  <a:pt x="476" y="398"/>
                </a:lnTo>
                <a:lnTo>
                  <a:pt x="462" y="400"/>
                </a:lnTo>
                <a:lnTo>
                  <a:pt x="444" y="406"/>
                </a:lnTo>
                <a:lnTo>
                  <a:pt x="424" y="412"/>
                </a:lnTo>
                <a:lnTo>
                  <a:pt x="404" y="422"/>
                </a:lnTo>
                <a:lnTo>
                  <a:pt x="382" y="436"/>
                </a:lnTo>
                <a:lnTo>
                  <a:pt x="372" y="446"/>
                </a:lnTo>
                <a:lnTo>
                  <a:pt x="362" y="456"/>
                </a:lnTo>
                <a:lnTo>
                  <a:pt x="362" y="456"/>
                </a:lnTo>
                <a:lnTo>
                  <a:pt x="352" y="468"/>
                </a:lnTo>
                <a:lnTo>
                  <a:pt x="344" y="480"/>
                </a:lnTo>
                <a:lnTo>
                  <a:pt x="336" y="494"/>
                </a:lnTo>
                <a:lnTo>
                  <a:pt x="328" y="510"/>
                </a:lnTo>
                <a:lnTo>
                  <a:pt x="324" y="526"/>
                </a:lnTo>
                <a:lnTo>
                  <a:pt x="320" y="542"/>
                </a:lnTo>
                <a:lnTo>
                  <a:pt x="318" y="562"/>
                </a:lnTo>
                <a:lnTo>
                  <a:pt x="318" y="584"/>
                </a:lnTo>
                <a:lnTo>
                  <a:pt x="318" y="584"/>
                </a:lnTo>
                <a:lnTo>
                  <a:pt x="306" y="588"/>
                </a:lnTo>
                <a:lnTo>
                  <a:pt x="300" y="594"/>
                </a:lnTo>
                <a:lnTo>
                  <a:pt x="294" y="602"/>
                </a:lnTo>
                <a:lnTo>
                  <a:pt x="292" y="614"/>
                </a:lnTo>
                <a:lnTo>
                  <a:pt x="292" y="720"/>
                </a:lnTo>
                <a:lnTo>
                  <a:pt x="292" y="720"/>
                </a:lnTo>
                <a:lnTo>
                  <a:pt x="294" y="726"/>
                </a:lnTo>
                <a:lnTo>
                  <a:pt x="296" y="732"/>
                </a:lnTo>
                <a:lnTo>
                  <a:pt x="302" y="746"/>
                </a:lnTo>
                <a:lnTo>
                  <a:pt x="314" y="756"/>
                </a:lnTo>
                <a:lnTo>
                  <a:pt x="320" y="758"/>
                </a:lnTo>
                <a:lnTo>
                  <a:pt x="326" y="760"/>
                </a:lnTo>
                <a:lnTo>
                  <a:pt x="326" y="760"/>
                </a:lnTo>
                <a:lnTo>
                  <a:pt x="340" y="796"/>
                </a:lnTo>
                <a:lnTo>
                  <a:pt x="348" y="812"/>
                </a:lnTo>
                <a:lnTo>
                  <a:pt x="358" y="828"/>
                </a:lnTo>
                <a:lnTo>
                  <a:pt x="368" y="844"/>
                </a:lnTo>
                <a:lnTo>
                  <a:pt x="380" y="858"/>
                </a:lnTo>
                <a:lnTo>
                  <a:pt x="392" y="870"/>
                </a:lnTo>
                <a:lnTo>
                  <a:pt x="404" y="880"/>
                </a:lnTo>
                <a:lnTo>
                  <a:pt x="396" y="896"/>
                </a:lnTo>
                <a:lnTo>
                  <a:pt x="396" y="896"/>
                </a:lnTo>
                <a:lnTo>
                  <a:pt x="396" y="896"/>
                </a:lnTo>
                <a:lnTo>
                  <a:pt x="386" y="894"/>
                </a:lnTo>
                <a:lnTo>
                  <a:pt x="374" y="892"/>
                </a:lnTo>
                <a:lnTo>
                  <a:pt x="362" y="888"/>
                </a:lnTo>
                <a:lnTo>
                  <a:pt x="348" y="886"/>
                </a:lnTo>
                <a:lnTo>
                  <a:pt x="348" y="886"/>
                </a:lnTo>
                <a:lnTo>
                  <a:pt x="338" y="888"/>
                </a:lnTo>
                <a:lnTo>
                  <a:pt x="332" y="890"/>
                </a:lnTo>
                <a:lnTo>
                  <a:pt x="326" y="896"/>
                </a:lnTo>
                <a:lnTo>
                  <a:pt x="326" y="896"/>
                </a:lnTo>
                <a:lnTo>
                  <a:pt x="310" y="896"/>
                </a:lnTo>
                <a:lnTo>
                  <a:pt x="296" y="898"/>
                </a:lnTo>
                <a:lnTo>
                  <a:pt x="278" y="902"/>
                </a:lnTo>
                <a:lnTo>
                  <a:pt x="258" y="910"/>
                </a:lnTo>
                <a:lnTo>
                  <a:pt x="238" y="920"/>
                </a:lnTo>
                <a:lnTo>
                  <a:pt x="218" y="934"/>
                </a:lnTo>
                <a:lnTo>
                  <a:pt x="208" y="944"/>
                </a:lnTo>
                <a:lnTo>
                  <a:pt x="200" y="954"/>
                </a:lnTo>
                <a:lnTo>
                  <a:pt x="200" y="954"/>
                </a:lnTo>
                <a:lnTo>
                  <a:pt x="188" y="964"/>
                </a:lnTo>
                <a:lnTo>
                  <a:pt x="176" y="976"/>
                </a:lnTo>
                <a:lnTo>
                  <a:pt x="168" y="988"/>
                </a:lnTo>
                <a:lnTo>
                  <a:pt x="162" y="1004"/>
                </a:lnTo>
                <a:lnTo>
                  <a:pt x="156" y="1020"/>
                </a:lnTo>
                <a:lnTo>
                  <a:pt x="154" y="1036"/>
                </a:lnTo>
                <a:lnTo>
                  <a:pt x="152" y="1052"/>
                </a:lnTo>
                <a:lnTo>
                  <a:pt x="152" y="1070"/>
                </a:lnTo>
                <a:lnTo>
                  <a:pt x="152" y="1070"/>
                </a:lnTo>
                <a:lnTo>
                  <a:pt x="144" y="1078"/>
                </a:lnTo>
                <a:lnTo>
                  <a:pt x="136" y="1088"/>
                </a:lnTo>
                <a:lnTo>
                  <a:pt x="132" y="1100"/>
                </a:lnTo>
                <a:lnTo>
                  <a:pt x="130" y="1116"/>
                </a:lnTo>
                <a:lnTo>
                  <a:pt x="130" y="1216"/>
                </a:lnTo>
                <a:lnTo>
                  <a:pt x="130" y="1216"/>
                </a:lnTo>
                <a:lnTo>
                  <a:pt x="132" y="1224"/>
                </a:lnTo>
                <a:lnTo>
                  <a:pt x="134" y="1230"/>
                </a:lnTo>
                <a:lnTo>
                  <a:pt x="140" y="1242"/>
                </a:lnTo>
                <a:lnTo>
                  <a:pt x="150" y="1250"/>
                </a:lnTo>
                <a:lnTo>
                  <a:pt x="162" y="1258"/>
                </a:lnTo>
                <a:lnTo>
                  <a:pt x="162" y="1258"/>
                </a:lnTo>
                <a:lnTo>
                  <a:pt x="162" y="1258"/>
                </a:lnTo>
                <a:lnTo>
                  <a:pt x="168" y="1270"/>
                </a:lnTo>
                <a:lnTo>
                  <a:pt x="170" y="1282"/>
                </a:lnTo>
                <a:lnTo>
                  <a:pt x="174" y="1292"/>
                </a:lnTo>
                <a:lnTo>
                  <a:pt x="180" y="1300"/>
                </a:lnTo>
                <a:lnTo>
                  <a:pt x="180" y="1300"/>
                </a:lnTo>
                <a:lnTo>
                  <a:pt x="190" y="1322"/>
                </a:lnTo>
                <a:lnTo>
                  <a:pt x="202" y="1342"/>
                </a:lnTo>
                <a:lnTo>
                  <a:pt x="218" y="1362"/>
                </a:lnTo>
                <a:lnTo>
                  <a:pt x="232" y="1382"/>
                </a:lnTo>
                <a:lnTo>
                  <a:pt x="232" y="1382"/>
                </a:lnTo>
                <a:lnTo>
                  <a:pt x="232" y="1390"/>
                </a:lnTo>
                <a:lnTo>
                  <a:pt x="232" y="1390"/>
                </a:lnTo>
                <a:lnTo>
                  <a:pt x="232" y="1400"/>
                </a:lnTo>
                <a:lnTo>
                  <a:pt x="232" y="1400"/>
                </a:lnTo>
                <a:lnTo>
                  <a:pt x="232" y="1418"/>
                </a:lnTo>
                <a:lnTo>
                  <a:pt x="232" y="1418"/>
                </a:lnTo>
                <a:lnTo>
                  <a:pt x="230" y="1438"/>
                </a:lnTo>
                <a:lnTo>
                  <a:pt x="224" y="1454"/>
                </a:lnTo>
                <a:lnTo>
                  <a:pt x="214" y="1468"/>
                </a:lnTo>
                <a:lnTo>
                  <a:pt x="202" y="1480"/>
                </a:lnTo>
                <a:lnTo>
                  <a:pt x="186" y="1490"/>
                </a:lnTo>
                <a:lnTo>
                  <a:pt x="170" y="1498"/>
                </a:lnTo>
                <a:lnTo>
                  <a:pt x="150" y="1502"/>
                </a:lnTo>
                <a:lnTo>
                  <a:pt x="130" y="1504"/>
                </a:lnTo>
                <a:lnTo>
                  <a:pt x="130" y="1504"/>
                </a:lnTo>
                <a:lnTo>
                  <a:pt x="116" y="1504"/>
                </a:lnTo>
                <a:lnTo>
                  <a:pt x="104" y="1508"/>
                </a:lnTo>
                <a:lnTo>
                  <a:pt x="92" y="1512"/>
                </a:lnTo>
                <a:lnTo>
                  <a:pt x="78" y="1518"/>
                </a:lnTo>
                <a:lnTo>
                  <a:pt x="68" y="1526"/>
                </a:lnTo>
                <a:lnTo>
                  <a:pt x="56" y="1536"/>
                </a:lnTo>
                <a:lnTo>
                  <a:pt x="46" y="1548"/>
                </a:lnTo>
                <a:lnTo>
                  <a:pt x="38" y="1560"/>
                </a:lnTo>
                <a:lnTo>
                  <a:pt x="28" y="1574"/>
                </a:lnTo>
                <a:lnTo>
                  <a:pt x="22" y="1590"/>
                </a:lnTo>
                <a:lnTo>
                  <a:pt x="16" y="1606"/>
                </a:lnTo>
                <a:lnTo>
                  <a:pt x="10" y="1622"/>
                </a:lnTo>
                <a:lnTo>
                  <a:pt x="6" y="1640"/>
                </a:lnTo>
                <a:lnTo>
                  <a:pt x="2" y="1660"/>
                </a:lnTo>
                <a:lnTo>
                  <a:pt x="0" y="1680"/>
                </a:lnTo>
                <a:lnTo>
                  <a:pt x="0" y="1700"/>
                </a:lnTo>
                <a:lnTo>
                  <a:pt x="0" y="1818"/>
                </a:lnTo>
                <a:lnTo>
                  <a:pt x="0" y="1818"/>
                </a:lnTo>
                <a:lnTo>
                  <a:pt x="0" y="1830"/>
                </a:lnTo>
                <a:lnTo>
                  <a:pt x="4" y="1840"/>
                </a:lnTo>
                <a:lnTo>
                  <a:pt x="8" y="1852"/>
                </a:lnTo>
                <a:lnTo>
                  <a:pt x="16" y="1860"/>
                </a:lnTo>
                <a:lnTo>
                  <a:pt x="24" y="1870"/>
                </a:lnTo>
                <a:lnTo>
                  <a:pt x="34" y="1878"/>
                </a:lnTo>
                <a:lnTo>
                  <a:pt x="46" y="1884"/>
                </a:lnTo>
                <a:lnTo>
                  <a:pt x="58" y="1892"/>
                </a:lnTo>
                <a:lnTo>
                  <a:pt x="88" y="1902"/>
                </a:lnTo>
                <a:lnTo>
                  <a:pt x="122" y="1910"/>
                </a:lnTo>
                <a:lnTo>
                  <a:pt x="160" y="1918"/>
                </a:lnTo>
                <a:lnTo>
                  <a:pt x="200" y="1922"/>
                </a:lnTo>
                <a:lnTo>
                  <a:pt x="200" y="1922"/>
                </a:lnTo>
                <a:lnTo>
                  <a:pt x="190" y="1946"/>
                </a:lnTo>
                <a:lnTo>
                  <a:pt x="180" y="1974"/>
                </a:lnTo>
                <a:lnTo>
                  <a:pt x="174" y="2000"/>
                </a:lnTo>
                <a:lnTo>
                  <a:pt x="172" y="2014"/>
                </a:lnTo>
                <a:lnTo>
                  <a:pt x="170" y="2026"/>
                </a:lnTo>
                <a:lnTo>
                  <a:pt x="170" y="2142"/>
                </a:lnTo>
                <a:lnTo>
                  <a:pt x="170" y="2142"/>
                </a:lnTo>
                <a:lnTo>
                  <a:pt x="172" y="2158"/>
                </a:lnTo>
                <a:lnTo>
                  <a:pt x="178" y="2174"/>
                </a:lnTo>
                <a:lnTo>
                  <a:pt x="186" y="2188"/>
                </a:lnTo>
                <a:lnTo>
                  <a:pt x="198" y="2200"/>
                </a:lnTo>
                <a:lnTo>
                  <a:pt x="212" y="2210"/>
                </a:lnTo>
                <a:lnTo>
                  <a:pt x="228" y="2220"/>
                </a:lnTo>
                <a:lnTo>
                  <a:pt x="248" y="2228"/>
                </a:lnTo>
                <a:lnTo>
                  <a:pt x="268" y="2234"/>
                </a:lnTo>
                <a:lnTo>
                  <a:pt x="292" y="2240"/>
                </a:lnTo>
                <a:lnTo>
                  <a:pt x="316" y="2244"/>
                </a:lnTo>
                <a:lnTo>
                  <a:pt x="370" y="2252"/>
                </a:lnTo>
                <a:lnTo>
                  <a:pt x="428" y="2254"/>
                </a:lnTo>
                <a:lnTo>
                  <a:pt x="488" y="2256"/>
                </a:lnTo>
                <a:lnTo>
                  <a:pt x="488" y="2256"/>
                </a:lnTo>
                <a:lnTo>
                  <a:pt x="504" y="2256"/>
                </a:lnTo>
                <a:lnTo>
                  <a:pt x="518" y="2256"/>
                </a:lnTo>
                <a:lnTo>
                  <a:pt x="532" y="2256"/>
                </a:lnTo>
                <a:lnTo>
                  <a:pt x="532" y="2256"/>
                </a:lnTo>
                <a:lnTo>
                  <a:pt x="552" y="2256"/>
                </a:lnTo>
                <a:lnTo>
                  <a:pt x="552" y="2256"/>
                </a:lnTo>
                <a:lnTo>
                  <a:pt x="598" y="2256"/>
                </a:lnTo>
                <a:lnTo>
                  <a:pt x="648" y="2254"/>
                </a:lnTo>
                <a:lnTo>
                  <a:pt x="698" y="2248"/>
                </a:lnTo>
                <a:lnTo>
                  <a:pt x="722" y="2244"/>
                </a:lnTo>
                <a:lnTo>
                  <a:pt x="746" y="2238"/>
                </a:lnTo>
                <a:lnTo>
                  <a:pt x="746" y="2238"/>
                </a:lnTo>
                <a:lnTo>
                  <a:pt x="772" y="2232"/>
                </a:lnTo>
                <a:lnTo>
                  <a:pt x="796" y="2224"/>
                </a:lnTo>
                <a:lnTo>
                  <a:pt x="818" y="2214"/>
                </a:lnTo>
                <a:lnTo>
                  <a:pt x="834" y="2202"/>
                </a:lnTo>
                <a:lnTo>
                  <a:pt x="848" y="2190"/>
                </a:lnTo>
                <a:lnTo>
                  <a:pt x="858" y="2176"/>
                </a:lnTo>
                <a:lnTo>
                  <a:pt x="864" y="2160"/>
                </a:lnTo>
                <a:lnTo>
                  <a:pt x="866" y="2142"/>
                </a:lnTo>
                <a:lnTo>
                  <a:pt x="866" y="2142"/>
                </a:lnTo>
                <a:lnTo>
                  <a:pt x="866" y="2142"/>
                </a:lnTo>
                <a:lnTo>
                  <a:pt x="888" y="2154"/>
                </a:lnTo>
                <a:lnTo>
                  <a:pt x="914" y="2162"/>
                </a:lnTo>
                <a:lnTo>
                  <a:pt x="944" y="2170"/>
                </a:lnTo>
                <a:lnTo>
                  <a:pt x="980" y="2176"/>
                </a:lnTo>
                <a:lnTo>
                  <a:pt x="1018" y="2180"/>
                </a:lnTo>
                <a:lnTo>
                  <a:pt x="1056" y="2182"/>
                </a:lnTo>
                <a:lnTo>
                  <a:pt x="1138" y="2184"/>
                </a:lnTo>
                <a:lnTo>
                  <a:pt x="1138" y="2184"/>
                </a:lnTo>
                <a:lnTo>
                  <a:pt x="1160" y="2184"/>
                </a:lnTo>
                <a:lnTo>
                  <a:pt x="1172" y="2184"/>
                </a:lnTo>
                <a:lnTo>
                  <a:pt x="1188" y="2184"/>
                </a:lnTo>
                <a:lnTo>
                  <a:pt x="1188" y="2184"/>
                </a:lnTo>
                <a:lnTo>
                  <a:pt x="1206" y="2184"/>
                </a:lnTo>
                <a:lnTo>
                  <a:pt x="1206" y="2184"/>
                </a:lnTo>
                <a:lnTo>
                  <a:pt x="1206" y="2184"/>
                </a:lnTo>
                <a:lnTo>
                  <a:pt x="1256" y="2184"/>
                </a:lnTo>
                <a:lnTo>
                  <a:pt x="1304" y="2182"/>
                </a:lnTo>
                <a:lnTo>
                  <a:pt x="1350" y="2178"/>
                </a:lnTo>
                <a:lnTo>
                  <a:pt x="1374" y="2176"/>
                </a:lnTo>
                <a:lnTo>
                  <a:pt x="1396" y="2170"/>
                </a:lnTo>
                <a:lnTo>
                  <a:pt x="1396" y="2170"/>
                </a:lnTo>
                <a:lnTo>
                  <a:pt x="1426" y="2164"/>
                </a:lnTo>
                <a:lnTo>
                  <a:pt x="1452" y="2156"/>
                </a:lnTo>
                <a:lnTo>
                  <a:pt x="1472" y="2148"/>
                </a:lnTo>
                <a:lnTo>
                  <a:pt x="1488" y="2136"/>
                </a:lnTo>
                <a:lnTo>
                  <a:pt x="1500" y="2124"/>
                </a:lnTo>
                <a:lnTo>
                  <a:pt x="1508" y="2110"/>
                </a:lnTo>
                <a:lnTo>
                  <a:pt x="1512" y="2096"/>
                </a:lnTo>
                <a:lnTo>
                  <a:pt x="1514" y="2080"/>
                </a:lnTo>
                <a:lnTo>
                  <a:pt x="1514" y="2080"/>
                </a:lnTo>
                <a:lnTo>
                  <a:pt x="1514" y="2080"/>
                </a:lnTo>
                <a:lnTo>
                  <a:pt x="1570" y="2082"/>
                </a:lnTo>
                <a:lnTo>
                  <a:pt x="1624" y="2082"/>
                </a:lnTo>
                <a:lnTo>
                  <a:pt x="1624" y="2082"/>
                </a:lnTo>
                <a:lnTo>
                  <a:pt x="1644" y="2082"/>
                </a:lnTo>
                <a:lnTo>
                  <a:pt x="1658" y="2082"/>
                </a:lnTo>
                <a:lnTo>
                  <a:pt x="1672" y="2082"/>
                </a:lnTo>
                <a:lnTo>
                  <a:pt x="1672" y="2082"/>
                </a:lnTo>
                <a:lnTo>
                  <a:pt x="1692" y="2082"/>
                </a:lnTo>
                <a:lnTo>
                  <a:pt x="1692" y="2082"/>
                </a:lnTo>
                <a:lnTo>
                  <a:pt x="1740" y="2082"/>
                </a:lnTo>
                <a:lnTo>
                  <a:pt x="1790" y="2080"/>
                </a:lnTo>
                <a:lnTo>
                  <a:pt x="1838" y="2076"/>
                </a:lnTo>
                <a:lnTo>
                  <a:pt x="1862" y="2072"/>
                </a:lnTo>
                <a:lnTo>
                  <a:pt x="1886" y="2068"/>
                </a:lnTo>
                <a:lnTo>
                  <a:pt x="1886" y="2068"/>
                </a:lnTo>
                <a:lnTo>
                  <a:pt x="1892" y="2064"/>
                </a:lnTo>
                <a:lnTo>
                  <a:pt x="1900" y="2062"/>
                </a:lnTo>
                <a:lnTo>
                  <a:pt x="1918" y="2056"/>
                </a:lnTo>
                <a:lnTo>
                  <a:pt x="1918" y="2056"/>
                </a:lnTo>
                <a:lnTo>
                  <a:pt x="1924" y="2068"/>
                </a:lnTo>
                <a:lnTo>
                  <a:pt x="1934" y="2080"/>
                </a:lnTo>
                <a:lnTo>
                  <a:pt x="1944" y="2090"/>
                </a:lnTo>
                <a:lnTo>
                  <a:pt x="1958" y="2100"/>
                </a:lnTo>
                <a:lnTo>
                  <a:pt x="1972" y="2108"/>
                </a:lnTo>
                <a:lnTo>
                  <a:pt x="1988" y="2114"/>
                </a:lnTo>
                <a:lnTo>
                  <a:pt x="2006" y="2118"/>
                </a:lnTo>
                <a:lnTo>
                  <a:pt x="2026" y="2124"/>
                </a:lnTo>
                <a:lnTo>
                  <a:pt x="2068" y="2128"/>
                </a:lnTo>
                <a:lnTo>
                  <a:pt x="2116" y="2132"/>
                </a:lnTo>
                <a:lnTo>
                  <a:pt x="2166" y="2134"/>
                </a:lnTo>
                <a:lnTo>
                  <a:pt x="2218" y="2134"/>
                </a:lnTo>
                <a:lnTo>
                  <a:pt x="2218" y="2134"/>
                </a:lnTo>
                <a:lnTo>
                  <a:pt x="2238" y="2134"/>
                </a:lnTo>
                <a:lnTo>
                  <a:pt x="2238" y="2206"/>
                </a:lnTo>
                <a:lnTo>
                  <a:pt x="2238" y="2206"/>
                </a:lnTo>
                <a:lnTo>
                  <a:pt x="2238" y="2224"/>
                </a:lnTo>
                <a:lnTo>
                  <a:pt x="2244" y="2238"/>
                </a:lnTo>
                <a:lnTo>
                  <a:pt x="2252" y="2250"/>
                </a:lnTo>
                <a:lnTo>
                  <a:pt x="2264" y="2262"/>
                </a:lnTo>
                <a:lnTo>
                  <a:pt x="2280" y="2272"/>
                </a:lnTo>
                <a:lnTo>
                  <a:pt x="2296" y="2280"/>
                </a:lnTo>
                <a:lnTo>
                  <a:pt x="2316" y="2286"/>
                </a:lnTo>
                <a:lnTo>
                  <a:pt x="2336" y="2292"/>
                </a:lnTo>
                <a:lnTo>
                  <a:pt x="2360" y="2296"/>
                </a:lnTo>
                <a:lnTo>
                  <a:pt x="2384" y="2300"/>
                </a:lnTo>
                <a:lnTo>
                  <a:pt x="2436" y="2304"/>
                </a:lnTo>
                <a:lnTo>
                  <a:pt x="2490" y="2306"/>
                </a:lnTo>
                <a:lnTo>
                  <a:pt x="2546" y="2306"/>
                </a:lnTo>
                <a:lnTo>
                  <a:pt x="2546" y="2306"/>
                </a:lnTo>
                <a:lnTo>
                  <a:pt x="2566" y="2306"/>
                </a:lnTo>
                <a:lnTo>
                  <a:pt x="2580" y="2306"/>
                </a:lnTo>
                <a:lnTo>
                  <a:pt x="2600" y="2306"/>
                </a:lnTo>
                <a:lnTo>
                  <a:pt x="2600" y="2306"/>
                </a:lnTo>
                <a:lnTo>
                  <a:pt x="2620" y="2306"/>
                </a:lnTo>
                <a:lnTo>
                  <a:pt x="2620" y="2306"/>
                </a:lnTo>
                <a:lnTo>
                  <a:pt x="2620" y="2306"/>
                </a:lnTo>
                <a:lnTo>
                  <a:pt x="2666" y="2306"/>
                </a:lnTo>
                <a:lnTo>
                  <a:pt x="2714" y="2306"/>
                </a:lnTo>
                <a:lnTo>
                  <a:pt x="2764" y="2302"/>
                </a:lnTo>
                <a:lnTo>
                  <a:pt x="2812" y="2296"/>
                </a:lnTo>
                <a:lnTo>
                  <a:pt x="2812" y="2296"/>
                </a:lnTo>
                <a:lnTo>
                  <a:pt x="2838" y="2290"/>
                </a:lnTo>
                <a:lnTo>
                  <a:pt x="2862" y="2282"/>
                </a:lnTo>
                <a:lnTo>
                  <a:pt x="2882" y="2272"/>
                </a:lnTo>
                <a:lnTo>
                  <a:pt x="2898" y="2262"/>
                </a:lnTo>
                <a:lnTo>
                  <a:pt x="2910" y="2252"/>
                </a:lnTo>
                <a:lnTo>
                  <a:pt x="2920" y="2238"/>
                </a:lnTo>
                <a:lnTo>
                  <a:pt x="2926" y="2224"/>
                </a:lnTo>
                <a:lnTo>
                  <a:pt x="2928" y="2206"/>
                </a:lnTo>
                <a:lnTo>
                  <a:pt x="2928" y="2132"/>
                </a:lnTo>
                <a:lnTo>
                  <a:pt x="2928" y="2132"/>
                </a:lnTo>
                <a:lnTo>
                  <a:pt x="2972" y="2130"/>
                </a:lnTo>
                <a:lnTo>
                  <a:pt x="3018" y="2126"/>
                </a:lnTo>
                <a:lnTo>
                  <a:pt x="3102" y="2118"/>
                </a:lnTo>
                <a:lnTo>
                  <a:pt x="3102" y="2118"/>
                </a:lnTo>
                <a:lnTo>
                  <a:pt x="3132" y="2110"/>
                </a:lnTo>
                <a:lnTo>
                  <a:pt x="3158" y="2100"/>
                </a:lnTo>
                <a:lnTo>
                  <a:pt x="3178" y="2090"/>
                </a:lnTo>
                <a:lnTo>
                  <a:pt x="3196" y="2080"/>
                </a:lnTo>
                <a:lnTo>
                  <a:pt x="3208" y="2068"/>
                </a:lnTo>
                <a:lnTo>
                  <a:pt x="3216" y="2054"/>
                </a:lnTo>
                <a:lnTo>
                  <a:pt x="3222" y="2038"/>
                </a:lnTo>
                <a:lnTo>
                  <a:pt x="3224" y="2022"/>
                </a:lnTo>
                <a:lnTo>
                  <a:pt x="3224" y="2022"/>
                </a:lnTo>
                <a:lnTo>
                  <a:pt x="3224" y="2022"/>
                </a:lnTo>
                <a:lnTo>
                  <a:pt x="3328" y="2022"/>
                </a:lnTo>
                <a:lnTo>
                  <a:pt x="3328" y="2022"/>
                </a:lnTo>
                <a:lnTo>
                  <a:pt x="3352" y="2022"/>
                </a:lnTo>
                <a:lnTo>
                  <a:pt x="3362" y="2022"/>
                </a:lnTo>
                <a:lnTo>
                  <a:pt x="3384" y="2022"/>
                </a:lnTo>
                <a:lnTo>
                  <a:pt x="3384" y="2022"/>
                </a:lnTo>
                <a:lnTo>
                  <a:pt x="3404" y="2022"/>
                </a:lnTo>
                <a:lnTo>
                  <a:pt x="3404" y="2022"/>
                </a:lnTo>
                <a:lnTo>
                  <a:pt x="3404" y="2022"/>
                </a:lnTo>
                <a:lnTo>
                  <a:pt x="3452" y="2022"/>
                </a:lnTo>
                <a:lnTo>
                  <a:pt x="3500" y="2020"/>
                </a:lnTo>
                <a:lnTo>
                  <a:pt x="3544" y="2016"/>
                </a:lnTo>
                <a:lnTo>
                  <a:pt x="3566" y="2014"/>
                </a:lnTo>
                <a:lnTo>
                  <a:pt x="3586" y="2010"/>
                </a:lnTo>
                <a:lnTo>
                  <a:pt x="3586" y="2010"/>
                </a:lnTo>
                <a:lnTo>
                  <a:pt x="3598" y="2008"/>
                </a:lnTo>
                <a:lnTo>
                  <a:pt x="3608" y="2004"/>
                </a:lnTo>
                <a:lnTo>
                  <a:pt x="3616" y="2000"/>
                </a:lnTo>
                <a:lnTo>
                  <a:pt x="3622" y="1998"/>
                </a:lnTo>
                <a:lnTo>
                  <a:pt x="3622" y="1998"/>
                </a:lnTo>
                <a:lnTo>
                  <a:pt x="3628" y="2010"/>
                </a:lnTo>
                <a:lnTo>
                  <a:pt x="3638" y="2022"/>
                </a:lnTo>
                <a:lnTo>
                  <a:pt x="3648" y="2032"/>
                </a:lnTo>
                <a:lnTo>
                  <a:pt x="3662" y="2040"/>
                </a:lnTo>
                <a:lnTo>
                  <a:pt x="3678" y="2048"/>
                </a:lnTo>
                <a:lnTo>
                  <a:pt x="3694" y="2056"/>
                </a:lnTo>
                <a:lnTo>
                  <a:pt x="3714" y="2062"/>
                </a:lnTo>
                <a:lnTo>
                  <a:pt x="3734" y="2066"/>
                </a:lnTo>
                <a:lnTo>
                  <a:pt x="3778" y="2074"/>
                </a:lnTo>
                <a:lnTo>
                  <a:pt x="3824" y="2078"/>
                </a:lnTo>
                <a:lnTo>
                  <a:pt x="3872" y="2082"/>
                </a:lnTo>
                <a:lnTo>
                  <a:pt x="3920" y="2082"/>
                </a:lnTo>
                <a:lnTo>
                  <a:pt x="3920" y="2082"/>
                </a:lnTo>
                <a:lnTo>
                  <a:pt x="3950" y="2082"/>
                </a:lnTo>
                <a:lnTo>
                  <a:pt x="3960" y="2082"/>
                </a:lnTo>
                <a:lnTo>
                  <a:pt x="3976" y="2082"/>
                </a:lnTo>
                <a:lnTo>
                  <a:pt x="3976" y="2082"/>
                </a:lnTo>
                <a:lnTo>
                  <a:pt x="3994" y="2082"/>
                </a:lnTo>
                <a:lnTo>
                  <a:pt x="3994" y="2082"/>
                </a:lnTo>
                <a:lnTo>
                  <a:pt x="3994" y="2082"/>
                </a:lnTo>
                <a:lnTo>
                  <a:pt x="4042" y="2082"/>
                </a:lnTo>
                <a:lnTo>
                  <a:pt x="4092" y="2080"/>
                </a:lnTo>
                <a:lnTo>
                  <a:pt x="4142" y="2076"/>
                </a:lnTo>
                <a:lnTo>
                  <a:pt x="4188" y="2068"/>
                </a:lnTo>
                <a:lnTo>
                  <a:pt x="4188" y="2068"/>
                </a:lnTo>
                <a:lnTo>
                  <a:pt x="4216" y="2060"/>
                </a:lnTo>
                <a:lnTo>
                  <a:pt x="4238" y="2050"/>
                </a:lnTo>
                <a:lnTo>
                  <a:pt x="4258" y="2042"/>
                </a:lnTo>
                <a:lnTo>
                  <a:pt x="4274" y="2030"/>
                </a:lnTo>
                <a:lnTo>
                  <a:pt x="4286" y="2018"/>
                </a:lnTo>
                <a:lnTo>
                  <a:pt x="4296" y="2006"/>
                </a:lnTo>
                <a:lnTo>
                  <a:pt x="4300" y="1990"/>
                </a:lnTo>
                <a:lnTo>
                  <a:pt x="4302" y="1974"/>
                </a:lnTo>
                <a:lnTo>
                  <a:pt x="4302" y="1854"/>
                </a:lnTo>
                <a:lnTo>
                  <a:pt x="4302" y="1854"/>
                </a:lnTo>
                <a:lnTo>
                  <a:pt x="4302" y="1834"/>
                </a:lnTo>
                <a:lnTo>
                  <a:pt x="4300" y="1816"/>
                </a:lnTo>
                <a:lnTo>
                  <a:pt x="4296" y="1798"/>
                </a:lnTo>
                <a:lnTo>
                  <a:pt x="4292" y="1780"/>
                </a:lnTo>
                <a:lnTo>
                  <a:pt x="4288" y="1762"/>
                </a:lnTo>
                <a:lnTo>
                  <a:pt x="4280" y="1748"/>
                </a:lnTo>
                <a:lnTo>
                  <a:pt x="4274" y="1732"/>
                </a:lnTo>
                <a:lnTo>
                  <a:pt x="4266" y="1718"/>
                </a:lnTo>
                <a:lnTo>
                  <a:pt x="4256" y="1706"/>
                </a:lnTo>
                <a:lnTo>
                  <a:pt x="4246" y="1696"/>
                </a:lnTo>
                <a:lnTo>
                  <a:pt x="4236" y="1686"/>
                </a:lnTo>
                <a:lnTo>
                  <a:pt x="4224" y="1678"/>
                </a:lnTo>
                <a:lnTo>
                  <a:pt x="4212" y="1672"/>
                </a:lnTo>
                <a:lnTo>
                  <a:pt x="4200" y="1666"/>
                </a:lnTo>
                <a:lnTo>
                  <a:pt x="4186" y="1664"/>
                </a:lnTo>
                <a:lnTo>
                  <a:pt x="4172" y="1664"/>
                </a:lnTo>
                <a:lnTo>
                  <a:pt x="4172" y="1664"/>
                </a:lnTo>
                <a:close/>
              </a:path>
            </a:pathLst>
          </a:custGeom>
          <a:solidFill>
            <a:srgbClr val="58595B">
              <a:alpha val="60000"/>
            </a:srgb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002916" y="2703121"/>
            <a:ext cx="1368195" cy="845421"/>
            <a:chOff x="539310" y="3920815"/>
            <a:chExt cx="1824260" cy="1127228"/>
          </a:xfrm>
          <a:solidFill>
            <a:srgbClr val="FC8D08">
              <a:alpha val="80000"/>
            </a:srgbClr>
          </a:solidFill>
        </p:grpSpPr>
        <p:sp>
          <p:nvSpPr>
            <p:cNvPr id="50" name="云形标注 49"/>
            <p:cNvSpPr/>
            <p:nvPr/>
          </p:nvSpPr>
          <p:spPr>
            <a:xfrm>
              <a:off x="564042" y="3920815"/>
              <a:ext cx="1789019" cy="1127228"/>
            </a:xfrm>
            <a:prstGeom prst="cloudCallout">
              <a:avLst>
                <a:gd name="adj1" fmla="val 65289"/>
                <a:gd name="adj2" fmla="val 43757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1" name="文本框 11"/>
            <p:cNvSpPr txBox="1"/>
            <p:nvPr/>
          </p:nvSpPr>
          <p:spPr>
            <a:xfrm>
              <a:off x="539310" y="4046511"/>
              <a:ext cx="92613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MS Gothic" panose="020B0609070205080204" pitchFamily="49" charset="-128"/>
                  <a:cs typeface="+mn-cs"/>
                </a:rPr>
                <a:t>01</a:t>
              </a:r>
              <a:endPara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296611" y="4138843"/>
              <a:ext cx="1066959" cy="61555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内容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326400" y="1336300"/>
            <a:ext cx="1399650" cy="845421"/>
            <a:chOff x="2302014" y="2161641"/>
            <a:chExt cx="1866200" cy="1127228"/>
          </a:xfrm>
          <a:solidFill>
            <a:srgbClr val="FC8D08">
              <a:alpha val="80000"/>
            </a:srgbClr>
          </a:solidFill>
        </p:grpSpPr>
        <p:sp>
          <p:nvSpPr>
            <p:cNvPr id="54" name="云形标注 53"/>
            <p:cNvSpPr/>
            <p:nvPr/>
          </p:nvSpPr>
          <p:spPr>
            <a:xfrm>
              <a:off x="2379195" y="2161641"/>
              <a:ext cx="1789019" cy="1127228"/>
            </a:xfrm>
            <a:prstGeom prst="cloudCallout">
              <a:avLst>
                <a:gd name="adj1" fmla="val 27541"/>
                <a:gd name="adj2" fmla="val 83697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5" name="文本框 13"/>
            <p:cNvSpPr txBox="1"/>
            <p:nvPr/>
          </p:nvSpPr>
          <p:spPr>
            <a:xfrm>
              <a:off x="2302014" y="2339920"/>
              <a:ext cx="926129" cy="8002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MS Gothic" panose="020B0609070205080204" pitchFamily="49" charset="-128"/>
                  <a:cs typeface="+mn-cs"/>
                </a:rPr>
                <a:t>02</a:t>
              </a:r>
              <a:endPara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3059315" y="2432252"/>
              <a:ext cx="1066959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内容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099538" y="827489"/>
            <a:ext cx="1667743" cy="1050814"/>
            <a:chOff x="5086233" y="1415886"/>
            <a:chExt cx="2223657" cy="1401085"/>
          </a:xfrm>
          <a:solidFill>
            <a:srgbClr val="FC8D08">
              <a:alpha val="80000"/>
            </a:srgbClr>
          </a:solidFill>
        </p:grpSpPr>
        <p:sp>
          <p:nvSpPr>
            <p:cNvPr id="58" name="云形标注 57"/>
            <p:cNvSpPr/>
            <p:nvPr/>
          </p:nvSpPr>
          <p:spPr>
            <a:xfrm>
              <a:off x="5086233" y="1415886"/>
              <a:ext cx="2223657" cy="1401085"/>
            </a:xfrm>
            <a:prstGeom prst="cloudCallout">
              <a:avLst>
                <a:gd name="adj1" fmla="val -9223"/>
                <a:gd name="adj2" fmla="val 89616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59" name="文本框 15"/>
            <p:cNvSpPr txBox="1"/>
            <p:nvPr/>
          </p:nvSpPr>
          <p:spPr>
            <a:xfrm>
              <a:off x="5269732" y="1660975"/>
              <a:ext cx="926129" cy="800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MS Gothic" panose="020B0609070205080204" pitchFamily="49" charset="-128"/>
                  <a:cs typeface="+mn-cs"/>
                </a:rPr>
                <a:t>03</a:t>
              </a:r>
              <a:endPara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6027033" y="1753307"/>
              <a:ext cx="1066959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内容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866894" y="1588593"/>
            <a:ext cx="1375139" cy="845421"/>
            <a:chOff x="7773145" y="2289154"/>
            <a:chExt cx="1833519" cy="1127228"/>
          </a:xfrm>
          <a:solidFill>
            <a:srgbClr val="FC8D08">
              <a:alpha val="80000"/>
            </a:srgbClr>
          </a:solidFill>
        </p:grpSpPr>
        <p:sp>
          <p:nvSpPr>
            <p:cNvPr id="62" name="云形标注 61"/>
            <p:cNvSpPr/>
            <p:nvPr/>
          </p:nvSpPr>
          <p:spPr>
            <a:xfrm>
              <a:off x="7773145" y="2289154"/>
              <a:ext cx="1789019" cy="1127228"/>
            </a:xfrm>
            <a:prstGeom prst="cloudCallout">
              <a:avLst>
                <a:gd name="adj1" fmla="val -41333"/>
                <a:gd name="adj2" fmla="val 82646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63" name="文本框 17"/>
            <p:cNvSpPr txBox="1"/>
            <p:nvPr/>
          </p:nvSpPr>
          <p:spPr>
            <a:xfrm>
              <a:off x="7782404" y="2432253"/>
              <a:ext cx="926130" cy="8002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MS Gothic" panose="020B0609070205080204" pitchFamily="49" charset="-128"/>
                  <a:cs typeface="+mn-cs"/>
                </a:rPr>
                <a:t>04</a:t>
              </a:r>
              <a:endPara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8539705" y="2524585"/>
              <a:ext cx="1066959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内容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041740" y="2772515"/>
            <a:ext cx="1381437" cy="845421"/>
            <a:chOff x="9417159" y="3920814"/>
            <a:chExt cx="1841916" cy="1127228"/>
          </a:xfrm>
          <a:solidFill>
            <a:srgbClr val="FC8D08">
              <a:alpha val="80000"/>
            </a:srgbClr>
          </a:solidFill>
        </p:grpSpPr>
        <p:sp>
          <p:nvSpPr>
            <p:cNvPr id="98" name="云形标注 97"/>
            <p:cNvSpPr/>
            <p:nvPr/>
          </p:nvSpPr>
          <p:spPr>
            <a:xfrm>
              <a:off x="9417159" y="3920814"/>
              <a:ext cx="1789019" cy="1127228"/>
            </a:xfrm>
            <a:prstGeom prst="cloudCallout">
              <a:avLst>
                <a:gd name="adj1" fmla="val -74446"/>
                <a:gd name="adj2" fmla="val -15102"/>
              </a:avLst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9" name="文本框 19"/>
            <p:cNvSpPr txBox="1"/>
            <p:nvPr/>
          </p:nvSpPr>
          <p:spPr>
            <a:xfrm>
              <a:off x="9434816" y="4063917"/>
              <a:ext cx="926130" cy="8002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MS Gothic" panose="020B0609070205080204" pitchFamily="49" charset="-128"/>
                  <a:cs typeface="+mn-cs"/>
                </a:rPr>
                <a:t>05</a:t>
              </a:r>
              <a:endPara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MS Gothic" panose="020B0609070205080204" pitchFamily="49" charset="-128"/>
                <a:cs typeface="+mn-cs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10192116" y="4156249"/>
              <a:ext cx="1066959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内容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1049783" y="1286045"/>
            <a:ext cx="1387089" cy="904959"/>
            <a:chOff x="8626301" y="2552130"/>
            <a:chExt cx="2267226" cy="1206612"/>
          </a:xfrm>
        </p:grpSpPr>
        <p:sp>
          <p:nvSpPr>
            <p:cNvPr id="102" name="文本框 87"/>
            <p:cNvSpPr txBox="1"/>
            <p:nvPr/>
          </p:nvSpPr>
          <p:spPr>
            <a:xfrm>
              <a:off x="9019580" y="2552130"/>
              <a:ext cx="115076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03" name="文本框 88"/>
            <p:cNvSpPr txBox="1"/>
            <p:nvPr/>
          </p:nvSpPr>
          <p:spPr>
            <a:xfrm>
              <a:off x="8626301" y="2860034"/>
              <a:ext cx="226722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1066714" y="3637914"/>
            <a:ext cx="1387089" cy="904959"/>
            <a:chOff x="8626301" y="2552130"/>
            <a:chExt cx="2267226" cy="1206612"/>
          </a:xfrm>
        </p:grpSpPr>
        <p:sp>
          <p:nvSpPr>
            <p:cNvPr id="105" name="文本框 87"/>
            <p:cNvSpPr txBox="1"/>
            <p:nvPr/>
          </p:nvSpPr>
          <p:spPr>
            <a:xfrm>
              <a:off x="9019580" y="2552130"/>
              <a:ext cx="115076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06" name="文本框 88"/>
            <p:cNvSpPr txBox="1"/>
            <p:nvPr/>
          </p:nvSpPr>
          <p:spPr>
            <a:xfrm>
              <a:off x="8626301" y="2860034"/>
              <a:ext cx="226722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869924" y="570369"/>
            <a:ext cx="1387089" cy="904959"/>
            <a:chOff x="8626301" y="2552130"/>
            <a:chExt cx="2267226" cy="1206612"/>
          </a:xfrm>
        </p:grpSpPr>
        <p:sp>
          <p:nvSpPr>
            <p:cNvPr id="108" name="文本框 87"/>
            <p:cNvSpPr txBox="1"/>
            <p:nvPr/>
          </p:nvSpPr>
          <p:spPr>
            <a:xfrm>
              <a:off x="9019580" y="2552130"/>
              <a:ext cx="115076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09" name="文本框 88"/>
            <p:cNvSpPr txBox="1"/>
            <p:nvPr/>
          </p:nvSpPr>
          <p:spPr>
            <a:xfrm>
              <a:off x="8626301" y="2860034"/>
              <a:ext cx="226722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7208658" y="1383569"/>
            <a:ext cx="1387089" cy="904959"/>
            <a:chOff x="8626301" y="2552130"/>
            <a:chExt cx="2267226" cy="1206612"/>
          </a:xfrm>
        </p:grpSpPr>
        <p:sp>
          <p:nvSpPr>
            <p:cNvPr id="111" name="文本框 87"/>
            <p:cNvSpPr txBox="1"/>
            <p:nvPr/>
          </p:nvSpPr>
          <p:spPr>
            <a:xfrm>
              <a:off x="9019578" y="2552130"/>
              <a:ext cx="115076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12" name="文本框 88"/>
            <p:cNvSpPr txBox="1"/>
            <p:nvPr/>
          </p:nvSpPr>
          <p:spPr>
            <a:xfrm>
              <a:off x="8626301" y="2860034"/>
              <a:ext cx="226722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7126794" y="3684072"/>
            <a:ext cx="1387089" cy="904959"/>
            <a:chOff x="8626301" y="2552130"/>
            <a:chExt cx="2267226" cy="1206612"/>
          </a:xfrm>
        </p:grpSpPr>
        <p:sp>
          <p:nvSpPr>
            <p:cNvPr id="114" name="文本框 87"/>
            <p:cNvSpPr txBox="1"/>
            <p:nvPr/>
          </p:nvSpPr>
          <p:spPr>
            <a:xfrm>
              <a:off x="9019580" y="2552130"/>
              <a:ext cx="1150768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15" name="文本框 88"/>
            <p:cNvSpPr txBox="1"/>
            <p:nvPr/>
          </p:nvSpPr>
          <p:spPr>
            <a:xfrm>
              <a:off x="8626301" y="2860034"/>
              <a:ext cx="226722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072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81"/>
          <p:cNvGrpSpPr>
            <a:grpSpLocks/>
          </p:cNvGrpSpPr>
          <p:nvPr/>
        </p:nvGrpSpPr>
        <p:grpSpPr bwMode="auto">
          <a:xfrm>
            <a:off x="3503845" y="1816663"/>
            <a:ext cx="2397187" cy="2395475"/>
            <a:chOff x="2444" y="1176"/>
            <a:chExt cx="1401" cy="1400"/>
          </a:xfrm>
        </p:grpSpPr>
        <p:sp>
          <p:nvSpPr>
            <p:cNvPr id="96" name="Freeform 4"/>
            <p:cNvSpPr>
              <a:spLocks/>
            </p:cNvSpPr>
            <p:nvPr/>
          </p:nvSpPr>
          <p:spPr bwMode="auto">
            <a:xfrm>
              <a:off x="2444" y="1176"/>
              <a:ext cx="1401" cy="1400"/>
            </a:xfrm>
            <a:custGeom>
              <a:avLst/>
              <a:gdLst>
                <a:gd name="T0" fmla="*/ 2002757 w 1050"/>
                <a:gd name="T1" fmla="*/ 2262261 h 1049"/>
                <a:gd name="T2" fmla="*/ 1917640 w 1050"/>
                <a:gd name="T3" fmla="*/ 2495251 h 1049"/>
                <a:gd name="T4" fmla="*/ 1679813 w 1050"/>
                <a:gd name="T5" fmla="*/ 2427609 h 1049"/>
                <a:gd name="T6" fmla="*/ 1564654 w 1050"/>
                <a:gd name="T7" fmla="*/ 2615505 h 1049"/>
                <a:gd name="T8" fmla="*/ 1316813 w 1050"/>
                <a:gd name="T9" fmla="*/ 2482725 h 1049"/>
                <a:gd name="T10" fmla="*/ 1109027 w 1050"/>
                <a:gd name="T11" fmla="*/ 2623020 h 1049"/>
                <a:gd name="T12" fmla="*/ 953813 w 1050"/>
                <a:gd name="T13" fmla="*/ 2427609 h 1049"/>
                <a:gd name="T14" fmla="*/ 753537 w 1050"/>
                <a:gd name="T15" fmla="*/ 2512788 h 1049"/>
                <a:gd name="T16" fmla="*/ 680937 w 1050"/>
                <a:gd name="T17" fmla="*/ 2297335 h 1049"/>
                <a:gd name="T18" fmla="*/ 580800 w 1050"/>
                <a:gd name="T19" fmla="*/ 2224682 h 1049"/>
                <a:gd name="T20" fmla="*/ 350483 w 1050"/>
                <a:gd name="T21" fmla="*/ 2219671 h 1049"/>
                <a:gd name="T22" fmla="*/ 335462 w 1050"/>
                <a:gd name="T23" fmla="*/ 1949102 h 1049"/>
                <a:gd name="T24" fmla="*/ 117662 w 1050"/>
                <a:gd name="T25" fmla="*/ 1878954 h 1049"/>
                <a:gd name="T26" fmla="*/ 195269 w 1050"/>
                <a:gd name="T27" fmla="*/ 1645964 h 1049"/>
                <a:gd name="T28" fmla="*/ 0 w 1050"/>
                <a:gd name="T29" fmla="*/ 1478111 h 1049"/>
                <a:gd name="T30" fmla="*/ 150207 w 1050"/>
                <a:gd name="T31" fmla="*/ 1252636 h 1049"/>
                <a:gd name="T32" fmla="*/ 15021 w 1050"/>
                <a:gd name="T33" fmla="*/ 1067246 h 1049"/>
                <a:gd name="T34" fmla="*/ 215296 w 1050"/>
                <a:gd name="T35" fmla="*/ 921940 h 1049"/>
                <a:gd name="T36" fmla="*/ 137690 w 1050"/>
                <a:gd name="T37" fmla="*/ 711497 h 1049"/>
                <a:gd name="T38" fmla="*/ 370510 w 1050"/>
                <a:gd name="T39" fmla="*/ 626318 h 1049"/>
                <a:gd name="T40" fmla="*/ 350483 w 1050"/>
                <a:gd name="T41" fmla="*/ 408359 h 1049"/>
                <a:gd name="T42" fmla="*/ 580800 w 1050"/>
                <a:gd name="T43" fmla="*/ 405854 h 1049"/>
                <a:gd name="T44" fmla="*/ 678434 w 1050"/>
                <a:gd name="T45" fmla="*/ 152822 h 1049"/>
                <a:gd name="T46" fmla="*/ 896234 w 1050"/>
                <a:gd name="T47" fmla="*/ 220464 h 1049"/>
                <a:gd name="T48" fmla="*/ 1013896 w 1050"/>
                <a:gd name="T49" fmla="*/ 182885 h 1049"/>
                <a:gd name="T50" fmla="*/ 1254227 w 1050"/>
                <a:gd name="T51" fmla="*/ 145306 h 1049"/>
                <a:gd name="T52" fmla="*/ 1482040 w 1050"/>
                <a:gd name="T53" fmla="*/ 0 h 1049"/>
                <a:gd name="T54" fmla="*/ 1617226 w 1050"/>
                <a:gd name="T55" fmla="*/ 182885 h 1049"/>
                <a:gd name="T56" fmla="*/ 1737392 w 1050"/>
                <a:gd name="T57" fmla="*/ 220464 h 1049"/>
                <a:gd name="T58" fmla="*/ 1955192 w 1050"/>
                <a:gd name="T59" fmla="*/ 152822 h 1049"/>
                <a:gd name="T60" fmla="*/ 2027791 w 1050"/>
                <a:gd name="T61" fmla="*/ 388317 h 1049"/>
                <a:gd name="T62" fmla="*/ 2253102 w 1050"/>
                <a:gd name="T63" fmla="*/ 378296 h 1049"/>
                <a:gd name="T64" fmla="*/ 2263115 w 1050"/>
                <a:gd name="T65" fmla="*/ 626318 h 1049"/>
                <a:gd name="T66" fmla="*/ 2495936 w 1050"/>
                <a:gd name="T67" fmla="*/ 711497 h 1049"/>
                <a:gd name="T68" fmla="*/ 2428343 w 1050"/>
                <a:gd name="T69" fmla="*/ 952003 h 1049"/>
                <a:gd name="T70" fmla="*/ 2616102 w 1050"/>
                <a:gd name="T71" fmla="*/ 1067246 h 1049"/>
                <a:gd name="T72" fmla="*/ 2485922 w 1050"/>
                <a:gd name="T73" fmla="*/ 1312763 h 1049"/>
                <a:gd name="T74" fmla="*/ 2623612 w 1050"/>
                <a:gd name="T75" fmla="*/ 1520700 h 1049"/>
                <a:gd name="T76" fmla="*/ 2428343 w 1050"/>
                <a:gd name="T77" fmla="*/ 1676027 h 1049"/>
                <a:gd name="T78" fmla="*/ 2515963 w 1050"/>
                <a:gd name="T79" fmla="*/ 1878954 h 1049"/>
                <a:gd name="T80" fmla="*/ 2298164 w 1050"/>
                <a:gd name="T81" fmla="*/ 1949102 h 1049"/>
                <a:gd name="T82" fmla="*/ 2225564 w 1050"/>
                <a:gd name="T83" fmla="*/ 2049313 h 1049"/>
                <a:gd name="T84" fmla="*/ 2223060 w 1050"/>
                <a:gd name="T85" fmla="*/ 2282303 h 104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50"/>
                <a:gd name="T130" fmla="*/ 0 h 1049"/>
                <a:gd name="T131" fmla="*/ 1050 w 1050"/>
                <a:gd name="T132" fmla="*/ 1049 h 104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rgbClr val="C00000"/>
            </a:solidFill>
            <a:ln w="3175" algn="ctr">
              <a:solidFill>
                <a:srgbClr val="D7D7D7"/>
              </a:solidFill>
              <a:miter lim="800000"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0" rIns="0" anchor="ctr"/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99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Impact" pitchFamily="34" charset="0"/>
                <a:ea typeface="微软雅黑"/>
                <a:cs typeface="+mn-cs"/>
              </a:endParaRPr>
            </a:p>
          </p:txBody>
        </p:sp>
        <p:sp>
          <p:nvSpPr>
            <p:cNvPr id="97" name="Oval 5"/>
            <p:cNvSpPr>
              <a:spLocks noChangeArrowheads="1"/>
            </p:cNvSpPr>
            <p:nvPr/>
          </p:nvSpPr>
          <p:spPr bwMode="auto">
            <a:xfrm>
              <a:off x="2661" y="1389"/>
              <a:ext cx="971" cy="973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49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98" name="Group 82"/>
          <p:cNvGrpSpPr>
            <a:grpSpLocks/>
          </p:cNvGrpSpPr>
          <p:nvPr/>
        </p:nvGrpSpPr>
        <p:grpSpPr bwMode="auto">
          <a:xfrm>
            <a:off x="5666338" y="1551450"/>
            <a:ext cx="1356866" cy="1355155"/>
            <a:chOff x="3587" y="853"/>
            <a:chExt cx="793" cy="792"/>
          </a:xfrm>
        </p:grpSpPr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3587" y="853"/>
              <a:ext cx="793" cy="792"/>
            </a:xfrm>
            <a:custGeom>
              <a:avLst/>
              <a:gdLst>
                <a:gd name="T0" fmla="*/ 1030118 w 637"/>
                <a:gd name="T1" fmla="*/ 1282427 h 638"/>
                <a:gd name="T2" fmla="*/ 981065 w 637"/>
                <a:gd name="T3" fmla="*/ 1305744 h 638"/>
                <a:gd name="T4" fmla="*/ 927340 w 637"/>
                <a:gd name="T5" fmla="*/ 1324397 h 638"/>
                <a:gd name="T6" fmla="*/ 845584 w 637"/>
                <a:gd name="T7" fmla="*/ 1482952 h 638"/>
                <a:gd name="T8" fmla="*/ 728791 w 637"/>
                <a:gd name="T9" fmla="*/ 1350046 h 638"/>
                <a:gd name="T10" fmla="*/ 672730 w 637"/>
                <a:gd name="T11" fmla="*/ 1345382 h 638"/>
                <a:gd name="T12" fmla="*/ 616669 w 637"/>
                <a:gd name="T13" fmla="*/ 1336056 h 638"/>
                <a:gd name="T14" fmla="*/ 488196 w 637"/>
                <a:gd name="T15" fmla="*/ 1443313 h 638"/>
                <a:gd name="T16" fmla="*/ 422792 w 637"/>
                <a:gd name="T17" fmla="*/ 1417664 h 638"/>
                <a:gd name="T18" fmla="*/ 406441 w 637"/>
                <a:gd name="T19" fmla="*/ 1242788 h 638"/>
                <a:gd name="T20" fmla="*/ 362060 w 637"/>
                <a:gd name="T21" fmla="*/ 1210145 h 638"/>
                <a:gd name="T22" fmla="*/ 184534 w 637"/>
                <a:gd name="T23" fmla="*/ 1238125 h 638"/>
                <a:gd name="T24" fmla="*/ 130809 w 637"/>
                <a:gd name="T25" fmla="*/ 1170506 h 638"/>
                <a:gd name="T26" fmla="*/ 207892 w 637"/>
                <a:gd name="T27" fmla="*/ 1007288 h 638"/>
                <a:gd name="T28" fmla="*/ 182198 w 637"/>
                <a:gd name="T29" fmla="*/ 955991 h 638"/>
                <a:gd name="T30" fmla="*/ 14015 w 637"/>
                <a:gd name="T31" fmla="*/ 893035 h 638"/>
                <a:gd name="T32" fmla="*/ 0 w 637"/>
                <a:gd name="T33" fmla="*/ 806763 h 638"/>
                <a:gd name="T34" fmla="*/ 149496 w 637"/>
                <a:gd name="T35" fmla="*/ 701837 h 638"/>
                <a:gd name="T36" fmla="*/ 156503 w 637"/>
                <a:gd name="T37" fmla="*/ 643545 h 638"/>
                <a:gd name="T38" fmla="*/ 39710 w 637"/>
                <a:gd name="T39" fmla="*/ 501312 h 638"/>
                <a:gd name="T40" fmla="*/ 70076 w 637"/>
                <a:gd name="T41" fmla="*/ 424367 h 638"/>
                <a:gd name="T42" fmla="*/ 254610 w 637"/>
                <a:gd name="T43" fmla="*/ 408045 h 638"/>
                <a:gd name="T44" fmla="*/ 289648 w 637"/>
                <a:gd name="T45" fmla="*/ 361411 h 638"/>
                <a:gd name="T46" fmla="*/ 259281 w 637"/>
                <a:gd name="T47" fmla="*/ 177208 h 638"/>
                <a:gd name="T48" fmla="*/ 322350 w 637"/>
                <a:gd name="T49" fmla="*/ 128243 h 638"/>
                <a:gd name="T50" fmla="*/ 492868 w 637"/>
                <a:gd name="T51" fmla="*/ 205188 h 638"/>
                <a:gd name="T52" fmla="*/ 546593 w 637"/>
                <a:gd name="T53" fmla="*/ 184203 h 638"/>
                <a:gd name="T54" fmla="*/ 609662 w 637"/>
                <a:gd name="T55" fmla="*/ 9327 h 638"/>
                <a:gd name="T56" fmla="*/ 651707 w 637"/>
                <a:gd name="T57" fmla="*/ 2332 h 638"/>
                <a:gd name="T58" fmla="*/ 770836 w 637"/>
                <a:gd name="T59" fmla="*/ 149228 h 638"/>
                <a:gd name="T60" fmla="*/ 829233 w 637"/>
                <a:gd name="T61" fmla="*/ 153891 h 638"/>
                <a:gd name="T62" fmla="*/ 885294 w 637"/>
                <a:gd name="T63" fmla="*/ 163218 h 638"/>
                <a:gd name="T64" fmla="*/ 1018438 w 637"/>
                <a:gd name="T65" fmla="*/ 48965 h 638"/>
                <a:gd name="T66" fmla="*/ 1076835 w 637"/>
                <a:gd name="T67" fmla="*/ 74614 h 638"/>
                <a:gd name="T68" fmla="*/ 1093186 w 637"/>
                <a:gd name="T69" fmla="*/ 256485 h 638"/>
                <a:gd name="T70" fmla="*/ 1139903 w 637"/>
                <a:gd name="T71" fmla="*/ 291461 h 638"/>
                <a:gd name="T72" fmla="*/ 1312758 w 637"/>
                <a:gd name="T73" fmla="*/ 261149 h 638"/>
                <a:gd name="T74" fmla="*/ 1352468 w 637"/>
                <a:gd name="T75" fmla="*/ 317109 h 638"/>
                <a:gd name="T76" fmla="*/ 1280056 w 637"/>
                <a:gd name="T77" fmla="*/ 468669 h 638"/>
                <a:gd name="T78" fmla="*/ 1294071 w 637"/>
                <a:gd name="T79" fmla="*/ 496649 h 638"/>
                <a:gd name="T80" fmla="*/ 1315094 w 637"/>
                <a:gd name="T81" fmla="*/ 547946 h 638"/>
                <a:gd name="T82" fmla="*/ 1476269 w 637"/>
                <a:gd name="T83" fmla="*/ 608570 h 638"/>
                <a:gd name="T84" fmla="*/ 1487948 w 637"/>
                <a:gd name="T85" fmla="*/ 701837 h 638"/>
                <a:gd name="T86" fmla="*/ 1347796 w 637"/>
                <a:gd name="T87" fmla="*/ 802100 h 638"/>
                <a:gd name="T88" fmla="*/ 1340788 w 637"/>
                <a:gd name="T89" fmla="*/ 855728 h 638"/>
                <a:gd name="T90" fmla="*/ 1448238 w 637"/>
                <a:gd name="T91" fmla="*/ 988634 h 638"/>
                <a:gd name="T92" fmla="*/ 1410864 w 637"/>
                <a:gd name="T93" fmla="*/ 1077238 h 638"/>
                <a:gd name="T94" fmla="*/ 1242682 w 637"/>
                <a:gd name="T95" fmla="*/ 1093560 h 638"/>
                <a:gd name="T96" fmla="*/ 1209980 w 637"/>
                <a:gd name="T97" fmla="*/ 1137862 h 638"/>
                <a:gd name="T98" fmla="*/ 1235674 w 637"/>
                <a:gd name="T99" fmla="*/ 1303412 h 638"/>
                <a:gd name="T100" fmla="*/ 1179613 w 637"/>
                <a:gd name="T101" fmla="*/ 1350046 h 6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37"/>
                <a:gd name="T154" fmla="*/ 0 h 638"/>
                <a:gd name="T155" fmla="*/ 637 w 637"/>
                <a:gd name="T156" fmla="*/ 638 h 63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C00000"/>
            </a:solidFill>
            <a:ln w="3175" algn="ctr">
              <a:solidFill>
                <a:srgbClr val="D7D7D7"/>
              </a:solidFill>
              <a:miter lim="800000"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0" rIns="0" anchor="ctr"/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99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Impact" pitchFamily="34" charset="0"/>
                <a:ea typeface="微软雅黑"/>
                <a:cs typeface="+mn-cs"/>
              </a:endParaRPr>
            </a:p>
          </p:txBody>
        </p:sp>
        <p:sp>
          <p:nvSpPr>
            <p:cNvPr id="100" name="Oval 7"/>
            <p:cNvSpPr>
              <a:spLocks noChangeArrowheads="1"/>
            </p:cNvSpPr>
            <p:nvPr/>
          </p:nvSpPr>
          <p:spPr bwMode="auto">
            <a:xfrm>
              <a:off x="3744" y="1011"/>
              <a:ext cx="479" cy="476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49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01" name="Group 80"/>
          <p:cNvGrpSpPr>
            <a:grpSpLocks/>
          </p:cNvGrpSpPr>
          <p:nvPr/>
        </p:nvGrpSpPr>
        <p:grpSpPr bwMode="auto">
          <a:xfrm>
            <a:off x="1852958" y="1233194"/>
            <a:ext cx="1892425" cy="1895847"/>
            <a:chOff x="1479" y="866"/>
            <a:chExt cx="1106" cy="1108"/>
          </a:xfrm>
        </p:grpSpPr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1479" y="866"/>
              <a:ext cx="1106" cy="1108"/>
            </a:xfrm>
            <a:custGeom>
              <a:avLst/>
              <a:gdLst>
                <a:gd name="T0" fmla="*/ 1507927 w 808"/>
                <a:gd name="T1" fmla="*/ 1774868 h 810"/>
                <a:gd name="T2" fmla="*/ 1420585 w 808"/>
                <a:gd name="T3" fmla="*/ 1823670 h 810"/>
                <a:gd name="T4" fmla="*/ 1374346 w 808"/>
                <a:gd name="T5" fmla="*/ 2026585 h 810"/>
                <a:gd name="T6" fmla="*/ 1307555 w 808"/>
                <a:gd name="T7" fmla="*/ 2047134 h 810"/>
                <a:gd name="T8" fmla="*/ 1155991 w 808"/>
                <a:gd name="T9" fmla="*/ 1903295 h 810"/>
                <a:gd name="T10" fmla="*/ 1091770 w 808"/>
                <a:gd name="T11" fmla="*/ 1911001 h 810"/>
                <a:gd name="T12" fmla="*/ 971033 w 808"/>
                <a:gd name="T13" fmla="*/ 2080525 h 810"/>
                <a:gd name="T14" fmla="*/ 901673 w 808"/>
                <a:gd name="T15" fmla="*/ 2072819 h 810"/>
                <a:gd name="T16" fmla="*/ 814332 w 808"/>
                <a:gd name="T17" fmla="*/ 1882747 h 810"/>
                <a:gd name="T18" fmla="*/ 750110 w 808"/>
                <a:gd name="T19" fmla="*/ 1864767 h 810"/>
                <a:gd name="T20" fmla="*/ 577996 w 808"/>
                <a:gd name="T21" fmla="*/ 1975215 h 810"/>
                <a:gd name="T22" fmla="*/ 511205 w 808"/>
                <a:gd name="T23" fmla="*/ 1939255 h 810"/>
                <a:gd name="T24" fmla="*/ 506067 w 808"/>
                <a:gd name="T25" fmla="*/ 1733771 h 810"/>
                <a:gd name="T26" fmla="*/ 454690 w 808"/>
                <a:gd name="T27" fmla="*/ 1690106 h 810"/>
                <a:gd name="T28" fmla="*/ 254318 w 808"/>
                <a:gd name="T29" fmla="*/ 1726065 h 810"/>
                <a:gd name="T30" fmla="*/ 208078 w 808"/>
                <a:gd name="T31" fmla="*/ 1666989 h 810"/>
                <a:gd name="T32" fmla="*/ 264594 w 808"/>
                <a:gd name="T33" fmla="*/ 1446093 h 810"/>
                <a:gd name="T34" fmla="*/ 236336 w 808"/>
                <a:gd name="T35" fmla="*/ 1387017 h 810"/>
                <a:gd name="T36" fmla="*/ 41102 w 808"/>
                <a:gd name="T37" fmla="*/ 1338214 h 810"/>
                <a:gd name="T38" fmla="*/ 172114 w 808"/>
                <a:gd name="T39" fmla="*/ 1184101 h 810"/>
                <a:gd name="T40" fmla="*/ 164408 w 808"/>
                <a:gd name="T41" fmla="*/ 1119888 h 810"/>
                <a:gd name="T42" fmla="*/ 159270 w 808"/>
                <a:gd name="T43" fmla="*/ 1053105 h 810"/>
                <a:gd name="T44" fmla="*/ 2569 w 808"/>
                <a:gd name="T45" fmla="*/ 929815 h 810"/>
                <a:gd name="T46" fmla="*/ 179821 w 808"/>
                <a:gd name="T47" fmla="*/ 842484 h 810"/>
                <a:gd name="T48" fmla="*/ 200372 w 808"/>
                <a:gd name="T49" fmla="*/ 778271 h 810"/>
                <a:gd name="T50" fmla="*/ 220923 w 808"/>
                <a:gd name="T51" fmla="*/ 714057 h 810"/>
                <a:gd name="T52" fmla="*/ 123306 w 808"/>
                <a:gd name="T53" fmla="*/ 544532 h 810"/>
                <a:gd name="T54" fmla="*/ 321109 w 808"/>
                <a:gd name="T55" fmla="*/ 529121 h 810"/>
                <a:gd name="T56" fmla="*/ 359642 w 808"/>
                <a:gd name="T57" fmla="*/ 477750 h 810"/>
                <a:gd name="T58" fmla="*/ 403313 w 808"/>
                <a:gd name="T59" fmla="*/ 426379 h 810"/>
                <a:gd name="T60" fmla="*/ 380193 w 808"/>
                <a:gd name="T61" fmla="*/ 233738 h 810"/>
                <a:gd name="T62" fmla="*/ 567720 w 808"/>
                <a:gd name="T63" fmla="*/ 292815 h 810"/>
                <a:gd name="T64" fmla="*/ 655062 w 808"/>
                <a:gd name="T65" fmla="*/ 244012 h 810"/>
                <a:gd name="T66" fmla="*/ 698733 w 808"/>
                <a:gd name="T67" fmla="*/ 53940 h 810"/>
                <a:gd name="T68" fmla="*/ 775799 w 808"/>
                <a:gd name="T69" fmla="*/ 30823 h 810"/>
                <a:gd name="T70" fmla="*/ 919656 w 808"/>
                <a:gd name="T71" fmla="*/ 161819 h 810"/>
                <a:gd name="T72" fmla="*/ 983877 w 808"/>
                <a:gd name="T73" fmla="*/ 156682 h 810"/>
                <a:gd name="T74" fmla="*/ 1096907 w 808"/>
                <a:gd name="T75" fmla="*/ 0 h 810"/>
                <a:gd name="T76" fmla="*/ 1179111 w 808"/>
                <a:gd name="T77" fmla="*/ 7706 h 810"/>
                <a:gd name="T78" fmla="*/ 1261315 w 808"/>
                <a:gd name="T79" fmla="*/ 182367 h 810"/>
                <a:gd name="T80" fmla="*/ 1322968 w 808"/>
                <a:gd name="T81" fmla="*/ 200347 h 810"/>
                <a:gd name="T82" fmla="*/ 1487376 w 808"/>
                <a:gd name="T83" fmla="*/ 100173 h 810"/>
                <a:gd name="T84" fmla="*/ 1559304 w 808"/>
                <a:gd name="T85" fmla="*/ 138702 h 810"/>
                <a:gd name="T86" fmla="*/ 1569580 w 808"/>
                <a:gd name="T87" fmla="*/ 333911 h 810"/>
                <a:gd name="T88" fmla="*/ 1618388 w 808"/>
                <a:gd name="T89" fmla="*/ 375008 h 810"/>
                <a:gd name="T90" fmla="*/ 1811053 w 808"/>
                <a:gd name="T91" fmla="*/ 344186 h 810"/>
                <a:gd name="T92" fmla="*/ 1862431 w 808"/>
                <a:gd name="T93" fmla="*/ 405831 h 810"/>
                <a:gd name="T94" fmla="*/ 1811053 w 808"/>
                <a:gd name="T95" fmla="*/ 619020 h 810"/>
                <a:gd name="T96" fmla="*/ 1839311 w 808"/>
                <a:gd name="T97" fmla="*/ 678097 h 810"/>
                <a:gd name="T98" fmla="*/ 2031976 w 808"/>
                <a:gd name="T99" fmla="*/ 732037 h 810"/>
                <a:gd name="T100" fmla="*/ 1900964 w 808"/>
                <a:gd name="T101" fmla="*/ 881012 h 810"/>
                <a:gd name="T102" fmla="*/ 1911239 w 808"/>
                <a:gd name="T103" fmla="*/ 945226 h 810"/>
                <a:gd name="T104" fmla="*/ 1913808 w 808"/>
                <a:gd name="T105" fmla="*/ 1014577 h 810"/>
                <a:gd name="T106" fmla="*/ 2073078 w 808"/>
                <a:gd name="T107" fmla="*/ 1135299 h 810"/>
                <a:gd name="T108" fmla="*/ 1893257 w 808"/>
                <a:gd name="T109" fmla="*/ 1225198 h 810"/>
                <a:gd name="T110" fmla="*/ 1875275 w 808"/>
                <a:gd name="T111" fmla="*/ 1289412 h 810"/>
                <a:gd name="T112" fmla="*/ 1854724 w 808"/>
                <a:gd name="T113" fmla="*/ 1351057 h 810"/>
                <a:gd name="T114" fmla="*/ 1957479 w 808"/>
                <a:gd name="T115" fmla="*/ 1528287 h 810"/>
                <a:gd name="T116" fmla="*/ 1754538 w 808"/>
                <a:gd name="T117" fmla="*/ 1538561 h 810"/>
                <a:gd name="T118" fmla="*/ 1716005 w 808"/>
                <a:gd name="T119" fmla="*/ 1592501 h 810"/>
                <a:gd name="T120" fmla="*/ 1672335 w 808"/>
                <a:gd name="T121" fmla="*/ 1641303 h 810"/>
                <a:gd name="T122" fmla="*/ 1700592 w 808"/>
                <a:gd name="T123" fmla="*/ 1844219 h 8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8"/>
                <a:gd name="T187" fmla="*/ 0 h 810"/>
                <a:gd name="T188" fmla="*/ 808 w 808"/>
                <a:gd name="T189" fmla="*/ 810 h 8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C00000"/>
            </a:solidFill>
            <a:ln w="3175" algn="ctr">
              <a:solidFill>
                <a:srgbClr val="D7D7D7"/>
              </a:solidFill>
              <a:miter lim="800000"/>
              <a:headEnd/>
              <a:tailEnd/>
            </a:ln>
            <a:effectLst>
              <a:outerShdw dist="38100" dir="5400000" algn="t" rotWithShape="0">
                <a:srgbClr val="000000">
                  <a:alpha val="39999"/>
                </a:srgbClr>
              </a:outerShdw>
            </a:effectLst>
          </p:spPr>
          <p:txBody>
            <a:bodyPr lIns="0" rIns="0" anchor="ctr"/>
            <a:lstStyle/>
            <a:p>
              <a:pPr marL="0" marR="0" lvl="0" indent="0" algn="l" defTabSz="685800" rtl="0" eaLnBrk="1" fontAlgn="base" latinLnBrk="0" hangingPunct="1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9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/>
                <a:cs typeface="+mn-cs"/>
              </a:endParaRPr>
            </a:p>
          </p:txBody>
        </p:sp>
        <p:sp>
          <p:nvSpPr>
            <p:cNvPr id="103" name="Oval 9"/>
            <p:cNvSpPr>
              <a:spLocks noChangeArrowheads="1"/>
            </p:cNvSpPr>
            <p:nvPr/>
          </p:nvSpPr>
          <p:spPr bwMode="auto">
            <a:xfrm>
              <a:off x="1664" y="1052"/>
              <a:ext cx="735" cy="734"/>
            </a:xfrm>
            <a:prstGeom prst="ellipse">
              <a:avLst/>
            </a:prstGeom>
            <a:solidFill>
              <a:srgbClr val="FFFFFF"/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4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04" name="Freeform 10"/>
          <p:cNvSpPr>
            <a:spLocks/>
          </p:cNvSpPr>
          <p:nvPr/>
        </p:nvSpPr>
        <p:spPr bwMode="auto">
          <a:xfrm>
            <a:off x="1220584" y="4150648"/>
            <a:ext cx="4489805" cy="309701"/>
          </a:xfrm>
          <a:custGeom>
            <a:avLst/>
            <a:gdLst>
              <a:gd name="T0" fmla="*/ 0 w 3686"/>
              <a:gd name="T1" fmla="*/ 85 h 254"/>
              <a:gd name="T2" fmla="*/ 129 w 3686"/>
              <a:gd name="T3" fmla="*/ 85 h 254"/>
              <a:gd name="T4" fmla="*/ 185 w 3686"/>
              <a:gd name="T5" fmla="*/ 0 h 254"/>
              <a:gd name="T6" fmla="*/ 279 w 3686"/>
              <a:gd name="T7" fmla="*/ 0 h 254"/>
              <a:gd name="T8" fmla="*/ 336 w 3686"/>
              <a:gd name="T9" fmla="*/ 85 h 254"/>
              <a:gd name="T10" fmla="*/ 421 w 3686"/>
              <a:gd name="T11" fmla="*/ 85 h 254"/>
              <a:gd name="T12" fmla="*/ 477 w 3686"/>
              <a:gd name="T13" fmla="*/ 0 h 254"/>
              <a:gd name="T14" fmla="*/ 571 w 3686"/>
              <a:gd name="T15" fmla="*/ 0 h 254"/>
              <a:gd name="T16" fmla="*/ 629 w 3686"/>
              <a:gd name="T17" fmla="*/ 85 h 254"/>
              <a:gd name="T18" fmla="*/ 709 w 3686"/>
              <a:gd name="T19" fmla="*/ 85 h 254"/>
              <a:gd name="T20" fmla="*/ 764 w 3686"/>
              <a:gd name="T21" fmla="*/ 0 h 254"/>
              <a:gd name="T22" fmla="*/ 862 w 3686"/>
              <a:gd name="T23" fmla="*/ 0 h 254"/>
              <a:gd name="T24" fmla="*/ 916 w 3686"/>
              <a:gd name="T25" fmla="*/ 85 h 254"/>
              <a:gd name="T26" fmla="*/ 1001 w 3686"/>
              <a:gd name="T27" fmla="*/ 85 h 254"/>
              <a:gd name="T28" fmla="*/ 1058 w 3686"/>
              <a:gd name="T29" fmla="*/ 0 h 254"/>
              <a:gd name="T30" fmla="*/ 1154 w 3686"/>
              <a:gd name="T31" fmla="*/ 0 h 254"/>
              <a:gd name="T32" fmla="*/ 1208 w 3686"/>
              <a:gd name="T33" fmla="*/ 85 h 254"/>
              <a:gd name="T34" fmla="*/ 1299 w 3686"/>
              <a:gd name="T35" fmla="*/ 85 h 254"/>
              <a:gd name="T36" fmla="*/ 1353 w 3686"/>
              <a:gd name="T37" fmla="*/ 0 h 254"/>
              <a:gd name="T38" fmla="*/ 1449 w 3686"/>
              <a:gd name="T39" fmla="*/ 0 h 254"/>
              <a:gd name="T40" fmla="*/ 1507 w 3686"/>
              <a:gd name="T41" fmla="*/ 85 h 254"/>
              <a:gd name="T42" fmla="*/ 1591 w 3686"/>
              <a:gd name="T43" fmla="*/ 85 h 254"/>
              <a:gd name="T44" fmla="*/ 1645 w 3686"/>
              <a:gd name="T45" fmla="*/ 0 h 254"/>
              <a:gd name="T46" fmla="*/ 1743 w 3686"/>
              <a:gd name="T47" fmla="*/ 0 h 254"/>
              <a:gd name="T48" fmla="*/ 1799 w 3686"/>
              <a:gd name="T49" fmla="*/ 85 h 254"/>
              <a:gd name="T50" fmla="*/ 1890 w 3686"/>
              <a:gd name="T51" fmla="*/ 85 h 254"/>
              <a:gd name="T52" fmla="*/ 1946 w 3686"/>
              <a:gd name="T53" fmla="*/ 0 h 254"/>
              <a:gd name="T54" fmla="*/ 2044 w 3686"/>
              <a:gd name="T55" fmla="*/ 0 h 254"/>
              <a:gd name="T56" fmla="*/ 2099 w 3686"/>
              <a:gd name="T57" fmla="*/ 85 h 254"/>
              <a:gd name="T58" fmla="*/ 2184 w 3686"/>
              <a:gd name="T59" fmla="*/ 85 h 254"/>
              <a:gd name="T60" fmla="*/ 2240 w 3686"/>
              <a:gd name="T61" fmla="*/ 0 h 254"/>
              <a:gd name="T62" fmla="*/ 2336 w 3686"/>
              <a:gd name="T63" fmla="*/ 0 h 254"/>
              <a:gd name="T64" fmla="*/ 2391 w 3686"/>
              <a:gd name="T65" fmla="*/ 85 h 254"/>
              <a:gd name="T66" fmla="*/ 2472 w 3686"/>
              <a:gd name="T67" fmla="*/ 85 h 254"/>
              <a:gd name="T68" fmla="*/ 2529 w 3686"/>
              <a:gd name="T69" fmla="*/ 0 h 254"/>
              <a:gd name="T70" fmla="*/ 2623 w 3686"/>
              <a:gd name="T71" fmla="*/ 0 h 254"/>
              <a:gd name="T72" fmla="*/ 2681 w 3686"/>
              <a:gd name="T73" fmla="*/ 85 h 254"/>
              <a:gd name="T74" fmla="*/ 2765 w 3686"/>
              <a:gd name="T75" fmla="*/ 85 h 254"/>
              <a:gd name="T76" fmla="*/ 2821 w 3686"/>
              <a:gd name="T77" fmla="*/ 0 h 254"/>
              <a:gd name="T78" fmla="*/ 2917 w 3686"/>
              <a:gd name="T79" fmla="*/ 0 h 254"/>
              <a:gd name="T80" fmla="*/ 2973 w 3686"/>
              <a:gd name="T81" fmla="*/ 85 h 254"/>
              <a:gd name="T82" fmla="*/ 3062 w 3686"/>
              <a:gd name="T83" fmla="*/ 85 h 254"/>
              <a:gd name="T84" fmla="*/ 3118 w 3686"/>
              <a:gd name="T85" fmla="*/ 0 h 254"/>
              <a:gd name="T86" fmla="*/ 3214 w 3686"/>
              <a:gd name="T87" fmla="*/ 0 h 254"/>
              <a:gd name="T88" fmla="*/ 3269 w 3686"/>
              <a:gd name="T89" fmla="*/ 85 h 254"/>
              <a:gd name="T90" fmla="*/ 3356 w 3686"/>
              <a:gd name="T91" fmla="*/ 85 h 254"/>
              <a:gd name="T92" fmla="*/ 3410 w 3686"/>
              <a:gd name="T93" fmla="*/ 0 h 254"/>
              <a:gd name="T94" fmla="*/ 3506 w 3686"/>
              <a:gd name="T95" fmla="*/ 0 h 254"/>
              <a:gd name="T96" fmla="*/ 3561 w 3686"/>
              <a:gd name="T97" fmla="*/ 85 h 254"/>
              <a:gd name="T98" fmla="*/ 3686 w 3686"/>
              <a:gd name="T99" fmla="*/ 85 h 254"/>
              <a:gd name="T100" fmla="*/ 3686 w 3686"/>
              <a:gd name="T101" fmla="*/ 254 h 254"/>
              <a:gd name="T102" fmla="*/ 0 w 3686"/>
              <a:gd name="T103" fmla="*/ 254 h 254"/>
              <a:gd name="T104" fmla="*/ 0 w 3686"/>
              <a:gd name="T105" fmla="*/ 85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86" h="254">
                <a:moveTo>
                  <a:pt x="0" y="85"/>
                </a:moveTo>
                <a:lnTo>
                  <a:pt x="129" y="85"/>
                </a:lnTo>
                <a:lnTo>
                  <a:pt x="185" y="0"/>
                </a:lnTo>
                <a:lnTo>
                  <a:pt x="279" y="0"/>
                </a:lnTo>
                <a:lnTo>
                  <a:pt x="336" y="85"/>
                </a:lnTo>
                <a:lnTo>
                  <a:pt x="421" y="85"/>
                </a:lnTo>
                <a:lnTo>
                  <a:pt x="477" y="0"/>
                </a:lnTo>
                <a:lnTo>
                  <a:pt x="571" y="0"/>
                </a:lnTo>
                <a:lnTo>
                  <a:pt x="629" y="85"/>
                </a:lnTo>
                <a:lnTo>
                  <a:pt x="709" y="85"/>
                </a:lnTo>
                <a:lnTo>
                  <a:pt x="764" y="0"/>
                </a:lnTo>
                <a:lnTo>
                  <a:pt x="862" y="0"/>
                </a:lnTo>
                <a:lnTo>
                  <a:pt x="916" y="85"/>
                </a:lnTo>
                <a:lnTo>
                  <a:pt x="1001" y="85"/>
                </a:lnTo>
                <a:lnTo>
                  <a:pt x="1058" y="0"/>
                </a:lnTo>
                <a:lnTo>
                  <a:pt x="1154" y="0"/>
                </a:lnTo>
                <a:lnTo>
                  <a:pt x="1208" y="85"/>
                </a:lnTo>
                <a:lnTo>
                  <a:pt x="1299" y="85"/>
                </a:lnTo>
                <a:lnTo>
                  <a:pt x="1353" y="0"/>
                </a:lnTo>
                <a:lnTo>
                  <a:pt x="1449" y="0"/>
                </a:lnTo>
                <a:lnTo>
                  <a:pt x="1507" y="85"/>
                </a:lnTo>
                <a:lnTo>
                  <a:pt x="1591" y="85"/>
                </a:lnTo>
                <a:lnTo>
                  <a:pt x="1645" y="0"/>
                </a:lnTo>
                <a:lnTo>
                  <a:pt x="1743" y="0"/>
                </a:lnTo>
                <a:lnTo>
                  <a:pt x="1799" y="85"/>
                </a:lnTo>
                <a:lnTo>
                  <a:pt x="1890" y="85"/>
                </a:lnTo>
                <a:lnTo>
                  <a:pt x="1946" y="0"/>
                </a:lnTo>
                <a:lnTo>
                  <a:pt x="2044" y="0"/>
                </a:lnTo>
                <a:lnTo>
                  <a:pt x="2099" y="85"/>
                </a:lnTo>
                <a:lnTo>
                  <a:pt x="2184" y="85"/>
                </a:lnTo>
                <a:lnTo>
                  <a:pt x="2240" y="0"/>
                </a:lnTo>
                <a:lnTo>
                  <a:pt x="2336" y="0"/>
                </a:lnTo>
                <a:lnTo>
                  <a:pt x="2391" y="85"/>
                </a:lnTo>
                <a:lnTo>
                  <a:pt x="2472" y="85"/>
                </a:lnTo>
                <a:lnTo>
                  <a:pt x="2529" y="0"/>
                </a:lnTo>
                <a:lnTo>
                  <a:pt x="2623" y="0"/>
                </a:lnTo>
                <a:lnTo>
                  <a:pt x="2681" y="85"/>
                </a:lnTo>
                <a:lnTo>
                  <a:pt x="2765" y="85"/>
                </a:lnTo>
                <a:lnTo>
                  <a:pt x="2821" y="0"/>
                </a:lnTo>
                <a:lnTo>
                  <a:pt x="2917" y="0"/>
                </a:lnTo>
                <a:lnTo>
                  <a:pt x="2973" y="85"/>
                </a:lnTo>
                <a:lnTo>
                  <a:pt x="3062" y="85"/>
                </a:lnTo>
                <a:lnTo>
                  <a:pt x="3118" y="0"/>
                </a:lnTo>
                <a:lnTo>
                  <a:pt x="3214" y="0"/>
                </a:lnTo>
                <a:lnTo>
                  <a:pt x="3269" y="85"/>
                </a:lnTo>
                <a:lnTo>
                  <a:pt x="3356" y="85"/>
                </a:lnTo>
                <a:lnTo>
                  <a:pt x="3410" y="0"/>
                </a:lnTo>
                <a:lnTo>
                  <a:pt x="3506" y="0"/>
                </a:lnTo>
                <a:lnTo>
                  <a:pt x="3561" y="85"/>
                </a:lnTo>
                <a:lnTo>
                  <a:pt x="3686" y="85"/>
                </a:lnTo>
                <a:lnTo>
                  <a:pt x="3686" y="254"/>
                </a:lnTo>
                <a:lnTo>
                  <a:pt x="0" y="254"/>
                </a:lnTo>
                <a:lnTo>
                  <a:pt x="0" y="85"/>
                </a:lnTo>
                <a:close/>
              </a:path>
            </a:pathLst>
          </a:custGeom>
          <a:solidFill>
            <a:srgbClr val="C00000"/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  <a:extLst/>
        </p:spPr>
        <p:txBody>
          <a:bodyPr vert="eaVert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05" name="TextBox 53"/>
          <p:cNvSpPr txBox="1">
            <a:spLocks noChangeArrowheads="1"/>
          </p:cNvSpPr>
          <p:nvPr/>
        </p:nvSpPr>
        <p:spPr bwMode="auto">
          <a:xfrm>
            <a:off x="2002940" y="1965502"/>
            <a:ext cx="157588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TextBox 53"/>
          <p:cNvSpPr txBox="1">
            <a:spLocks noChangeArrowheads="1"/>
          </p:cNvSpPr>
          <p:nvPr/>
        </p:nvSpPr>
        <p:spPr bwMode="auto">
          <a:xfrm>
            <a:off x="3926157" y="2773077"/>
            <a:ext cx="1577591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107" name="TextBox 53"/>
          <p:cNvSpPr txBox="1">
            <a:spLocks noChangeArrowheads="1"/>
          </p:cNvSpPr>
          <p:nvPr/>
        </p:nvSpPr>
        <p:spPr bwMode="auto">
          <a:xfrm>
            <a:off x="5556831" y="2017073"/>
            <a:ext cx="1575880" cy="4154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添加标题</a:t>
            </a:r>
          </a:p>
        </p:txBody>
      </p:sp>
      <p:sp>
        <p:nvSpPr>
          <p:cNvPr id="108" name="TextBox 5"/>
          <p:cNvSpPr txBox="1">
            <a:spLocks noChangeArrowheads="1"/>
          </p:cNvSpPr>
          <p:nvPr/>
        </p:nvSpPr>
        <p:spPr bwMode="auto">
          <a:xfrm>
            <a:off x="6018403" y="3021532"/>
            <a:ext cx="174694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单击此处添加文本你也可以右击进行粘贴已有文本，文字改变动画效果不变，</a:t>
            </a:r>
          </a:p>
        </p:txBody>
      </p:sp>
      <p:sp>
        <p:nvSpPr>
          <p:cNvPr id="109" name="TextBox 5"/>
          <p:cNvSpPr txBox="1">
            <a:spLocks noChangeArrowheads="1"/>
          </p:cNvSpPr>
          <p:nvPr/>
        </p:nvSpPr>
        <p:spPr bwMode="auto">
          <a:xfrm>
            <a:off x="5556831" y="975899"/>
            <a:ext cx="174694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单击此处添加文本你也可以右击进行粘贴已有文本，文字改变动画效果不变，</a:t>
            </a:r>
          </a:p>
        </p:txBody>
      </p:sp>
      <p:sp>
        <p:nvSpPr>
          <p:cNvPr id="110" name="TextBox 5"/>
          <p:cNvSpPr txBox="1">
            <a:spLocks noChangeArrowheads="1"/>
          </p:cNvSpPr>
          <p:nvPr/>
        </p:nvSpPr>
        <p:spPr bwMode="auto">
          <a:xfrm>
            <a:off x="1852375" y="697754"/>
            <a:ext cx="174694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单击此处添加文本你也可以右击进行粘贴已有文本，文字改变动画效果不变，</a:t>
            </a:r>
          </a:p>
        </p:txBody>
      </p:sp>
    </p:spTree>
    <p:extLst>
      <p:ext uri="{BB962C8B-B14F-4D97-AF65-F5344CB8AC3E}">
        <p14:creationId xmlns:p14="http://schemas.microsoft.com/office/powerpoint/2010/main" val="96403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/>
      <p:bldP spid="106" grpId="0"/>
      <p:bldP spid="107" grpId="0"/>
      <p:bldP spid="108" grpId="0"/>
      <p:bldP spid="109" grpId="0"/>
      <p:bldP spid="1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233"/>
          <p:cNvSpPr>
            <a:spLocks/>
          </p:cNvSpPr>
          <p:nvPr/>
        </p:nvSpPr>
        <p:spPr bwMode="auto">
          <a:xfrm>
            <a:off x="4893899" y="950705"/>
            <a:ext cx="1645444" cy="1634729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5" name="Freeform 234"/>
          <p:cNvSpPr>
            <a:spLocks/>
          </p:cNvSpPr>
          <p:nvPr/>
        </p:nvSpPr>
        <p:spPr bwMode="auto">
          <a:xfrm>
            <a:off x="4893899" y="2699733"/>
            <a:ext cx="1645444" cy="1634729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6" name="Freeform 235"/>
          <p:cNvSpPr>
            <a:spLocks/>
          </p:cNvSpPr>
          <p:nvPr/>
        </p:nvSpPr>
        <p:spPr bwMode="auto">
          <a:xfrm>
            <a:off x="2406683" y="950705"/>
            <a:ext cx="1658541" cy="1634729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7" name="Freeform 236"/>
          <p:cNvSpPr>
            <a:spLocks/>
          </p:cNvSpPr>
          <p:nvPr/>
        </p:nvSpPr>
        <p:spPr bwMode="auto">
          <a:xfrm>
            <a:off x="2406683" y="2699733"/>
            <a:ext cx="1658541" cy="1634729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8" name="Freeform 237"/>
          <p:cNvSpPr>
            <a:spLocks/>
          </p:cNvSpPr>
          <p:nvPr/>
        </p:nvSpPr>
        <p:spPr bwMode="auto">
          <a:xfrm>
            <a:off x="3516346" y="836406"/>
            <a:ext cx="1887141" cy="120015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9" name="Freeform 238"/>
          <p:cNvSpPr>
            <a:spLocks/>
          </p:cNvSpPr>
          <p:nvPr/>
        </p:nvSpPr>
        <p:spPr bwMode="auto">
          <a:xfrm>
            <a:off x="3516346" y="3248612"/>
            <a:ext cx="1887141" cy="120015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9981" y="2134776"/>
            <a:ext cx="1056687" cy="1056687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71" name="组合 70"/>
          <p:cNvGrpSpPr/>
          <p:nvPr/>
        </p:nvGrpSpPr>
        <p:grpSpPr>
          <a:xfrm>
            <a:off x="4000966" y="994247"/>
            <a:ext cx="833883" cy="774315"/>
            <a:chOff x="5414156" y="1307920"/>
            <a:chExt cx="1111845" cy="1032421"/>
          </a:xfrm>
        </p:grpSpPr>
        <p:sp>
          <p:nvSpPr>
            <p:cNvPr id="72" name="文本框 71"/>
            <p:cNvSpPr txBox="1"/>
            <p:nvPr/>
          </p:nvSpPr>
          <p:spPr>
            <a:xfrm>
              <a:off x="5708201" y="1601677"/>
              <a:ext cx="71643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01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5414156" y="1307920"/>
              <a:ext cx="1111845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sp>
        <p:nvSpPr>
          <p:cNvPr id="74" name="Freeform 307"/>
          <p:cNvSpPr>
            <a:spLocks noChangeAspect="1" noEditPoints="1"/>
          </p:cNvSpPr>
          <p:nvPr/>
        </p:nvSpPr>
        <p:spPr bwMode="auto">
          <a:xfrm>
            <a:off x="4317215" y="2424444"/>
            <a:ext cx="326901" cy="47756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3978390" y="3540314"/>
            <a:ext cx="833883" cy="680944"/>
            <a:chOff x="5384050" y="4702675"/>
            <a:chExt cx="1111844" cy="907925"/>
          </a:xfrm>
        </p:grpSpPr>
        <p:sp>
          <p:nvSpPr>
            <p:cNvPr id="76" name="文本框 75"/>
            <p:cNvSpPr txBox="1"/>
            <p:nvPr/>
          </p:nvSpPr>
          <p:spPr>
            <a:xfrm>
              <a:off x="5678095" y="4702675"/>
              <a:ext cx="77841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04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5384050" y="5279655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786826" y="1690671"/>
            <a:ext cx="833883" cy="680944"/>
            <a:chOff x="3795302" y="2236484"/>
            <a:chExt cx="1111844" cy="907925"/>
          </a:xfrm>
        </p:grpSpPr>
        <p:sp>
          <p:nvSpPr>
            <p:cNvPr id="79" name="文本框 78"/>
            <p:cNvSpPr txBox="1"/>
            <p:nvPr/>
          </p:nvSpPr>
          <p:spPr>
            <a:xfrm>
              <a:off x="4089347" y="2236484"/>
              <a:ext cx="7997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06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795302" y="2813464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174889" y="1684829"/>
            <a:ext cx="833883" cy="680944"/>
            <a:chOff x="6979382" y="2228695"/>
            <a:chExt cx="1111844" cy="907925"/>
          </a:xfrm>
        </p:grpSpPr>
        <p:sp>
          <p:nvSpPr>
            <p:cNvPr id="82" name="文本框 81"/>
            <p:cNvSpPr txBox="1"/>
            <p:nvPr/>
          </p:nvSpPr>
          <p:spPr>
            <a:xfrm>
              <a:off x="7273427" y="2228695"/>
              <a:ext cx="77841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02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6979382" y="2805675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866343" y="2902011"/>
            <a:ext cx="833883" cy="774315"/>
            <a:chOff x="3901324" y="3851607"/>
            <a:chExt cx="1111843" cy="1032421"/>
          </a:xfrm>
        </p:grpSpPr>
        <p:sp>
          <p:nvSpPr>
            <p:cNvPr id="85" name="文本框 84"/>
            <p:cNvSpPr txBox="1"/>
            <p:nvPr/>
          </p:nvSpPr>
          <p:spPr>
            <a:xfrm>
              <a:off x="4195369" y="4145364"/>
              <a:ext cx="79765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05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3901324" y="3851607"/>
              <a:ext cx="1111843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151209" y="2915652"/>
            <a:ext cx="833883" cy="774315"/>
            <a:chOff x="6947812" y="3869794"/>
            <a:chExt cx="1111844" cy="1032421"/>
          </a:xfrm>
        </p:grpSpPr>
        <p:sp>
          <p:nvSpPr>
            <p:cNvPr id="88" name="文本框 87"/>
            <p:cNvSpPr txBox="1"/>
            <p:nvPr/>
          </p:nvSpPr>
          <p:spPr>
            <a:xfrm>
              <a:off x="7241857" y="4163551"/>
              <a:ext cx="79338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03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947812" y="3869794"/>
              <a:ext cx="1111844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3516346" y="304563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6308420" y="1406747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6308420" y="3275262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3516346" y="4406637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805298" y="3474210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759500" y="1436481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</p:spTree>
    <p:extLst>
      <p:ext uri="{BB962C8B-B14F-4D97-AF65-F5344CB8AC3E}">
        <p14:creationId xmlns:p14="http://schemas.microsoft.com/office/powerpoint/2010/main" val="328520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5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"/>
                            </p:stCondLst>
                            <p:childTnLst>
                              <p:par>
                                <p:cTn id="9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4" grpId="0" animBg="1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1736214" y="2419353"/>
            <a:ext cx="602440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5400" dirty="0" smtClean="0">
                <a:latin typeface="造字工房明黑（非商用）常规体" pitchFamily="2" charset="-122"/>
                <a:ea typeface="造字工房明黑（非商用）常规体" pitchFamily="2" charset="-122"/>
              </a:rPr>
              <a:t>感谢观看 </a:t>
            </a:r>
            <a:r>
              <a:rPr lang="en-US" altLang="zh-CN" sz="5400" dirty="0" smtClean="0">
                <a:latin typeface="造字工房明黑（非商用）常规体" pitchFamily="2" charset="-122"/>
                <a:ea typeface="造字工房明黑（非商用）常规体" pitchFamily="2" charset="-122"/>
              </a:rPr>
              <a:t>THANKS</a:t>
            </a:r>
            <a:endParaRPr lang="zh-CN" altLang="en-US" sz="5400" dirty="0"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2368598" y="3329253"/>
            <a:ext cx="45239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2400" dirty="0">
                <a:latin typeface="造字工房明黑（非商用）常规体" pitchFamily="2" charset="-122"/>
                <a:ea typeface="造字工房明黑（非商用）常规体" pitchFamily="2" charset="-122"/>
              </a:rPr>
              <a:t>企业工会│会议报告│动态</a:t>
            </a:r>
            <a:r>
              <a:rPr lang="en-US" altLang="zh-CN" sz="2400" dirty="0"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endParaRPr lang="zh-CN" altLang="en-US" sz="2400" dirty="0"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24" y="590602"/>
            <a:ext cx="1761598" cy="175550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714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57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64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3" name="MH_Title"/>
          <p:cNvSpPr/>
          <p:nvPr>
            <p:custDataLst>
              <p:tags r:id="rId2"/>
            </p:custDataLst>
          </p:nvPr>
        </p:nvSpPr>
        <p:spPr>
          <a:xfrm>
            <a:off x="2679700" y="2134303"/>
            <a:ext cx="3643889" cy="427061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华文细黑" panose="02010600040101010101" pitchFamily="2" charset="-122"/>
                <a:cs typeface="+mn-cs"/>
              </a:rPr>
              <a:t>请在此处输入您的标题</a:t>
            </a:r>
          </a:p>
        </p:txBody>
      </p:sp>
      <p:sp>
        <p:nvSpPr>
          <p:cNvPr id="4" name="MH_Number"/>
          <p:cNvSpPr/>
          <p:nvPr>
            <p:custDataLst>
              <p:tags r:id="rId3"/>
            </p:custDataLst>
          </p:nvPr>
        </p:nvSpPr>
        <p:spPr>
          <a:xfrm>
            <a:off x="2136985" y="2134303"/>
            <a:ext cx="434072" cy="427061"/>
          </a:xfrm>
          <a:prstGeom prst="roundRect">
            <a:avLst>
              <a:gd name="adj" fmla="val 76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1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38500" y="127588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第一部分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652442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1644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52442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01644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056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3636867" y="1080904"/>
            <a:ext cx="1049084" cy="979427"/>
            <a:chOff x="3083145" y="1672281"/>
            <a:chExt cx="1398778" cy="1305903"/>
          </a:xfrm>
          <a:solidFill>
            <a:srgbClr val="C00000"/>
          </a:solidFill>
        </p:grpSpPr>
        <p:sp>
          <p:nvSpPr>
            <p:cNvPr id="78" name="Freeform 132"/>
            <p:cNvSpPr>
              <a:spLocks/>
            </p:cNvSpPr>
            <p:nvPr/>
          </p:nvSpPr>
          <p:spPr bwMode="auto">
            <a:xfrm>
              <a:off x="3719674" y="1672281"/>
              <a:ext cx="762249" cy="1305903"/>
            </a:xfrm>
            <a:custGeom>
              <a:avLst/>
              <a:gdLst>
                <a:gd name="T0" fmla="*/ 0 w 673"/>
                <a:gd name="T1" fmla="*/ 1153 h 1153"/>
                <a:gd name="T2" fmla="*/ 0 w 673"/>
                <a:gd name="T3" fmla="*/ 0 h 1153"/>
                <a:gd name="T4" fmla="*/ 673 w 673"/>
                <a:gd name="T5" fmla="*/ 761 h 1153"/>
                <a:gd name="T6" fmla="*/ 0 w 673"/>
                <a:gd name="T7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" h="1153">
                  <a:moveTo>
                    <a:pt x="0" y="1153"/>
                  </a:moveTo>
                  <a:lnTo>
                    <a:pt x="0" y="0"/>
                  </a:lnTo>
                  <a:lnTo>
                    <a:pt x="673" y="761"/>
                  </a:lnTo>
                  <a:lnTo>
                    <a:pt x="0" y="115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9" name="Freeform 133"/>
            <p:cNvSpPr>
              <a:spLocks/>
            </p:cNvSpPr>
            <p:nvPr/>
          </p:nvSpPr>
          <p:spPr bwMode="auto">
            <a:xfrm>
              <a:off x="3083145" y="1672281"/>
              <a:ext cx="636529" cy="1305903"/>
            </a:xfrm>
            <a:custGeom>
              <a:avLst/>
              <a:gdLst>
                <a:gd name="T0" fmla="*/ 562 w 562"/>
                <a:gd name="T1" fmla="*/ 0 h 1153"/>
                <a:gd name="T2" fmla="*/ 0 w 562"/>
                <a:gd name="T3" fmla="*/ 777 h 1153"/>
                <a:gd name="T4" fmla="*/ 562 w 562"/>
                <a:gd name="T5" fmla="*/ 1153 h 1153"/>
                <a:gd name="T6" fmla="*/ 562 w 562"/>
                <a:gd name="T7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1153">
                  <a:moveTo>
                    <a:pt x="562" y="0"/>
                  </a:moveTo>
                  <a:lnTo>
                    <a:pt x="0" y="777"/>
                  </a:lnTo>
                  <a:lnTo>
                    <a:pt x="562" y="1153"/>
                  </a:lnTo>
                  <a:lnTo>
                    <a:pt x="56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762774" y="2506297"/>
            <a:ext cx="2967162" cy="1322609"/>
            <a:chOff x="1917687" y="3572806"/>
            <a:chExt cx="3956216" cy="1763479"/>
          </a:xfrm>
          <a:solidFill>
            <a:srgbClr val="C00000"/>
          </a:solidFill>
        </p:grpSpPr>
        <p:sp>
          <p:nvSpPr>
            <p:cNvPr id="81" name="Freeform 134"/>
            <p:cNvSpPr>
              <a:spLocks/>
            </p:cNvSpPr>
            <p:nvPr/>
          </p:nvSpPr>
          <p:spPr bwMode="auto">
            <a:xfrm>
              <a:off x="1917687" y="3613580"/>
              <a:ext cx="1788396" cy="1722705"/>
            </a:xfrm>
            <a:custGeom>
              <a:avLst/>
              <a:gdLst>
                <a:gd name="T0" fmla="*/ 340 w 1579"/>
                <a:gd name="T1" fmla="*/ 0 h 1521"/>
                <a:gd name="T2" fmla="*/ 0 w 1579"/>
                <a:gd name="T3" fmla="*/ 466 h 1521"/>
                <a:gd name="T4" fmla="*/ 1579 w 1579"/>
                <a:gd name="T5" fmla="*/ 1521 h 1521"/>
                <a:gd name="T6" fmla="*/ 1579 w 1579"/>
                <a:gd name="T7" fmla="*/ 829 h 1521"/>
                <a:gd name="T8" fmla="*/ 340 w 1579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1521">
                  <a:moveTo>
                    <a:pt x="340" y="0"/>
                  </a:moveTo>
                  <a:lnTo>
                    <a:pt x="0" y="466"/>
                  </a:lnTo>
                  <a:lnTo>
                    <a:pt x="1579" y="1521"/>
                  </a:lnTo>
                  <a:lnTo>
                    <a:pt x="1579" y="8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2" name="Freeform 135"/>
            <p:cNvSpPr>
              <a:spLocks/>
            </p:cNvSpPr>
            <p:nvPr/>
          </p:nvSpPr>
          <p:spPr bwMode="auto">
            <a:xfrm>
              <a:off x="3706082" y="3572806"/>
              <a:ext cx="2167821" cy="1763479"/>
            </a:xfrm>
            <a:custGeom>
              <a:avLst/>
              <a:gdLst>
                <a:gd name="T0" fmla="*/ 0 w 1914"/>
                <a:gd name="T1" fmla="*/ 865 h 1557"/>
                <a:gd name="T2" fmla="*/ 0 w 1914"/>
                <a:gd name="T3" fmla="*/ 1557 h 1557"/>
                <a:gd name="T4" fmla="*/ 1914 w 1914"/>
                <a:gd name="T5" fmla="*/ 478 h 1557"/>
                <a:gd name="T6" fmla="*/ 1486 w 1914"/>
                <a:gd name="T7" fmla="*/ 0 h 1557"/>
                <a:gd name="T8" fmla="*/ 0 w 1914"/>
                <a:gd name="T9" fmla="*/ 865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4" h="1557">
                  <a:moveTo>
                    <a:pt x="0" y="865"/>
                  </a:moveTo>
                  <a:lnTo>
                    <a:pt x="0" y="1557"/>
                  </a:lnTo>
                  <a:lnTo>
                    <a:pt x="1914" y="478"/>
                  </a:lnTo>
                  <a:lnTo>
                    <a:pt x="1486" y="0"/>
                  </a:lnTo>
                  <a:lnTo>
                    <a:pt x="0" y="86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119546" y="2123190"/>
            <a:ext cx="2183961" cy="977729"/>
            <a:chOff x="2393384" y="3061997"/>
            <a:chExt cx="2911948" cy="1303638"/>
          </a:xfrm>
          <a:solidFill>
            <a:srgbClr val="C00000"/>
          </a:solidFill>
        </p:grpSpPr>
        <p:sp>
          <p:nvSpPr>
            <p:cNvPr id="104" name="Freeform 136"/>
            <p:cNvSpPr>
              <a:spLocks/>
            </p:cNvSpPr>
            <p:nvPr/>
          </p:nvSpPr>
          <p:spPr bwMode="auto">
            <a:xfrm>
              <a:off x="2393384" y="3093710"/>
              <a:ext cx="1317229" cy="1271925"/>
            </a:xfrm>
            <a:custGeom>
              <a:avLst/>
              <a:gdLst>
                <a:gd name="T0" fmla="*/ 254 w 1163"/>
                <a:gd name="T1" fmla="*/ 0 h 1123"/>
                <a:gd name="T2" fmla="*/ 0 w 1163"/>
                <a:gd name="T3" fmla="*/ 347 h 1123"/>
                <a:gd name="T4" fmla="*/ 1163 w 1163"/>
                <a:gd name="T5" fmla="*/ 1123 h 1123"/>
                <a:gd name="T6" fmla="*/ 1163 w 1163"/>
                <a:gd name="T7" fmla="*/ 609 h 1123"/>
                <a:gd name="T8" fmla="*/ 254 w 1163"/>
                <a:gd name="T9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123">
                  <a:moveTo>
                    <a:pt x="254" y="0"/>
                  </a:moveTo>
                  <a:lnTo>
                    <a:pt x="0" y="347"/>
                  </a:lnTo>
                  <a:lnTo>
                    <a:pt x="1163" y="1123"/>
                  </a:lnTo>
                  <a:lnTo>
                    <a:pt x="1163" y="609"/>
                  </a:lnTo>
                  <a:lnTo>
                    <a:pt x="254" y="0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5" name="Freeform 137"/>
            <p:cNvSpPr>
              <a:spLocks/>
            </p:cNvSpPr>
            <p:nvPr/>
          </p:nvSpPr>
          <p:spPr bwMode="auto">
            <a:xfrm>
              <a:off x="3715143" y="3061997"/>
              <a:ext cx="1590189" cy="1299108"/>
            </a:xfrm>
            <a:custGeom>
              <a:avLst/>
              <a:gdLst>
                <a:gd name="T0" fmla="*/ 0 w 1404"/>
                <a:gd name="T1" fmla="*/ 633 h 1147"/>
                <a:gd name="T2" fmla="*/ 0 w 1404"/>
                <a:gd name="T3" fmla="*/ 1147 h 1147"/>
                <a:gd name="T4" fmla="*/ 1404 w 1404"/>
                <a:gd name="T5" fmla="*/ 357 h 1147"/>
                <a:gd name="T6" fmla="*/ 1083 w 1404"/>
                <a:gd name="T7" fmla="*/ 0 h 1147"/>
                <a:gd name="T8" fmla="*/ 0 w 1404"/>
                <a:gd name="T9" fmla="*/ 633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147">
                  <a:moveTo>
                    <a:pt x="0" y="633"/>
                  </a:moveTo>
                  <a:lnTo>
                    <a:pt x="0" y="1147"/>
                  </a:lnTo>
                  <a:lnTo>
                    <a:pt x="1404" y="357"/>
                  </a:lnTo>
                  <a:lnTo>
                    <a:pt x="1083" y="0"/>
                  </a:lnTo>
                  <a:lnTo>
                    <a:pt x="0" y="633"/>
                  </a:lnTo>
                  <a:close/>
                </a:path>
              </a:pathLst>
            </a:custGeom>
            <a:grpFill/>
            <a:ln w="28575">
              <a:solidFill>
                <a:schemeClr val="bg1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3408363" y="1819083"/>
            <a:ext cx="1549415" cy="692310"/>
            <a:chOff x="2778473" y="2656521"/>
            <a:chExt cx="2065886" cy="923080"/>
          </a:xfrm>
          <a:solidFill>
            <a:srgbClr val="C00000"/>
          </a:solidFill>
        </p:grpSpPr>
        <p:sp>
          <p:nvSpPr>
            <p:cNvPr id="107" name="Freeform 138"/>
            <p:cNvSpPr>
              <a:spLocks/>
            </p:cNvSpPr>
            <p:nvPr/>
          </p:nvSpPr>
          <p:spPr bwMode="auto">
            <a:xfrm>
              <a:off x="2778473" y="2674643"/>
              <a:ext cx="938937" cy="904958"/>
            </a:xfrm>
            <a:custGeom>
              <a:avLst/>
              <a:gdLst>
                <a:gd name="T0" fmla="*/ 183 w 829"/>
                <a:gd name="T1" fmla="*/ 0 h 799"/>
                <a:gd name="T2" fmla="*/ 0 w 829"/>
                <a:gd name="T3" fmla="*/ 248 h 799"/>
                <a:gd name="T4" fmla="*/ 829 w 829"/>
                <a:gd name="T5" fmla="*/ 799 h 799"/>
                <a:gd name="T6" fmla="*/ 829 w 829"/>
                <a:gd name="T7" fmla="*/ 432 h 799"/>
                <a:gd name="T8" fmla="*/ 183 w 829"/>
                <a:gd name="T9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9" h="799">
                  <a:moveTo>
                    <a:pt x="183" y="0"/>
                  </a:moveTo>
                  <a:lnTo>
                    <a:pt x="0" y="248"/>
                  </a:lnTo>
                  <a:lnTo>
                    <a:pt x="829" y="799"/>
                  </a:lnTo>
                  <a:lnTo>
                    <a:pt x="829" y="43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8" name="Freeform 139"/>
            <p:cNvSpPr>
              <a:spLocks/>
            </p:cNvSpPr>
            <p:nvPr/>
          </p:nvSpPr>
          <p:spPr bwMode="auto">
            <a:xfrm>
              <a:off x="3717409" y="2656521"/>
              <a:ext cx="1126950" cy="923080"/>
            </a:xfrm>
            <a:custGeom>
              <a:avLst/>
              <a:gdLst>
                <a:gd name="T0" fmla="*/ 0 w 995"/>
                <a:gd name="T1" fmla="*/ 448 h 815"/>
                <a:gd name="T2" fmla="*/ 0 w 995"/>
                <a:gd name="T3" fmla="*/ 815 h 815"/>
                <a:gd name="T4" fmla="*/ 995 w 995"/>
                <a:gd name="T5" fmla="*/ 256 h 815"/>
                <a:gd name="T6" fmla="*/ 767 w 995"/>
                <a:gd name="T7" fmla="*/ 0 h 815"/>
                <a:gd name="T8" fmla="*/ 0 w 995"/>
                <a:gd name="T9" fmla="*/ 448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815">
                  <a:moveTo>
                    <a:pt x="0" y="448"/>
                  </a:moveTo>
                  <a:lnTo>
                    <a:pt x="0" y="815"/>
                  </a:lnTo>
                  <a:lnTo>
                    <a:pt x="995" y="256"/>
                  </a:lnTo>
                  <a:lnTo>
                    <a:pt x="767" y="0"/>
                  </a:lnTo>
                  <a:lnTo>
                    <a:pt x="0" y="44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311710" y="3002382"/>
            <a:ext cx="3964429" cy="1744790"/>
            <a:chOff x="1316269" y="4234252"/>
            <a:chExt cx="5285905" cy="2326387"/>
          </a:xfrm>
          <a:solidFill>
            <a:srgbClr val="C00000"/>
          </a:solidFill>
        </p:grpSpPr>
        <p:sp>
          <p:nvSpPr>
            <p:cNvPr id="110" name="Freeform 140"/>
            <p:cNvSpPr>
              <a:spLocks/>
            </p:cNvSpPr>
            <p:nvPr/>
          </p:nvSpPr>
          <p:spPr bwMode="auto">
            <a:xfrm>
              <a:off x="1316269" y="4284087"/>
              <a:ext cx="2394344" cy="2276552"/>
            </a:xfrm>
            <a:custGeom>
              <a:avLst/>
              <a:gdLst>
                <a:gd name="T0" fmla="*/ 437 w 2114"/>
                <a:gd name="T1" fmla="*/ 0 h 2010"/>
                <a:gd name="T2" fmla="*/ 0 w 2114"/>
                <a:gd name="T3" fmla="*/ 599 h 2010"/>
                <a:gd name="T4" fmla="*/ 2114 w 2114"/>
                <a:gd name="T5" fmla="*/ 2010 h 2010"/>
                <a:gd name="T6" fmla="*/ 2114 w 2114"/>
                <a:gd name="T7" fmla="*/ 1125 h 2010"/>
                <a:gd name="T8" fmla="*/ 437 w 2114"/>
                <a:gd name="T9" fmla="*/ 0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4" h="2010">
                  <a:moveTo>
                    <a:pt x="437" y="0"/>
                  </a:moveTo>
                  <a:lnTo>
                    <a:pt x="0" y="599"/>
                  </a:lnTo>
                  <a:lnTo>
                    <a:pt x="2114" y="2010"/>
                  </a:lnTo>
                  <a:lnTo>
                    <a:pt x="2114" y="1125"/>
                  </a:lnTo>
                  <a:lnTo>
                    <a:pt x="43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1" name="Freeform 141"/>
            <p:cNvSpPr>
              <a:spLocks/>
            </p:cNvSpPr>
            <p:nvPr/>
          </p:nvSpPr>
          <p:spPr bwMode="auto">
            <a:xfrm>
              <a:off x="3710613" y="4234252"/>
              <a:ext cx="2891561" cy="2326387"/>
            </a:xfrm>
            <a:custGeom>
              <a:avLst/>
              <a:gdLst>
                <a:gd name="T0" fmla="*/ 0 w 2553"/>
                <a:gd name="T1" fmla="*/ 1169 h 2054"/>
                <a:gd name="T2" fmla="*/ 0 w 2553"/>
                <a:gd name="T3" fmla="*/ 2054 h 2054"/>
                <a:gd name="T4" fmla="*/ 2553 w 2553"/>
                <a:gd name="T5" fmla="*/ 617 h 2054"/>
                <a:gd name="T6" fmla="*/ 2004 w 2553"/>
                <a:gd name="T7" fmla="*/ 0 h 2054"/>
                <a:gd name="T8" fmla="*/ 0 w 2553"/>
                <a:gd name="T9" fmla="*/ 1169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3" h="2054">
                  <a:moveTo>
                    <a:pt x="0" y="1169"/>
                  </a:moveTo>
                  <a:lnTo>
                    <a:pt x="0" y="2054"/>
                  </a:lnTo>
                  <a:lnTo>
                    <a:pt x="2553" y="617"/>
                  </a:lnTo>
                  <a:lnTo>
                    <a:pt x="2004" y="0"/>
                  </a:lnTo>
                  <a:lnTo>
                    <a:pt x="0" y="116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cxnSp>
        <p:nvCxnSpPr>
          <p:cNvPr id="112" name="直接连接符 111"/>
          <p:cNvCxnSpPr/>
          <p:nvPr/>
        </p:nvCxnSpPr>
        <p:spPr>
          <a:xfrm flipH="1">
            <a:off x="4581566" y="1616283"/>
            <a:ext cx="255638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文本框 112"/>
          <p:cNvSpPr txBox="1"/>
          <p:nvPr/>
        </p:nvSpPr>
        <p:spPr>
          <a:xfrm>
            <a:off x="5053104" y="1080903"/>
            <a:ext cx="217056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14" name="直接连接符 113"/>
          <p:cNvCxnSpPr/>
          <p:nvPr/>
        </p:nvCxnSpPr>
        <p:spPr>
          <a:xfrm flipH="1">
            <a:off x="1308647" y="1950671"/>
            <a:ext cx="219276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文本框 114"/>
          <p:cNvSpPr txBox="1"/>
          <p:nvPr/>
        </p:nvSpPr>
        <p:spPr>
          <a:xfrm>
            <a:off x="1407326" y="1420924"/>
            <a:ext cx="217334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16" name="直接连接符 115"/>
          <p:cNvCxnSpPr/>
          <p:nvPr/>
        </p:nvCxnSpPr>
        <p:spPr>
          <a:xfrm flipH="1">
            <a:off x="5139971" y="2319120"/>
            <a:ext cx="23313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文本框 116"/>
          <p:cNvSpPr txBox="1"/>
          <p:nvPr/>
        </p:nvSpPr>
        <p:spPr>
          <a:xfrm>
            <a:off x="5406253" y="1783151"/>
            <a:ext cx="214126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18" name="直接连接符 117"/>
          <p:cNvCxnSpPr/>
          <p:nvPr/>
        </p:nvCxnSpPr>
        <p:spPr>
          <a:xfrm flipH="1">
            <a:off x="856286" y="2780758"/>
            <a:ext cx="2060285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文本框 118"/>
          <p:cNvSpPr txBox="1"/>
          <p:nvPr/>
        </p:nvSpPr>
        <p:spPr>
          <a:xfrm>
            <a:off x="856285" y="2251010"/>
            <a:ext cx="213954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120" name="直接连接符 119"/>
          <p:cNvCxnSpPr/>
          <p:nvPr/>
        </p:nvCxnSpPr>
        <p:spPr>
          <a:xfrm flipH="1">
            <a:off x="6039776" y="3192364"/>
            <a:ext cx="211734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文本框 120"/>
          <p:cNvSpPr txBox="1"/>
          <p:nvPr/>
        </p:nvSpPr>
        <p:spPr>
          <a:xfrm>
            <a:off x="6069394" y="2664417"/>
            <a:ext cx="2087729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</p:spTree>
    <p:extLst>
      <p:ext uri="{BB962C8B-B14F-4D97-AF65-F5344CB8AC3E}">
        <p14:creationId xmlns:p14="http://schemas.microsoft.com/office/powerpoint/2010/main" val="350289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5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750"/>
                            </p:stCondLst>
                            <p:childTnLst>
                              <p:par>
                                <p:cTn id="7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5" grpId="0"/>
      <p:bldP spid="117" grpId="0"/>
      <p:bldP spid="119" grpId="0"/>
      <p:bldP spid="1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中国 52"/>
          <p:cNvGrpSpPr>
            <a:grpSpLocks/>
          </p:cNvGrpSpPr>
          <p:nvPr/>
        </p:nvGrpSpPr>
        <p:grpSpPr bwMode="auto">
          <a:xfrm>
            <a:off x="1021965" y="1364565"/>
            <a:ext cx="2820752" cy="2568531"/>
            <a:chOff x="0" y="0"/>
            <a:chExt cx="5832647" cy="4819363"/>
          </a:xfrm>
          <a:solidFill>
            <a:srgbClr val="C00000"/>
          </a:solidFill>
        </p:grpSpPr>
        <p:sp>
          <p:nvSpPr>
            <p:cNvPr id="74" name="Freeform 9"/>
            <p:cNvSpPr>
              <a:spLocks/>
            </p:cNvSpPr>
            <p:nvPr/>
          </p:nvSpPr>
          <p:spPr bwMode="auto">
            <a:xfrm>
              <a:off x="2449067" y="53708"/>
              <a:ext cx="2556482" cy="2180529"/>
            </a:xfrm>
            <a:custGeom>
              <a:avLst/>
              <a:gdLst/>
              <a:ahLst/>
              <a:cxnLst>
                <a:cxn ang="0">
                  <a:pos x="1322" y="106"/>
                </a:cxn>
                <a:cxn ang="0">
                  <a:pos x="1262" y="116"/>
                </a:cxn>
                <a:cxn ang="0">
                  <a:pos x="1216" y="60"/>
                </a:cxn>
                <a:cxn ang="0">
                  <a:pos x="1168" y="58"/>
                </a:cxn>
                <a:cxn ang="0">
                  <a:pos x="1136" y="8"/>
                </a:cxn>
                <a:cxn ang="0">
                  <a:pos x="1142" y="48"/>
                </a:cxn>
                <a:cxn ang="0">
                  <a:pos x="1114" y="192"/>
                </a:cxn>
                <a:cxn ang="0">
                  <a:pos x="1088" y="262"/>
                </a:cxn>
                <a:cxn ang="0">
                  <a:pos x="982" y="276"/>
                </a:cxn>
                <a:cxn ang="0">
                  <a:pos x="994" y="420"/>
                </a:cxn>
                <a:cxn ang="0">
                  <a:pos x="1136" y="428"/>
                </a:cxn>
                <a:cxn ang="0">
                  <a:pos x="1174" y="498"/>
                </a:cxn>
                <a:cxn ang="0">
                  <a:pos x="1018" y="540"/>
                </a:cxn>
                <a:cxn ang="0">
                  <a:pos x="946" y="626"/>
                </a:cxn>
                <a:cxn ang="0">
                  <a:pos x="820" y="664"/>
                </a:cxn>
                <a:cxn ang="0">
                  <a:pos x="778" y="722"/>
                </a:cxn>
                <a:cxn ang="0">
                  <a:pos x="776" y="774"/>
                </a:cxn>
                <a:cxn ang="0">
                  <a:pos x="688" y="860"/>
                </a:cxn>
                <a:cxn ang="0">
                  <a:pos x="510" y="882"/>
                </a:cxn>
                <a:cxn ang="0">
                  <a:pos x="398" y="934"/>
                </a:cxn>
                <a:cxn ang="0">
                  <a:pos x="246" y="872"/>
                </a:cxn>
                <a:cxn ang="0">
                  <a:pos x="68" y="854"/>
                </a:cxn>
                <a:cxn ang="0">
                  <a:pos x="24" y="906"/>
                </a:cxn>
                <a:cxn ang="0">
                  <a:pos x="46" y="980"/>
                </a:cxn>
                <a:cxn ang="0">
                  <a:pos x="138" y="966"/>
                </a:cxn>
                <a:cxn ang="0">
                  <a:pos x="156" y="1060"/>
                </a:cxn>
                <a:cxn ang="0">
                  <a:pos x="196" y="1112"/>
                </a:cxn>
                <a:cxn ang="0">
                  <a:pos x="240" y="1114"/>
                </a:cxn>
                <a:cxn ang="0">
                  <a:pos x="342" y="1074"/>
                </a:cxn>
                <a:cxn ang="0">
                  <a:pos x="386" y="1108"/>
                </a:cxn>
                <a:cxn ang="0">
                  <a:pos x="340" y="1208"/>
                </a:cxn>
                <a:cxn ang="0">
                  <a:pos x="450" y="1204"/>
                </a:cxn>
                <a:cxn ang="0">
                  <a:pos x="522" y="1092"/>
                </a:cxn>
                <a:cxn ang="0">
                  <a:pos x="538" y="1180"/>
                </a:cxn>
                <a:cxn ang="0">
                  <a:pos x="614" y="1216"/>
                </a:cxn>
                <a:cxn ang="0">
                  <a:pos x="690" y="1108"/>
                </a:cxn>
                <a:cxn ang="0">
                  <a:pos x="752" y="1064"/>
                </a:cxn>
                <a:cxn ang="0">
                  <a:pos x="806" y="1052"/>
                </a:cxn>
                <a:cxn ang="0">
                  <a:pos x="860" y="992"/>
                </a:cxn>
                <a:cxn ang="0">
                  <a:pos x="914" y="940"/>
                </a:cxn>
                <a:cxn ang="0">
                  <a:pos x="958" y="840"/>
                </a:cxn>
                <a:cxn ang="0">
                  <a:pos x="992" y="896"/>
                </a:cxn>
                <a:cxn ang="0">
                  <a:pos x="1068" y="848"/>
                </a:cxn>
                <a:cxn ang="0">
                  <a:pos x="1122" y="796"/>
                </a:cxn>
                <a:cxn ang="0">
                  <a:pos x="1158" y="828"/>
                </a:cxn>
                <a:cxn ang="0">
                  <a:pos x="1206" y="890"/>
                </a:cxn>
                <a:cxn ang="0">
                  <a:pos x="1266" y="832"/>
                </a:cxn>
                <a:cxn ang="0">
                  <a:pos x="1356" y="756"/>
                </a:cxn>
                <a:cxn ang="0">
                  <a:pos x="1412" y="712"/>
                </a:cxn>
                <a:cxn ang="0">
                  <a:pos x="1386" y="642"/>
                </a:cxn>
                <a:cxn ang="0">
                  <a:pos x="1328" y="630"/>
                </a:cxn>
                <a:cxn ang="0">
                  <a:pos x="1276" y="524"/>
                </a:cxn>
                <a:cxn ang="0">
                  <a:pos x="1338" y="512"/>
                </a:cxn>
                <a:cxn ang="0">
                  <a:pos x="1298" y="406"/>
                </a:cxn>
                <a:cxn ang="0">
                  <a:pos x="1334" y="368"/>
                </a:cxn>
                <a:cxn ang="0">
                  <a:pos x="1386" y="284"/>
                </a:cxn>
                <a:cxn ang="0">
                  <a:pos x="1398" y="186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5" name="Freeform 10"/>
            <p:cNvSpPr>
              <a:spLocks/>
            </p:cNvSpPr>
            <p:nvPr/>
          </p:nvSpPr>
          <p:spPr bwMode="auto">
            <a:xfrm>
              <a:off x="1958538" y="1528877"/>
              <a:ext cx="1632711" cy="1382076"/>
            </a:xfrm>
            <a:custGeom>
              <a:avLst/>
              <a:gdLst/>
              <a:ahLst/>
              <a:cxnLst>
                <a:cxn ang="0">
                  <a:pos x="536" y="310"/>
                </a:cxn>
                <a:cxn ang="0">
                  <a:pos x="494" y="314"/>
                </a:cxn>
                <a:cxn ang="0">
                  <a:pos x="446" y="258"/>
                </a:cxn>
                <a:cxn ang="0">
                  <a:pos x="406" y="228"/>
                </a:cxn>
                <a:cxn ang="0">
                  <a:pos x="416" y="162"/>
                </a:cxn>
                <a:cxn ang="0">
                  <a:pos x="348" y="164"/>
                </a:cxn>
                <a:cxn ang="0">
                  <a:pos x="324" y="176"/>
                </a:cxn>
                <a:cxn ang="0">
                  <a:pos x="288" y="108"/>
                </a:cxn>
                <a:cxn ang="0">
                  <a:pos x="268" y="32"/>
                </a:cxn>
                <a:cxn ang="0">
                  <a:pos x="216" y="4"/>
                </a:cxn>
                <a:cxn ang="0">
                  <a:pos x="178" y="64"/>
                </a:cxn>
                <a:cxn ang="0">
                  <a:pos x="108" y="86"/>
                </a:cxn>
                <a:cxn ang="0">
                  <a:pos x="60" y="132"/>
                </a:cxn>
                <a:cxn ang="0">
                  <a:pos x="8" y="158"/>
                </a:cxn>
                <a:cxn ang="0">
                  <a:pos x="10" y="232"/>
                </a:cxn>
                <a:cxn ang="0">
                  <a:pos x="80" y="236"/>
                </a:cxn>
                <a:cxn ang="0">
                  <a:pos x="154" y="272"/>
                </a:cxn>
                <a:cxn ang="0">
                  <a:pos x="222" y="274"/>
                </a:cxn>
                <a:cxn ang="0">
                  <a:pos x="302" y="284"/>
                </a:cxn>
                <a:cxn ang="0">
                  <a:pos x="352" y="296"/>
                </a:cxn>
                <a:cxn ang="0">
                  <a:pos x="404" y="338"/>
                </a:cxn>
                <a:cxn ang="0">
                  <a:pos x="492" y="392"/>
                </a:cxn>
                <a:cxn ang="0">
                  <a:pos x="548" y="440"/>
                </a:cxn>
                <a:cxn ang="0">
                  <a:pos x="544" y="576"/>
                </a:cxn>
                <a:cxn ang="0">
                  <a:pos x="500" y="622"/>
                </a:cxn>
                <a:cxn ang="0">
                  <a:pos x="492" y="656"/>
                </a:cxn>
                <a:cxn ang="0">
                  <a:pos x="452" y="696"/>
                </a:cxn>
                <a:cxn ang="0">
                  <a:pos x="500" y="706"/>
                </a:cxn>
                <a:cxn ang="0">
                  <a:pos x="520" y="678"/>
                </a:cxn>
                <a:cxn ang="0">
                  <a:pos x="552" y="644"/>
                </a:cxn>
                <a:cxn ang="0">
                  <a:pos x="576" y="664"/>
                </a:cxn>
                <a:cxn ang="0">
                  <a:pos x="644" y="690"/>
                </a:cxn>
                <a:cxn ang="0">
                  <a:pos x="668" y="726"/>
                </a:cxn>
                <a:cxn ang="0">
                  <a:pos x="684" y="762"/>
                </a:cxn>
                <a:cxn ang="0">
                  <a:pos x="732" y="742"/>
                </a:cxn>
                <a:cxn ang="0">
                  <a:pos x="736" y="700"/>
                </a:cxn>
                <a:cxn ang="0">
                  <a:pos x="776" y="664"/>
                </a:cxn>
                <a:cxn ang="0">
                  <a:pos x="792" y="582"/>
                </a:cxn>
                <a:cxn ang="0">
                  <a:pos x="840" y="596"/>
                </a:cxn>
                <a:cxn ang="0">
                  <a:pos x="860" y="562"/>
                </a:cxn>
                <a:cxn ang="0">
                  <a:pos x="904" y="536"/>
                </a:cxn>
                <a:cxn ang="0">
                  <a:pos x="906" y="488"/>
                </a:cxn>
                <a:cxn ang="0">
                  <a:pos x="840" y="454"/>
                </a:cxn>
                <a:cxn ang="0">
                  <a:pos x="788" y="476"/>
                </a:cxn>
                <a:cxn ang="0">
                  <a:pos x="816" y="510"/>
                </a:cxn>
                <a:cxn ang="0">
                  <a:pos x="798" y="548"/>
                </a:cxn>
                <a:cxn ang="0">
                  <a:pos x="780" y="552"/>
                </a:cxn>
                <a:cxn ang="0">
                  <a:pos x="758" y="576"/>
                </a:cxn>
                <a:cxn ang="0">
                  <a:pos x="728" y="546"/>
                </a:cxn>
                <a:cxn ang="0">
                  <a:pos x="712" y="512"/>
                </a:cxn>
                <a:cxn ang="0">
                  <a:pos x="698" y="444"/>
                </a:cxn>
                <a:cxn ang="0">
                  <a:pos x="644" y="410"/>
                </a:cxn>
                <a:cxn ang="0">
                  <a:pos x="604" y="384"/>
                </a:cxn>
                <a:cxn ang="0">
                  <a:pos x="606" y="324"/>
                </a:cxn>
                <a:cxn ang="0">
                  <a:pos x="640" y="254"/>
                </a:cxn>
                <a:cxn ang="0">
                  <a:pos x="590" y="286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6" name="Freeform 11"/>
            <p:cNvSpPr>
              <a:spLocks/>
            </p:cNvSpPr>
            <p:nvPr/>
          </p:nvSpPr>
          <p:spPr bwMode="auto">
            <a:xfrm>
              <a:off x="3118622" y="2008665"/>
              <a:ext cx="329407" cy="544237"/>
            </a:xfrm>
            <a:custGeom>
              <a:avLst/>
              <a:gdLst/>
              <a:ahLst/>
              <a:cxnLst>
                <a:cxn ang="0">
                  <a:pos x="92" y="58"/>
                </a:cxn>
                <a:cxn ang="0">
                  <a:pos x="92" y="86"/>
                </a:cxn>
                <a:cxn ang="0">
                  <a:pos x="84" y="108"/>
                </a:cxn>
                <a:cxn ang="0">
                  <a:pos x="82" y="116"/>
                </a:cxn>
                <a:cxn ang="0">
                  <a:pos x="76" y="122"/>
                </a:cxn>
                <a:cxn ang="0">
                  <a:pos x="74" y="124"/>
                </a:cxn>
                <a:cxn ang="0">
                  <a:pos x="54" y="120"/>
                </a:cxn>
                <a:cxn ang="0">
                  <a:pos x="12" y="134"/>
                </a:cxn>
                <a:cxn ang="0">
                  <a:pos x="8" y="140"/>
                </a:cxn>
                <a:cxn ang="0">
                  <a:pos x="38" y="144"/>
                </a:cxn>
                <a:cxn ang="0">
                  <a:pos x="48" y="162"/>
                </a:cxn>
                <a:cxn ang="0">
                  <a:pos x="60" y="174"/>
                </a:cxn>
                <a:cxn ang="0">
                  <a:pos x="60" y="206"/>
                </a:cxn>
                <a:cxn ang="0">
                  <a:pos x="72" y="216"/>
                </a:cxn>
                <a:cxn ang="0">
                  <a:pos x="76" y="240"/>
                </a:cxn>
                <a:cxn ang="0">
                  <a:pos x="70" y="256"/>
                </a:cxn>
                <a:cxn ang="0">
                  <a:pos x="82" y="270"/>
                </a:cxn>
                <a:cxn ang="0">
                  <a:pos x="100" y="280"/>
                </a:cxn>
                <a:cxn ang="0">
                  <a:pos x="114" y="298"/>
                </a:cxn>
                <a:cxn ang="0">
                  <a:pos x="124" y="304"/>
                </a:cxn>
                <a:cxn ang="0">
                  <a:pos x="122" y="282"/>
                </a:cxn>
                <a:cxn ang="0">
                  <a:pos x="126" y="274"/>
                </a:cxn>
                <a:cxn ang="0">
                  <a:pos x="140" y="268"/>
                </a:cxn>
                <a:cxn ang="0">
                  <a:pos x="144" y="268"/>
                </a:cxn>
                <a:cxn ang="0">
                  <a:pos x="156" y="266"/>
                </a:cxn>
                <a:cxn ang="0">
                  <a:pos x="158" y="244"/>
                </a:cxn>
                <a:cxn ang="0">
                  <a:pos x="148" y="232"/>
                </a:cxn>
                <a:cxn ang="0">
                  <a:pos x="138" y="232"/>
                </a:cxn>
                <a:cxn ang="0">
                  <a:pos x="132" y="210"/>
                </a:cxn>
                <a:cxn ang="0">
                  <a:pos x="136" y="168"/>
                </a:cxn>
                <a:cxn ang="0">
                  <a:pos x="164" y="160"/>
                </a:cxn>
                <a:cxn ang="0">
                  <a:pos x="184" y="108"/>
                </a:cxn>
                <a:cxn ang="0">
                  <a:pos x="174" y="96"/>
                </a:cxn>
                <a:cxn ang="0">
                  <a:pos x="166" y="96"/>
                </a:cxn>
                <a:cxn ang="0">
                  <a:pos x="152" y="96"/>
                </a:cxn>
                <a:cxn ang="0">
                  <a:pos x="142" y="84"/>
                </a:cxn>
                <a:cxn ang="0">
                  <a:pos x="146" y="52"/>
                </a:cxn>
                <a:cxn ang="0">
                  <a:pos x="150" y="42"/>
                </a:cxn>
                <a:cxn ang="0">
                  <a:pos x="156" y="32"/>
                </a:cxn>
                <a:cxn ang="0">
                  <a:pos x="144" y="8"/>
                </a:cxn>
                <a:cxn ang="0">
                  <a:pos x="108" y="18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7" name="Freeform 12"/>
            <p:cNvSpPr>
              <a:spLocks/>
            </p:cNvSpPr>
            <p:nvPr/>
          </p:nvSpPr>
          <p:spPr bwMode="auto">
            <a:xfrm>
              <a:off x="0" y="576462"/>
              <a:ext cx="2334491" cy="1765190"/>
            </a:xfrm>
            <a:custGeom>
              <a:avLst/>
              <a:gdLst/>
              <a:ahLst/>
              <a:cxnLst>
                <a:cxn ang="0">
                  <a:pos x="1262" y="444"/>
                </a:cxn>
                <a:cxn ang="0">
                  <a:pos x="1222" y="408"/>
                </a:cxn>
                <a:cxn ang="0">
                  <a:pos x="1202" y="378"/>
                </a:cxn>
                <a:cxn ang="0">
                  <a:pos x="1140" y="340"/>
                </a:cxn>
                <a:cxn ang="0">
                  <a:pos x="1032" y="320"/>
                </a:cxn>
                <a:cxn ang="0">
                  <a:pos x="1044" y="246"/>
                </a:cxn>
                <a:cxn ang="0">
                  <a:pos x="1024" y="112"/>
                </a:cxn>
                <a:cxn ang="0">
                  <a:pos x="976" y="90"/>
                </a:cxn>
                <a:cxn ang="0">
                  <a:pos x="954" y="60"/>
                </a:cxn>
                <a:cxn ang="0">
                  <a:pos x="928" y="0"/>
                </a:cxn>
                <a:cxn ang="0">
                  <a:pos x="876" y="36"/>
                </a:cxn>
                <a:cxn ang="0">
                  <a:pos x="816" y="66"/>
                </a:cxn>
                <a:cxn ang="0">
                  <a:pos x="798" y="130"/>
                </a:cxn>
                <a:cxn ang="0">
                  <a:pos x="760" y="146"/>
                </a:cxn>
                <a:cxn ang="0">
                  <a:pos x="674" y="104"/>
                </a:cxn>
                <a:cxn ang="0">
                  <a:pos x="610" y="232"/>
                </a:cxn>
                <a:cxn ang="0">
                  <a:pos x="576" y="226"/>
                </a:cxn>
                <a:cxn ang="0">
                  <a:pos x="494" y="216"/>
                </a:cxn>
                <a:cxn ang="0">
                  <a:pos x="494" y="256"/>
                </a:cxn>
                <a:cxn ang="0">
                  <a:pos x="472" y="388"/>
                </a:cxn>
                <a:cxn ang="0">
                  <a:pos x="464" y="390"/>
                </a:cxn>
                <a:cxn ang="0">
                  <a:pos x="452" y="392"/>
                </a:cxn>
                <a:cxn ang="0">
                  <a:pos x="412" y="444"/>
                </a:cxn>
                <a:cxn ang="0">
                  <a:pos x="330" y="468"/>
                </a:cxn>
                <a:cxn ang="0">
                  <a:pos x="248" y="470"/>
                </a:cxn>
                <a:cxn ang="0">
                  <a:pos x="184" y="506"/>
                </a:cxn>
                <a:cxn ang="0">
                  <a:pos x="106" y="494"/>
                </a:cxn>
                <a:cxn ang="0">
                  <a:pos x="60" y="482"/>
                </a:cxn>
                <a:cxn ang="0">
                  <a:pos x="10" y="528"/>
                </a:cxn>
                <a:cxn ang="0">
                  <a:pos x="14" y="562"/>
                </a:cxn>
                <a:cxn ang="0">
                  <a:pos x="14" y="598"/>
                </a:cxn>
                <a:cxn ang="0">
                  <a:pos x="58" y="652"/>
                </a:cxn>
                <a:cxn ang="0">
                  <a:pos x="6" y="716"/>
                </a:cxn>
                <a:cxn ang="0">
                  <a:pos x="42" y="734"/>
                </a:cxn>
                <a:cxn ang="0">
                  <a:pos x="74" y="792"/>
                </a:cxn>
                <a:cxn ang="0">
                  <a:pos x="100" y="852"/>
                </a:cxn>
                <a:cxn ang="0">
                  <a:pos x="174" y="888"/>
                </a:cxn>
                <a:cxn ang="0">
                  <a:pos x="206" y="982"/>
                </a:cxn>
                <a:cxn ang="0">
                  <a:pos x="260" y="984"/>
                </a:cxn>
                <a:cxn ang="0">
                  <a:pos x="274" y="952"/>
                </a:cxn>
                <a:cxn ang="0">
                  <a:pos x="298" y="926"/>
                </a:cxn>
                <a:cxn ang="0">
                  <a:pos x="382" y="946"/>
                </a:cxn>
                <a:cxn ang="0">
                  <a:pos x="452" y="924"/>
                </a:cxn>
                <a:cxn ang="0">
                  <a:pos x="488" y="960"/>
                </a:cxn>
                <a:cxn ang="0">
                  <a:pos x="552" y="964"/>
                </a:cxn>
                <a:cxn ang="0">
                  <a:pos x="666" y="944"/>
                </a:cxn>
                <a:cxn ang="0">
                  <a:pos x="754" y="928"/>
                </a:cxn>
                <a:cxn ang="0">
                  <a:pos x="832" y="948"/>
                </a:cxn>
                <a:cxn ang="0">
                  <a:pos x="908" y="976"/>
                </a:cxn>
                <a:cxn ang="0">
                  <a:pos x="940" y="940"/>
                </a:cxn>
                <a:cxn ang="0">
                  <a:pos x="954" y="920"/>
                </a:cxn>
                <a:cxn ang="0">
                  <a:pos x="950" y="884"/>
                </a:cxn>
                <a:cxn ang="0">
                  <a:pos x="922" y="856"/>
                </a:cxn>
                <a:cxn ang="0">
                  <a:pos x="934" y="804"/>
                </a:cxn>
                <a:cxn ang="0">
                  <a:pos x="1004" y="794"/>
                </a:cxn>
                <a:cxn ang="0">
                  <a:pos x="1090" y="772"/>
                </a:cxn>
                <a:cxn ang="0">
                  <a:pos x="1086" y="748"/>
                </a:cxn>
                <a:cxn ang="0">
                  <a:pos x="1086" y="702"/>
                </a:cxn>
                <a:cxn ang="0">
                  <a:pos x="1126" y="676"/>
                </a:cxn>
                <a:cxn ang="0">
                  <a:pos x="1186" y="614"/>
                </a:cxn>
                <a:cxn ang="0">
                  <a:pos x="1214" y="596"/>
                </a:cxn>
                <a:cxn ang="0">
                  <a:pos x="1296" y="580"/>
                </a:cxn>
                <a:cxn ang="0">
                  <a:pos x="1302" y="530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8" name="Freeform 13"/>
            <p:cNvSpPr>
              <a:spLocks/>
            </p:cNvSpPr>
            <p:nvPr/>
          </p:nvSpPr>
          <p:spPr bwMode="auto">
            <a:xfrm>
              <a:off x="1514555" y="1962118"/>
              <a:ext cx="1453686" cy="1041928"/>
            </a:xfrm>
            <a:custGeom>
              <a:avLst/>
              <a:gdLst/>
              <a:ahLst/>
              <a:cxnLst>
                <a:cxn ang="0">
                  <a:pos x="480" y="58"/>
                </a:cxn>
                <a:cxn ang="0">
                  <a:pos x="460" y="82"/>
                </a:cxn>
                <a:cxn ang="0">
                  <a:pos x="396" y="38"/>
                </a:cxn>
                <a:cxn ang="0">
                  <a:pos x="344" y="10"/>
                </a:cxn>
                <a:cxn ang="0">
                  <a:pos x="288" y="4"/>
                </a:cxn>
                <a:cxn ang="0">
                  <a:pos x="248" y="6"/>
                </a:cxn>
                <a:cxn ang="0">
                  <a:pos x="198" y="18"/>
                </a:cxn>
                <a:cxn ang="0">
                  <a:pos x="158" y="28"/>
                </a:cxn>
                <a:cxn ang="0">
                  <a:pos x="92" y="38"/>
                </a:cxn>
                <a:cxn ang="0">
                  <a:pos x="84" y="78"/>
                </a:cxn>
                <a:cxn ang="0">
                  <a:pos x="120" y="114"/>
                </a:cxn>
                <a:cxn ang="0">
                  <a:pos x="128" y="142"/>
                </a:cxn>
                <a:cxn ang="0">
                  <a:pos x="112" y="196"/>
                </a:cxn>
                <a:cxn ang="0">
                  <a:pos x="106" y="214"/>
                </a:cxn>
                <a:cxn ang="0">
                  <a:pos x="60" y="210"/>
                </a:cxn>
                <a:cxn ang="0">
                  <a:pos x="22" y="202"/>
                </a:cxn>
                <a:cxn ang="0">
                  <a:pos x="8" y="250"/>
                </a:cxn>
                <a:cxn ang="0">
                  <a:pos x="4" y="272"/>
                </a:cxn>
                <a:cxn ang="0">
                  <a:pos x="18" y="310"/>
                </a:cxn>
                <a:cxn ang="0">
                  <a:pos x="0" y="362"/>
                </a:cxn>
                <a:cxn ang="0">
                  <a:pos x="26" y="406"/>
                </a:cxn>
                <a:cxn ang="0">
                  <a:pos x="68" y="422"/>
                </a:cxn>
                <a:cxn ang="0">
                  <a:pos x="92" y="424"/>
                </a:cxn>
                <a:cxn ang="0">
                  <a:pos x="108" y="448"/>
                </a:cxn>
                <a:cxn ang="0">
                  <a:pos x="132" y="460"/>
                </a:cxn>
                <a:cxn ang="0">
                  <a:pos x="162" y="474"/>
                </a:cxn>
                <a:cxn ang="0">
                  <a:pos x="232" y="498"/>
                </a:cxn>
                <a:cxn ang="0">
                  <a:pos x="304" y="494"/>
                </a:cxn>
                <a:cxn ang="0">
                  <a:pos x="332" y="532"/>
                </a:cxn>
                <a:cxn ang="0">
                  <a:pos x="348" y="554"/>
                </a:cxn>
                <a:cxn ang="0">
                  <a:pos x="364" y="578"/>
                </a:cxn>
                <a:cxn ang="0">
                  <a:pos x="390" y="568"/>
                </a:cxn>
                <a:cxn ang="0">
                  <a:pos x="428" y="574"/>
                </a:cxn>
                <a:cxn ang="0">
                  <a:pos x="456" y="546"/>
                </a:cxn>
                <a:cxn ang="0">
                  <a:pos x="476" y="492"/>
                </a:cxn>
                <a:cxn ang="0">
                  <a:pos x="476" y="438"/>
                </a:cxn>
                <a:cxn ang="0">
                  <a:pos x="480" y="418"/>
                </a:cxn>
                <a:cxn ang="0">
                  <a:pos x="514" y="410"/>
                </a:cxn>
                <a:cxn ang="0">
                  <a:pos x="556" y="428"/>
                </a:cxn>
                <a:cxn ang="0">
                  <a:pos x="568" y="462"/>
                </a:cxn>
                <a:cxn ang="0">
                  <a:pos x="584" y="478"/>
                </a:cxn>
                <a:cxn ang="0">
                  <a:pos x="610" y="506"/>
                </a:cxn>
                <a:cxn ang="0">
                  <a:pos x="652" y="518"/>
                </a:cxn>
                <a:cxn ang="0">
                  <a:pos x="664" y="518"/>
                </a:cxn>
                <a:cxn ang="0">
                  <a:pos x="700" y="508"/>
                </a:cxn>
                <a:cxn ang="0">
                  <a:pos x="698" y="480"/>
                </a:cxn>
                <a:cxn ang="0">
                  <a:pos x="722" y="472"/>
                </a:cxn>
                <a:cxn ang="0">
                  <a:pos x="688" y="426"/>
                </a:cxn>
                <a:cxn ang="0">
                  <a:pos x="744" y="396"/>
                </a:cxn>
                <a:cxn ang="0">
                  <a:pos x="730" y="378"/>
                </a:cxn>
                <a:cxn ang="0">
                  <a:pos x="752" y="350"/>
                </a:cxn>
                <a:cxn ang="0">
                  <a:pos x="796" y="310"/>
                </a:cxn>
                <a:cxn ang="0">
                  <a:pos x="800" y="254"/>
                </a:cxn>
                <a:cxn ang="0">
                  <a:pos x="778" y="182"/>
                </a:cxn>
                <a:cxn ang="0">
                  <a:pos x="736" y="158"/>
                </a:cxn>
                <a:cxn ang="0">
                  <a:pos x="672" y="100"/>
                </a:cxn>
                <a:cxn ang="0">
                  <a:pos x="658" y="106"/>
                </a:cxn>
                <a:cxn ang="0">
                  <a:pos x="616" y="78"/>
                </a:cxn>
                <a:cxn ang="0">
                  <a:pos x="584" y="52"/>
                </a:cxn>
                <a:cxn ang="0">
                  <a:pos x="552" y="50"/>
                </a:cxn>
                <a:cxn ang="0">
                  <a:pos x="484" y="30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2348813" y="2692542"/>
              <a:ext cx="1256758" cy="1102796"/>
            </a:xfrm>
            <a:custGeom>
              <a:avLst/>
              <a:gdLst/>
              <a:ahLst/>
              <a:cxnLst>
                <a:cxn ang="0">
                  <a:pos x="20" y="28"/>
                </a:cxn>
                <a:cxn ang="0">
                  <a:pos x="22" y="90"/>
                </a:cxn>
                <a:cxn ang="0">
                  <a:pos x="38" y="136"/>
                </a:cxn>
                <a:cxn ang="0">
                  <a:pos x="70" y="194"/>
                </a:cxn>
                <a:cxn ang="0">
                  <a:pos x="74" y="244"/>
                </a:cxn>
                <a:cxn ang="0">
                  <a:pos x="92" y="302"/>
                </a:cxn>
                <a:cxn ang="0">
                  <a:pos x="98" y="346"/>
                </a:cxn>
                <a:cxn ang="0">
                  <a:pos x="90" y="386"/>
                </a:cxn>
                <a:cxn ang="0">
                  <a:pos x="90" y="434"/>
                </a:cxn>
                <a:cxn ang="0">
                  <a:pos x="106" y="462"/>
                </a:cxn>
                <a:cxn ang="0">
                  <a:pos x="118" y="450"/>
                </a:cxn>
                <a:cxn ang="0">
                  <a:pos x="124" y="426"/>
                </a:cxn>
                <a:cxn ang="0">
                  <a:pos x="146" y="420"/>
                </a:cxn>
                <a:cxn ang="0">
                  <a:pos x="170" y="474"/>
                </a:cxn>
                <a:cxn ang="0">
                  <a:pos x="200" y="470"/>
                </a:cxn>
                <a:cxn ang="0">
                  <a:pos x="238" y="556"/>
                </a:cxn>
                <a:cxn ang="0">
                  <a:pos x="254" y="588"/>
                </a:cxn>
                <a:cxn ang="0">
                  <a:pos x="262" y="598"/>
                </a:cxn>
                <a:cxn ang="0">
                  <a:pos x="278" y="602"/>
                </a:cxn>
                <a:cxn ang="0">
                  <a:pos x="328" y="588"/>
                </a:cxn>
                <a:cxn ang="0">
                  <a:pos x="328" y="536"/>
                </a:cxn>
                <a:cxn ang="0">
                  <a:pos x="348" y="510"/>
                </a:cxn>
                <a:cxn ang="0">
                  <a:pos x="390" y="450"/>
                </a:cxn>
                <a:cxn ang="0">
                  <a:pos x="428" y="420"/>
                </a:cxn>
                <a:cxn ang="0">
                  <a:pos x="448" y="480"/>
                </a:cxn>
                <a:cxn ang="0">
                  <a:pos x="478" y="466"/>
                </a:cxn>
                <a:cxn ang="0">
                  <a:pos x="498" y="494"/>
                </a:cxn>
                <a:cxn ang="0">
                  <a:pos x="554" y="482"/>
                </a:cxn>
                <a:cxn ang="0">
                  <a:pos x="504" y="434"/>
                </a:cxn>
                <a:cxn ang="0">
                  <a:pos x="534" y="416"/>
                </a:cxn>
                <a:cxn ang="0">
                  <a:pos x="532" y="396"/>
                </a:cxn>
                <a:cxn ang="0">
                  <a:pos x="522" y="314"/>
                </a:cxn>
                <a:cxn ang="0">
                  <a:pos x="608" y="286"/>
                </a:cxn>
                <a:cxn ang="0">
                  <a:pos x="664" y="224"/>
                </a:cxn>
                <a:cxn ang="0">
                  <a:pos x="686" y="174"/>
                </a:cxn>
                <a:cxn ang="0">
                  <a:pos x="684" y="156"/>
                </a:cxn>
                <a:cxn ang="0">
                  <a:pos x="630" y="138"/>
                </a:cxn>
                <a:cxn ang="0">
                  <a:pos x="612" y="146"/>
                </a:cxn>
                <a:cxn ang="0">
                  <a:pos x="598" y="126"/>
                </a:cxn>
                <a:cxn ang="0">
                  <a:pos x="576" y="124"/>
                </a:cxn>
                <a:cxn ang="0">
                  <a:pos x="524" y="114"/>
                </a:cxn>
                <a:cxn ang="0">
                  <a:pos x="488" y="132"/>
                </a:cxn>
                <a:cxn ang="0">
                  <a:pos x="438" y="110"/>
                </a:cxn>
                <a:cxn ang="0">
                  <a:pos x="416" y="58"/>
                </a:cxn>
                <a:cxn ang="0">
                  <a:pos x="350" y="18"/>
                </a:cxn>
                <a:cxn ang="0">
                  <a:pos x="310" y="30"/>
                </a:cxn>
                <a:cxn ang="0">
                  <a:pos x="318" y="62"/>
                </a:cxn>
                <a:cxn ang="0">
                  <a:pos x="280" y="66"/>
                </a:cxn>
                <a:cxn ang="0">
                  <a:pos x="262" y="86"/>
                </a:cxn>
                <a:cxn ang="0">
                  <a:pos x="246" y="104"/>
                </a:cxn>
                <a:cxn ang="0">
                  <a:pos x="208" y="118"/>
                </a:cxn>
                <a:cxn ang="0">
                  <a:pos x="160" y="110"/>
                </a:cxn>
                <a:cxn ang="0">
                  <a:pos x="132" y="108"/>
                </a:cxn>
                <a:cxn ang="0">
                  <a:pos x="106" y="66"/>
                </a:cxn>
                <a:cxn ang="0">
                  <a:pos x="86" y="46"/>
                </a:cxn>
                <a:cxn ang="0">
                  <a:pos x="66" y="14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0" name="Freeform 15"/>
            <p:cNvSpPr>
              <a:spLocks/>
            </p:cNvSpPr>
            <p:nvPr/>
          </p:nvSpPr>
          <p:spPr bwMode="auto">
            <a:xfrm>
              <a:off x="261377" y="2244978"/>
              <a:ext cx="2248559" cy="1367754"/>
            </a:xfrm>
            <a:custGeom>
              <a:avLst/>
              <a:gdLst/>
              <a:ahLst/>
              <a:cxnLst>
                <a:cxn ang="0">
                  <a:pos x="132" y="26"/>
                </a:cxn>
                <a:cxn ang="0">
                  <a:pos x="122" y="60"/>
                </a:cxn>
                <a:cxn ang="0">
                  <a:pos x="62" y="70"/>
                </a:cxn>
                <a:cxn ang="0">
                  <a:pos x="44" y="122"/>
                </a:cxn>
                <a:cxn ang="0">
                  <a:pos x="60" y="188"/>
                </a:cxn>
                <a:cxn ang="0">
                  <a:pos x="6" y="216"/>
                </a:cxn>
                <a:cxn ang="0">
                  <a:pos x="2" y="262"/>
                </a:cxn>
                <a:cxn ang="0">
                  <a:pos x="28" y="300"/>
                </a:cxn>
                <a:cxn ang="0">
                  <a:pos x="62" y="338"/>
                </a:cxn>
                <a:cxn ang="0">
                  <a:pos x="150" y="386"/>
                </a:cxn>
                <a:cxn ang="0">
                  <a:pos x="222" y="454"/>
                </a:cxn>
                <a:cxn ang="0">
                  <a:pos x="290" y="500"/>
                </a:cxn>
                <a:cxn ang="0">
                  <a:pos x="334" y="556"/>
                </a:cxn>
                <a:cxn ang="0">
                  <a:pos x="404" y="602"/>
                </a:cxn>
                <a:cxn ang="0">
                  <a:pos x="470" y="628"/>
                </a:cxn>
                <a:cxn ang="0">
                  <a:pos x="580" y="642"/>
                </a:cxn>
                <a:cxn ang="0">
                  <a:pos x="594" y="664"/>
                </a:cxn>
                <a:cxn ang="0">
                  <a:pos x="586" y="692"/>
                </a:cxn>
                <a:cxn ang="0">
                  <a:pos x="616" y="676"/>
                </a:cxn>
                <a:cxn ang="0">
                  <a:pos x="660" y="638"/>
                </a:cxn>
                <a:cxn ang="0">
                  <a:pos x="772" y="680"/>
                </a:cxn>
                <a:cxn ang="0">
                  <a:pos x="802" y="754"/>
                </a:cxn>
                <a:cxn ang="0">
                  <a:pos x="904" y="748"/>
                </a:cxn>
                <a:cxn ang="0">
                  <a:pos x="1024" y="680"/>
                </a:cxn>
                <a:cxn ang="0">
                  <a:pos x="1122" y="712"/>
                </a:cxn>
                <a:cxn ang="0">
                  <a:pos x="1138" y="716"/>
                </a:cxn>
                <a:cxn ang="0">
                  <a:pos x="1156" y="666"/>
                </a:cxn>
                <a:cxn ang="0">
                  <a:pos x="1192" y="696"/>
                </a:cxn>
                <a:cxn ang="0">
                  <a:pos x="1214" y="664"/>
                </a:cxn>
                <a:cxn ang="0">
                  <a:pos x="1228" y="644"/>
                </a:cxn>
                <a:cxn ang="0">
                  <a:pos x="1246" y="568"/>
                </a:cxn>
                <a:cxn ang="0">
                  <a:pos x="1240" y="510"/>
                </a:cxn>
                <a:cxn ang="0">
                  <a:pos x="1228" y="448"/>
                </a:cxn>
                <a:cxn ang="0">
                  <a:pos x="1200" y="412"/>
                </a:cxn>
                <a:cxn ang="0">
                  <a:pos x="1162" y="366"/>
                </a:cxn>
                <a:cxn ang="0">
                  <a:pos x="1152" y="418"/>
                </a:cxn>
                <a:cxn ang="0">
                  <a:pos x="1094" y="430"/>
                </a:cxn>
                <a:cxn ang="0">
                  <a:pos x="1036" y="386"/>
                </a:cxn>
                <a:cxn ang="0">
                  <a:pos x="1000" y="344"/>
                </a:cxn>
                <a:cxn ang="0">
                  <a:pos x="900" y="342"/>
                </a:cxn>
                <a:cxn ang="0">
                  <a:pos x="828" y="312"/>
                </a:cxn>
                <a:cxn ang="0">
                  <a:pos x="796" y="290"/>
                </a:cxn>
                <a:cxn ang="0">
                  <a:pos x="768" y="274"/>
                </a:cxn>
                <a:cxn ang="0">
                  <a:pos x="746" y="280"/>
                </a:cxn>
                <a:cxn ang="0">
                  <a:pos x="708" y="238"/>
                </a:cxn>
                <a:cxn ang="0">
                  <a:pos x="692" y="196"/>
                </a:cxn>
                <a:cxn ang="0">
                  <a:pos x="694" y="118"/>
                </a:cxn>
                <a:cxn ang="0">
                  <a:pos x="708" y="84"/>
                </a:cxn>
                <a:cxn ang="0">
                  <a:pos x="712" y="44"/>
                </a:cxn>
                <a:cxn ang="0">
                  <a:pos x="680" y="20"/>
                </a:cxn>
                <a:cxn ang="0">
                  <a:pos x="596" y="10"/>
                </a:cxn>
                <a:cxn ang="0">
                  <a:pos x="518" y="24"/>
                </a:cxn>
                <a:cxn ang="0">
                  <a:pos x="440" y="36"/>
                </a:cxn>
                <a:cxn ang="0">
                  <a:pos x="372" y="44"/>
                </a:cxn>
                <a:cxn ang="0">
                  <a:pos x="318" y="20"/>
                </a:cxn>
                <a:cxn ang="0">
                  <a:pos x="296" y="8"/>
                </a:cxn>
                <a:cxn ang="0">
                  <a:pos x="210" y="16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1" name="Freeform 16"/>
            <p:cNvSpPr>
              <a:spLocks/>
            </p:cNvSpPr>
            <p:nvPr/>
          </p:nvSpPr>
          <p:spPr bwMode="auto">
            <a:xfrm>
              <a:off x="2309427" y="3383580"/>
              <a:ext cx="1016864" cy="1059830"/>
            </a:xfrm>
            <a:custGeom>
              <a:avLst/>
              <a:gdLst/>
              <a:ahLst/>
              <a:cxnLst>
                <a:cxn ang="0">
                  <a:pos x="20" y="364"/>
                </a:cxn>
                <a:cxn ang="0">
                  <a:pos x="74" y="378"/>
                </a:cxn>
                <a:cxn ang="0">
                  <a:pos x="98" y="440"/>
                </a:cxn>
                <a:cxn ang="0">
                  <a:pos x="96" y="502"/>
                </a:cxn>
                <a:cxn ang="0">
                  <a:pos x="144" y="520"/>
                </a:cxn>
                <a:cxn ang="0">
                  <a:pos x="220" y="540"/>
                </a:cxn>
                <a:cxn ang="0">
                  <a:pos x="272" y="592"/>
                </a:cxn>
                <a:cxn ang="0">
                  <a:pos x="262" y="522"/>
                </a:cxn>
                <a:cxn ang="0">
                  <a:pos x="294" y="490"/>
                </a:cxn>
                <a:cxn ang="0">
                  <a:pos x="362" y="490"/>
                </a:cxn>
                <a:cxn ang="0">
                  <a:pos x="438" y="468"/>
                </a:cxn>
                <a:cxn ang="0">
                  <a:pos x="528" y="426"/>
                </a:cxn>
                <a:cxn ang="0">
                  <a:pos x="540" y="430"/>
                </a:cxn>
                <a:cxn ang="0">
                  <a:pos x="548" y="388"/>
                </a:cxn>
                <a:cxn ang="0">
                  <a:pos x="504" y="386"/>
                </a:cxn>
                <a:cxn ang="0">
                  <a:pos x="484" y="360"/>
                </a:cxn>
                <a:cxn ang="0">
                  <a:pos x="460" y="340"/>
                </a:cxn>
                <a:cxn ang="0">
                  <a:pos x="452" y="272"/>
                </a:cxn>
                <a:cxn ang="0">
                  <a:pos x="440" y="190"/>
                </a:cxn>
                <a:cxn ang="0">
                  <a:pos x="398" y="152"/>
                </a:cxn>
                <a:cxn ang="0">
                  <a:pos x="412" y="132"/>
                </a:cxn>
                <a:cxn ang="0">
                  <a:pos x="480" y="128"/>
                </a:cxn>
                <a:cxn ang="0">
                  <a:pos x="512" y="108"/>
                </a:cxn>
                <a:cxn ang="0">
                  <a:pos x="474" y="102"/>
                </a:cxn>
                <a:cxn ang="0">
                  <a:pos x="454" y="88"/>
                </a:cxn>
                <a:cxn ang="0">
                  <a:pos x="428" y="48"/>
                </a:cxn>
                <a:cxn ang="0">
                  <a:pos x="404" y="84"/>
                </a:cxn>
                <a:cxn ang="0">
                  <a:pos x="360" y="138"/>
                </a:cxn>
                <a:cxn ang="0">
                  <a:pos x="366" y="172"/>
                </a:cxn>
                <a:cxn ang="0">
                  <a:pos x="348" y="214"/>
                </a:cxn>
                <a:cxn ang="0">
                  <a:pos x="316" y="214"/>
                </a:cxn>
                <a:cxn ang="0">
                  <a:pos x="288" y="240"/>
                </a:cxn>
                <a:cxn ang="0">
                  <a:pos x="276" y="224"/>
                </a:cxn>
                <a:cxn ang="0">
                  <a:pos x="264" y="222"/>
                </a:cxn>
                <a:cxn ang="0">
                  <a:pos x="244" y="168"/>
                </a:cxn>
                <a:cxn ang="0">
                  <a:pos x="216" y="94"/>
                </a:cxn>
                <a:cxn ang="0">
                  <a:pos x="196" y="102"/>
                </a:cxn>
                <a:cxn ang="0">
                  <a:pos x="172" y="86"/>
                </a:cxn>
                <a:cxn ang="0">
                  <a:pos x="156" y="50"/>
                </a:cxn>
                <a:cxn ang="0">
                  <a:pos x="138" y="82"/>
                </a:cxn>
                <a:cxn ang="0">
                  <a:pos x="122" y="84"/>
                </a:cxn>
                <a:cxn ang="0">
                  <a:pos x="106" y="56"/>
                </a:cxn>
                <a:cxn ang="0">
                  <a:pos x="102" y="0"/>
                </a:cxn>
                <a:cxn ang="0">
                  <a:pos x="82" y="44"/>
                </a:cxn>
                <a:cxn ang="0">
                  <a:pos x="56" y="66"/>
                </a:cxn>
                <a:cxn ang="0">
                  <a:pos x="54" y="106"/>
                </a:cxn>
                <a:cxn ang="0">
                  <a:pos x="76" y="104"/>
                </a:cxn>
                <a:cxn ang="0">
                  <a:pos x="78" y="238"/>
                </a:cxn>
                <a:cxn ang="0">
                  <a:pos x="48" y="252"/>
                </a:cxn>
                <a:cxn ang="0">
                  <a:pos x="6" y="320"/>
                </a:cxn>
                <a:cxn ang="0">
                  <a:pos x="12" y="354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2" name="Freeform 17"/>
            <p:cNvSpPr>
              <a:spLocks/>
            </p:cNvSpPr>
            <p:nvPr/>
          </p:nvSpPr>
          <p:spPr bwMode="auto">
            <a:xfrm>
              <a:off x="3039851" y="3369257"/>
              <a:ext cx="687457" cy="594364"/>
            </a:xfrm>
            <a:custGeom>
              <a:avLst/>
              <a:gdLst/>
              <a:ahLst/>
              <a:cxnLst>
                <a:cxn ang="0">
                  <a:pos x="288" y="8"/>
                </a:cxn>
                <a:cxn ang="0">
                  <a:pos x="276" y="24"/>
                </a:cxn>
                <a:cxn ang="0">
                  <a:pos x="264" y="20"/>
                </a:cxn>
                <a:cxn ang="0">
                  <a:pos x="260" y="10"/>
                </a:cxn>
                <a:cxn ang="0">
                  <a:pos x="252" y="0"/>
                </a:cxn>
                <a:cxn ang="0">
                  <a:pos x="248" y="20"/>
                </a:cxn>
                <a:cxn ang="0">
                  <a:pos x="236" y="36"/>
                </a:cxn>
                <a:cxn ang="0">
                  <a:pos x="208" y="44"/>
                </a:cxn>
                <a:cxn ang="0">
                  <a:pos x="188" y="58"/>
                </a:cxn>
                <a:cxn ang="0">
                  <a:pos x="184" y="52"/>
                </a:cxn>
                <a:cxn ang="0">
                  <a:pos x="168" y="60"/>
                </a:cxn>
                <a:cxn ang="0">
                  <a:pos x="160" y="50"/>
                </a:cxn>
                <a:cxn ang="0">
                  <a:pos x="132" y="56"/>
                </a:cxn>
                <a:cxn ang="0">
                  <a:pos x="170" y="82"/>
                </a:cxn>
                <a:cxn ang="0">
                  <a:pos x="176" y="110"/>
                </a:cxn>
                <a:cxn ang="0">
                  <a:pos x="160" y="122"/>
                </a:cxn>
                <a:cxn ang="0">
                  <a:pos x="114" y="126"/>
                </a:cxn>
                <a:cxn ang="0">
                  <a:pos x="94" y="142"/>
                </a:cxn>
                <a:cxn ang="0">
                  <a:pos x="60" y="142"/>
                </a:cxn>
                <a:cxn ang="0">
                  <a:pos x="16" y="148"/>
                </a:cxn>
                <a:cxn ang="0">
                  <a:pos x="0" y="172"/>
                </a:cxn>
                <a:cxn ang="0">
                  <a:pos x="22" y="200"/>
                </a:cxn>
                <a:cxn ang="0">
                  <a:pos x="30" y="190"/>
                </a:cxn>
                <a:cxn ang="0">
                  <a:pos x="56" y="192"/>
                </a:cxn>
                <a:cxn ang="0">
                  <a:pos x="62" y="236"/>
                </a:cxn>
                <a:cxn ang="0">
                  <a:pos x="52" y="260"/>
                </a:cxn>
                <a:cxn ang="0">
                  <a:pos x="76" y="296"/>
                </a:cxn>
                <a:cxn ang="0">
                  <a:pos x="68" y="320"/>
                </a:cxn>
                <a:cxn ang="0">
                  <a:pos x="70" y="330"/>
                </a:cxn>
                <a:cxn ang="0">
                  <a:pos x="108" y="320"/>
                </a:cxn>
                <a:cxn ang="0">
                  <a:pos x="160" y="330"/>
                </a:cxn>
                <a:cxn ang="0">
                  <a:pos x="196" y="302"/>
                </a:cxn>
                <a:cxn ang="0">
                  <a:pos x="216" y="290"/>
                </a:cxn>
                <a:cxn ang="0">
                  <a:pos x="248" y="280"/>
                </a:cxn>
                <a:cxn ang="0">
                  <a:pos x="256" y="292"/>
                </a:cxn>
                <a:cxn ang="0">
                  <a:pos x="274" y="292"/>
                </a:cxn>
                <a:cxn ang="0">
                  <a:pos x="288" y="298"/>
                </a:cxn>
                <a:cxn ang="0">
                  <a:pos x="296" y="290"/>
                </a:cxn>
                <a:cxn ang="0">
                  <a:pos x="312" y="276"/>
                </a:cxn>
                <a:cxn ang="0">
                  <a:pos x="324" y="268"/>
                </a:cxn>
                <a:cxn ang="0">
                  <a:pos x="342" y="256"/>
                </a:cxn>
                <a:cxn ang="0">
                  <a:pos x="352" y="248"/>
                </a:cxn>
                <a:cxn ang="0">
                  <a:pos x="366" y="244"/>
                </a:cxn>
                <a:cxn ang="0">
                  <a:pos x="380" y="236"/>
                </a:cxn>
                <a:cxn ang="0">
                  <a:pos x="376" y="218"/>
                </a:cxn>
                <a:cxn ang="0">
                  <a:pos x="376" y="188"/>
                </a:cxn>
                <a:cxn ang="0">
                  <a:pos x="380" y="160"/>
                </a:cxn>
                <a:cxn ang="0">
                  <a:pos x="348" y="166"/>
                </a:cxn>
                <a:cxn ang="0">
                  <a:pos x="356" y="132"/>
                </a:cxn>
                <a:cxn ang="0">
                  <a:pos x="366" y="84"/>
                </a:cxn>
                <a:cxn ang="0">
                  <a:pos x="372" y="68"/>
                </a:cxn>
                <a:cxn ang="0">
                  <a:pos x="360" y="64"/>
                </a:cxn>
                <a:cxn ang="0">
                  <a:pos x="348" y="82"/>
                </a:cxn>
                <a:cxn ang="0">
                  <a:pos x="336" y="76"/>
                </a:cxn>
                <a:cxn ang="0">
                  <a:pos x="332" y="60"/>
                </a:cxn>
                <a:cxn ang="0">
                  <a:pos x="316" y="60"/>
                </a:cxn>
                <a:cxn ang="0">
                  <a:pos x="304" y="24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3" name="Freeform 18"/>
            <p:cNvSpPr>
              <a:spLocks/>
            </p:cNvSpPr>
            <p:nvPr/>
          </p:nvSpPr>
          <p:spPr bwMode="auto">
            <a:xfrm>
              <a:off x="3150847" y="3734469"/>
              <a:ext cx="898707" cy="683877"/>
            </a:xfrm>
            <a:custGeom>
              <a:avLst/>
              <a:gdLst/>
              <a:ahLst/>
              <a:cxnLst>
                <a:cxn ang="0">
                  <a:pos x="404" y="12"/>
                </a:cxn>
                <a:cxn ang="0">
                  <a:pos x="378" y="36"/>
                </a:cxn>
                <a:cxn ang="0">
                  <a:pos x="360" y="32"/>
                </a:cxn>
                <a:cxn ang="0">
                  <a:pos x="336" y="42"/>
                </a:cxn>
                <a:cxn ang="0">
                  <a:pos x="316" y="48"/>
                </a:cxn>
                <a:cxn ang="0">
                  <a:pos x="282" y="60"/>
                </a:cxn>
                <a:cxn ang="0">
                  <a:pos x="270" y="70"/>
                </a:cxn>
                <a:cxn ang="0">
                  <a:pos x="276" y="82"/>
                </a:cxn>
                <a:cxn ang="0">
                  <a:pos x="240" y="94"/>
                </a:cxn>
                <a:cxn ang="0">
                  <a:pos x="224" y="102"/>
                </a:cxn>
                <a:cxn ang="0">
                  <a:pos x="194" y="98"/>
                </a:cxn>
                <a:cxn ang="0">
                  <a:pos x="178" y="84"/>
                </a:cxn>
                <a:cxn ang="0">
                  <a:pos x="160" y="92"/>
                </a:cxn>
                <a:cxn ang="0">
                  <a:pos x="148" y="102"/>
                </a:cxn>
                <a:cxn ang="0">
                  <a:pos x="126" y="116"/>
                </a:cxn>
                <a:cxn ang="0">
                  <a:pos x="70" y="134"/>
                </a:cxn>
                <a:cxn ang="0">
                  <a:pos x="20" y="130"/>
                </a:cxn>
                <a:cxn ang="0">
                  <a:pos x="2" y="138"/>
                </a:cxn>
                <a:cxn ang="0">
                  <a:pos x="4" y="158"/>
                </a:cxn>
                <a:cxn ang="0">
                  <a:pos x="40" y="158"/>
                </a:cxn>
                <a:cxn ang="0">
                  <a:pos x="42" y="186"/>
                </a:cxn>
                <a:cxn ang="0">
                  <a:pos x="74" y="184"/>
                </a:cxn>
                <a:cxn ang="0">
                  <a:pos x="94" y="176"/>
                </a:cxn>
                <a:cxn ang="0">
                  <a:pos x="104" y="188"/>
                </a:cxn>
                <a:cxn ang="0">
                  <a:pos x="92" y="232"/>
                </a:cxn>
                <a:cxn ang="0">
                  <a:pos x="70" y="248"/>
                </a:cxn>
                <a:cxn ang="0">
                  <a:pos x="108" y="258"/>
                </a:cxn>
                <a:cxn ang="0">
                  <a:pos x="152" y="268"/>
                </a:cxn>
                <a:cxn ang="0">
                  <a:pos x="140" y="300"/>
                </a:cxn>
                <a:cxn ang="0">
                  <a:pos x="144" y="326"/>
                </a:cxn>
                <a:cxn ang="0">
                  <a:pos x="194" y="356"/>
                </a:cxn>
                <a:cxn ang="0">
                  <a:pos x="216" y="348"/>
                </a:cxn>
                <a:cxn ang="0">
                  <a:pos x="252" y="360"/>
                </a:cxn>
                <a:cxn ang="0">
                  <a:pos x="256" y="358"/>
                </a:cxn>
                <a:cxn ang="0">
                  <a:pos x="294" y="368"/>
                </a:cxn>
                <a:cxn ang="0">
                  <a:pos x="314" y="370"/>
                </a:cxn>
                <a:cxn ang="0">
                  <a:pos x="320" y="380"/>
                </a:cxn>
                <a:cxn ang="0">
                  <a:pos x="358" y="356"/>
                </a:cxn>
                <a:cxn ang="0">
                  <a:pos x="392" y="328"/>
                </a:cxn>
                <a:cxn ang="0">
                  <a:pos x="400" y="306"/>
                </a:cxn>
                <a:cxn ang="0">
                  <a:pos x="410" y="288"/>
                </a:cxn>
                <a:cxn ang="0">
                  <a:pos x="414" y="274"/>
                </a:cxn>
                <a:cxn ang="0">
                  <a:pos x="456" y="230"/>
                </a:cxn>
                <a:cxn ang="0">
                  <a:pos x="466" y="210"/>
                </a:cxn>
                <a:cxn ang="0">
                  <a:pos x="496" y="156"/>
                </a:cxn>
                <a:cxn ang="0">
                  <a:pos x="496" y="132"/>
                </a:cxn>
                <a:cxn ang="0">
                  <a:pos x="478" y="126"/>
                </a:cxn>
                <a:cxn ang="0">
                  <a:pos x="460" y="126"/>
                </a:cxn>
                <a:cxn ang="0">
                  <a:pos x="450" y="114"/>
                </a:cxn>
                <a:cxn ang="0">
                  <a:pos x="442" y="102"/>
                </a:cxn>
                <a:cxn ang="0">
                  <a:pos x="424" y="114"/>
                </a:cxn>
                <a:cxn ang="0">
                  <a:pos x="422" y="92"/>
                </a:cxn>
                <a:cxn ang="0">
                  <a:pos x="428" y="86"/>
                </a:cxn>
                <a:cxn ang="0">
                  <a:pos x="450" y="36"/>
                </a:cxn>
                <a:cxn ang="0">
                  <a:pos x="440" y="12"/>
                </a:cxn>
                <a:cxn ang="0">
                  <a:pos x="434" y="0"/>
                </a:cxn>
                <a:cxn ang="0">
                  <a:pos x="426" y="8"/>
                </a:cxn>
                <a:cxn ang="0">
                  <a:pos x="410" y="8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4" name="Freeform 19"/>
            <p:cNvSpPr>
              <a:spLocks/>
            </p:cNvSpPr>
            <p:nvPr/>
          </p:nvSpPr>
          <p:spPr bwMode="auto">
            <a:xfrm>
              <a:off x="3276165" y="2982563"/>
              <a:ext cx="508432" cy="515593"/>
            </a:xfrm>
            <a:custGeom>
              <a:avLst/>
              <a:gdLst/>
              <a:ahLst/>
              <a:cxnLst>
                <a:cxn ang="0">
                  <a:pos x="278" y="44"/>
                </a:cxn>
                <a:cxn ang="0">
                  <a:pos x="260" y="30"/>
                </a:cxn>
                <a:cxn ang="0">
                  <a:pos x="258" y="28"/>
                </a:cxn>
                <a:cxn ang="0">
                  <a:pos x="248" y="24"/>
                </a:cxn>
                <a:cxn ang="0">
                  <a:pos x="234" y="28"/>
                </a:cxn>
                <a:cxn ang="0">
                  <a:pos x="222" y="22"/>
                </a:cxn>
                <a:cxn ang="0">
                  <a:pos x="220" y="20"/>
                </a:cxn>
                <a:cxn ang="0">
                  <a:pos x="204" y="4"/>
                </a:cxn>
                <a:cxn ang="0">
                  <a:pos x="188" y="8"/>
                </a:cxn>
                <a:cxn ang="0">
                  <a:pos x="172" y="40"/>
                </a:cxn>
                <a:cxn ang="0">
                  <a:pos x="162" y="60"/>
                </a:cxn>
                <a:cxn ang="0">
                  <a:pos x="144" y="86"/>
                </a:cxn>
                <a:cxn ang="0">
                  <a:pos x="124" y="104"/>
                </a:cxn>
                <a:cxn ang="0">
                  <a:pos x="114" y="120"/>
                </a:cxn>
                <a:cxn ang="0">
                  <a:pos x="96" y="132"/>
                </a:cxn>
                <a:cxn ang="0">
                  <a:pos x="74" y="164"/>
                </a:cxn>
                <a:cxn ang="0">
                  <a:pos x="8" y="160"/>
                </a:cxn>
                <a:cxn ang="0">
                  <a:pos x="0" y="180"/>
                </a:cxn>
                <a:cxn ang="0">
                  <a:pos x="20" y="226"/>
                </a:cxn>
                <a:cxn ang="0">
                  <a:pos x="32" y="234"/>
                </a:cxn>
                <a:cxn ang="0">
                  <a:pos x="42" y="252"/>
                </a:cxn>
                <a:cxn ang="0">
                  <a:pos x="38" y="266"/>
                </a:cxn>
                <a:cxn ang="0">
                  <a:pos x="44" y="268"/>
                </a:cxn>
                <a:cxn ang="0">
                  <a:pos x="50" y="258"/>
                </a:cxn>
                <a:cxn ang="0">
                  <a:pos x="64" y="266"/>
                </a:cxn>
                <a:cxn ang="0">
                  <a:pos x="68" y="260"/>
                </a:cxn>
                <a:cxn ang="0">
                  <a:pos x="78" y="244"/>
                </a:cxn>
                <a:cxn ang="0">
                  <a:pos x="88" y="242"/>
                </a:cxn>
                <a:cxn ang="0">
                  <a:pos x="110" y="232"/>
                </a:cxn>
                <a:cxn ang="0">
                  <a:pos x="112" y="212"/>
                </a:cxn>
                <a:cxn ang="0">
                  <a:pos x="120" y="206"/>
                </a:cxn>
                <a:cxn ang="0">
                  <a:pos x="134" y="208"/>
                </a:cxn>
                <a:cxn ang="0">
                  <a:pos x="136" y="220"/>
                </a:cxn>
                <a:cxn ang="0">
                  <a:pos x="138" y="232"/>
                </a:cxn>
                <a:cxn ang="0">
                  <a:pos x="144" y="226"/>
                </a:cxn>
                <a:cxn ang="0">
                  <a:pos x="160" y="212"/>
                </a:cxn>
                <a:cxn ang="0">
                  <a:pos x="162" y="210"/>
                </a:cxn>
                <a:cxn ang="0">
                  <a:pos x="174" y="214"/>
                </a:cxn>
                <a:cxn ang="0">
                  <a:pos x="180" y="226"/>
                </a:cxn>
                <a:cxn ang="0">
                  <a:pos x="188" y="252"/>
                </a:cxn>
                <a:cxn ang="0">
                  <a:pos x="188" y="264"/>
                </a:cxn>
                <a:cxn ang="0">
                  <a:pos x="194" y="270"/>
                </a:cxn>
                <a:cxn ang="0">
                  <a:pos x="198" y="264"/>
                </a:cxn>
                <a:cxn ang="0">
                  <a:pos x="208" y="272"/>
                </a:cxn>
                <a:cxn ang="0">
                  <a:pos x="216" y="288"/>
                </a:cxn>
                <a:cxn ang="0">
                  <a:pos x="220" y="276"/>
                </a:cxn>
                <a:cxn ang="0">
                  <a:pos x="224" y="274"/>
                </a:cxn>
                <a:cxn ang="0">
                  <a:pos x="230" y="270"/>
                </a:cxn>
                <a:cxn ang="0">
                  <a:pos x="236" y="266"/>
                </a:cxn>
                <a:cxn ang="0">
                  <a:pos x="232" y="226"/>
                </a:cxn>
                <a:cxn ang="0">
                  <a:pos x="188" y="168"/>
                </a:cxn>
                <a:cxn ang="0">
                  <a:pos x="184" y="146"/>
                </a:cxn>
                <a:cxn ang="0">
                  <a:pos x="174" y="128"/>
                </a:cxn>
                <a:cxn ang="0">
                  <a:pos x="180" y="104"/>
                </a:cxn>
                <a:cxn ang="0">
                  <a:pos x="184" y="104"/>
                </a:cxn>
                <a:cxn ang="0">
                  <a:pos x="260" y="88"/>
                </a:cxn>
                <a:cxn ang="0">
                  <a:pos x="274" y="82"/>
                </a:cxn>
                <a:cxn ang="0">
                  <a:pos x="280" y="76"/>
                </a:cxn>
                <a:cxn ang="0">
                  <a:pos x="284" y="58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5" name="Freeform 20"/>
            <p:cNvSpPr>
              <a:spLocks/>
            </p:cNvSpPr>
            <p:nvPr/>
          </p:nvSpPr>
          <p:spPr bwMode="auto">
            <a:xfrm>
              <a:off x="3276165" y="1980021"/>
              <a:ext cx="580042" cy="1034767"/>
            </a:xfrm>
            <a:custGeom>
              <a:avLst/>
              <a:gdLst/>
              <a:ahLst/>
              <a:cxnLst>
                <a:cxn ang="0">
                  <a:pos x="96" y="180"/>
                </a:cxn>
                <a:cxn ang="0">
                  <a:pos x="124" y="202"/>
                </a:cxn>
                <a:cxn ang="0">
                  <a:pos x="176" y="228"/>
                </a:cxn>
                <a:cxn ang="0">
                  <a:pos x="188" y="244"/>
                </a:cxn>
                <a:cxn ang="0">
                  <a:pos x="178" y="264"/>
                </a:cxn>
                <a:cxn ang="0">
                  <a:pos x="178" y="286"/>
                </a:cxn>
                <a:cxn ang="0">
                  <a:pos x="168" y="316"/>
                </a:cxn>
                <a:cxn ang="0">
                  <a:pos x="140" y="312"/>
                </a:cxn>
                <a:cxn ang="0">
                  <a:pos x="112" y="332"/>
                </a:cxn>
                <a:cxn ang="0">
                  <a:pos x="124" y="350"/>
                </a:cxn>
                <a:cxn ang="0">
                  <a:pos x="88" y="348"/>
                </a:cxn>
                <a:cxn ang="0">
                  <a:pos x="44" y="366"/>
                </a:cxn>
                <a:cxn ang="0">
                  <a:pos x="48" y="406"/>
                </a:cxn>
                <a:cxn ang="0">
                  <a:pos x="52" y="422"/>
                </a:cxn>
                <a:cxn ang="0">
                  <a:pos x="54" y="444"/>
                </a:cxn>
                <a:cxn ang="0">
                  <a:pos x="6" y="454"/>
                </a:cxn>
                <a:cxn ang="0">
                  <a:pos x="6" y="486"/>
                </a:cxn>
                <a:cxn ang="0">
                  <a:pos x="12" y="508"/>
                </a:cxn>
                <a:cxn ang="0">
                  <a:pos x="66" y="504"/>
                </a:cxn>
                <a:cxn ang="0">
                  <a:pos x="86" y="520"/>
                </a:cxn>
                <a:cxn ang="0">
                  <a:pos x="100" y="532"/>
                </a:cxn>
                <a:cxn ang="0">
                  <a:pos x="104" y="530"/>
                </a:cxn>
                <a:cxn ang="0">
                  <a:pos x="136" y="546"/>
                </a:cxn>
                <a:cxn ang="0">
                  <a:pos x="168" y="544"/>
                </a:cxn>
                <a:cxn ang="0">
                  <a:pos x="208" y="556"/>
                </a:cxn>
                <a:cxn ang="0">
                  <a:pos x="226" y="574"/>
                </a:cxn>
                <a:cxn ang="0">
                  <a:pos x="248" y="560"/>
                </a:cxn>
                <a:cxn ang="0">
                  <a:pos x="246" y="516"/>
                </a:cxn>
                <a:cxn ang="0">
                  <a:pos x="268" y="512"/>
                </a:cxn>
                <a:cxn ang="0">
                  <a:pos x="242" y="484"/>
                </a:cxn>
                <a:cxn ang="0">
                  <a:pos x="236" y="472"/>
                </a:cxn>
                <a:cxn ang="0">
                  <a:pos x="260" y="466"/>
                </a:cxn>
                <a:cxn ang="0">
                  <a:pos x="304" y="466"/>
                </a:cxn>
                <a:cxn ang="0">
                  <a:pos x="320" y="438"/>
                </a:cxn>
                <a:cxn ang="0">
                  <a:pos x="296" y="420"/>
                </a:cxn>
                <a:cxn ang="0">
                  <a:pos x="290" y="374"/>
                </a:cxn>
                <a:cxn ang="0">
                  <a:pos x="274" y="366"/>
                </a:cxn>
                <a:cxn ang="0">
                  <a:pos x="288" y="262"/>
                </a:cxn>
                <a:cxn ang="0">
                  <a:pos x="276" y="190"/>
                </a:cxn>
                <a:cxn ang="0">
                  <a:pos x="280" y="160"/>
                </a:cxn>
                <a:cxn ang="0">
                  <a:pos x="294" y="130"/>
                </a:cxn>
                <a:cxn ang="0">
                  <a:pos x="278" y="110"/>
                </a:cxn>
                <a:cxn ang="0">
                  <a:pos x="276" y="86"/>
                </a:cxn>
                <a:cxn ang="0">
                  <a:pos x="292" y="36"/>
                </a:cxn>
                <a:cxn ang="0">
                  <a:pos x="302" y="20"/>
                </a:cxn>
                <a:cxn ang="0">
                  <a:pos x="306" y="0"/>
                </a:cxn>
                <a:cxn ang="0">
                  <a:pos x="290" y="18"/>
                </a:cxn>
                <a:cxn ang="0">
                  <a:pos x="260" y="28"/>
                </a:cxn>
                <a:cxn ang="0">
                  <a:pos x="210" y="56"/>
                </a:cxn>
                <a:cxn ang="0">
                  <a:pos x="196" y="70"/>
                </a:cxn>
                <a:cxn ang="0">
                  <a:pos x="186" y="118"/>
                </a:cxn>
                <a:cxn ang="0">
                  <a:pos x="182" y="132"/>
                </a:cxn>
                <a:cxn ang="0">
                  <a:pos x="172" y="146"/>
                </a:cxn>
                <a:cxn ang="0">
                  <a:pos x="108" y="132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6" name="Freeform 21"/>
            <p:cNvSpPr>
              <a:spLocks/>
            </p:cNvSpPr>
            <p:nvPr/>
          </p:nvSpPr>
          <p:spPr bwMode="auto">
            <a:xfrm>
              <a:off x="3777436" y="1786673"/>
              <a:ext cx="386695" cy="848580"/>
            </a:xfrm>
            <a:custGeom>
              <a:avLst/>
              <a:gdLst/>
              <a:ahLst/>
              <a:cxnLst>
                <a:cxn ang="0">
                  <a:pos x="204" y="20"/>
                </a:cxn>
                <a:cxn ang="0">
                  <a:pos x="194" y="0"/>
                </a:cxn>
                <a:cxn ang="0">
                  <a:pos x="176" y="24"/>
                </a:cxn>
                <a:cxn ang="0">
                  <a:pos x="156" y="30"/>
                </a:cxn>
                <a:cxn ang="0">
                  <a:pos x="136" y="28"/>
                </a:cxn>
                <a:cxn ang="0">
                  <a:pos x="122" y="40"/>
                </a:cxn>
                <a:cxn ang="0">
                  <a:pos x="112" y="48"/>
                </a:cxn>
                <a:cxn ang="0">
                  <a:pos x="94" y="46"/>
                </a:cxn>
                <a:cxn ang="0">
                  <a:pos x="92" y="64"/>
                </a:cxn>
                <a:cxn ang="0">
                  <a:pos x="82" y="76"/>
                </a:cxn>
                <a:cxn ang="0">
                  <a:pos x="66" y="92"/>
                </a:cxn>
                <a:cxn ang="0">
                  <a:pos x="40" y="106"/>
                </a:cxn>
                <a:cxn ang="0">
                  <a:pos x="42" y="124"/>
                </a:cxn>
                <a:cxn ang="0">
                  <a:pos x="28" y="136"/>
                </a:cxn>
                <a:cxn ang="0">
                  <a:pos x="26" y="154"/>
                </a:cxn>
                <a:cxn ang="0">
                  <a:pos x="26" y="170"/>
                </a:cxn>
                <a:cxn ang="0">
                  <a:pos x="16" y="184"/>
                </a:cxn>
                <a:cxn ang="0">
                  <a:pos x="6" y="214"/>
                </a:cxn>
                <a:cxn ang="0">
                  <a:pos x="22" y="236"/>
                </a:cxn>
                <a:cxn ang="0">
                  <a:pos x="24" y="262"/>
                </a:cxn>
                <a:cxn ang="0">
                  <a:pos x="6" y="276"/>
                </a:cxn>
                <a:cxn ang="0">
                  <a:pos x="6" y="324"/>
                </a:cxn>
                <a:cxn ang="0">
                  <a:pos x="18" y="368"/>
                </a:cxn>
                <a:cxn ang="0">
                  <a:pos x="18" y="372"/>
                </a:cxn>
                <a:cxn ang="0">
                  <a:pos x="2" y="468"/>
                </a:cxn>
                <a:cxn ang="0">
                  <a:pos x="32" y="456"/>
                </a:cxn>
                <a:cxn ang="0">
                  <a:pos x="96" y="432"/>
                </a:cxn>
                <a:cxn ang="0">
                  <a:pos x="114" y="416"/>
                </a:cxn>
                <a:cxn ang="0">
                  <a:pos x="150" y="420"/>
                </a:cxn>
                <a:cxn ang="0">
                  <a:pos x="180" y="408"/>
                </a:cxn>
                <a:cxn ang="0">
                  <a:pos x="182" y="392"/>
                </a:cxn>
                <a:cxn ang="0">
                  <a:pos x="190" y="372"/>
                </a:cxn>
                <a:cxn ang="0">
                  <a:pos x="190" y="368"/>
                </a:cxn>
                <a:cxn ang="0">
                  <a:pos x="192" y="360"/>
                </a:cxn>
                <a:cxn ang="0">
                  <a:pos x="190" y="352"/>
                </a:cxn>
                <a:cxn ang="0">
                  <a:pos x="198" y="336"/>
                </a:cxn>
                <a:cxn ang="0">
                  <a:pos x="184" y="310"/>
                </a:cxn>
                <a:cxn ang="0">
                  <a:pos x="180" y="302"/>
                </a:cxn>
                <a:cxn ang="0">
                  <a:pos x="182" y="294"/>
                </a:cxn>
                <a:cxn ang="0">
                  <a:pos x="190" y="280"/>
                </a:cxn>
                <a:cxn ang="0">
                  <a:pos x="202" y="248"/>
                </a:cxn>
                <a:cxn ang="0">
                  <a:pos x="216" y="216"/>
                </a:cxn>
                <a:cxn ang="0">
                  <a:pos x="184" y="184"/>
                </a:cxn>
                <a:cxn ang="0">
                  <a:pos x="176" y="170"/>
                </a:cxn>
                <a:cxn ang="0">
                  <a:pos x="180" y="146"/>
                </a:cxn>
                <a:cxn ang="0">
                  <a:pos x="184" y="122"/>
                </a:cxn>
                <a:cxn ang="0">
                  <a:pos x="190" y="114"/>
                </a:cxn>
                <a:cxn ang="0">
                  <a:pos x="208" y="112"/>
                </a:cxn>
                <a:cxn ang="0">
                  <a:pos x="216" y="76"/>
                </a:cxn>
                <a:cxn ang="0">
                  <a:pos x="200" y="64"/>
                </a:cxn>
                <a:cxn ang="0">
                  <a:pos x="182" y="54"/>
                </a:cxn>
                <a:cxn ang="0">
                  <a:pos x="180" y="32"/>
                </a:cxn>
                <a:cxn ang="0">
                  <a:pos x="202" y="24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7" name="Freeform 22"/>
            <p:cNvSpPr>
              <a:spLocks/>
            </p:cNvSpPr>
            <p:nvPr/>
          </p:nvSpPr>
          <p:spPr bwMode="auto">
            <a:xfrm>
              <a:off x="3677181" y="3233198"/>
              <a:ext cx="615847" cy="716101"/>
            </a:xfrm>
            <a:custGeom>
              <a:avLst/>
              <a:gdLst/>
              <a:ahLst/>
              <a:cxnLst>
                <a:cxn ang="0">
                  <a:pos x="300" y="66"/>
                </a:cxn>
                <a:cxn ang="0">
                  <a:pos x="294" y="32"/>
                </a:cxn>
                <a:cxn ang="0">
                  <a:pos x="282" y="24"/>
                </a:cxn>
                <a:cxn ang="0">
                  <a:pos x="252" y="44"/>
                </a:cxn>
                <a:cxn ang="0">
                  <a:pos x="252" y="22"/>
                </a:cxn>
                <a:cxn ang="0">
                  <a:pos x="244" y="20"/>
                </a:cxn>
                <a:cxn ang="0">
                  <a:pos x="216" y="44"/>
                </a:cxn>
                <a:cxn ang="0">
                  <a:pos x="198" y="32"/>
                </a:cxn>
                <a:cxn ang="0">
                  <a:pos x="176" y="20"/>
                </a:cxn>
                <a:cxn ang="0">
                  <a:pos x="132" y="6"/>
                </a:cxn>
                <a:cxn ang="0">
                  <a:pos x="100" y="0"/>
                </a:cxn>
                <a:cxn ang="0">
                  <a:pos x="96" y="30"/>
                </a:cxn>
                <a:cxn ang="0">
                  <a:pos x="68" y="32"/>
                </a:cxn>
                <a:cxn ang="0">
                  <a:pos x="28" y="52"/>
                </a:cxn>
                <a:cxn ang="0">
                  <a:pos x="26" y="144"/>
                </a:cxn>
                <a:cxn ang="0">
                  <a:pos x="20" y="152"/>
                </a:cxn>
                <a:cxn ang="0">
                  <a:pos x="26" y="198"/>
                </a:cxn>
                <a:cxn ang="0">
                  <a:pos x="4" y="214"/>
                </a:cxn>
                <a:cxn ang="0">
                  <a:pos x="14" y="224"/>
                </a:cxn>
                <a:cxn ang="0">
                  <a:pos x="22" y="224"/>
                </a:cxn>
                <a:cxn ang="0">
                  <a:pos x="32" y="234"/>
                </a:cxn>
                <a:cxn ang="0">
                  <a:pos x="32" y="256"/>
                </a:cxn>
                <a:cxn ang="0">
                  <a:pos x="24" y="282"/>
                </a:cxn>
                <a:cxn ang="0">
                  <a:pos x="48" y="316"/>
                </a:cxn>
                <a:cxn ang="0">
                  <a:pos x="76" y="304"/>
                </a:cxn>
                <a:cxn ang="0">
                  <a:pos x="92" y="302"/>
                </a:cxn>
                <a:cxn ang="0">
                  <a:pos x="100" y="282"/>
                </a:cxn>
                <a:cxn ang="0">
                  <a:pos x="128" y="280"/>
                </a:cxn>
                <a:cxn ang="0">
                  <a:pos x="136" y="270"/>
                </a:cxn>
                <a:cxn ang="0">
                  <a:pos x="152" y="280"/>
                </a:cxn>
                <a:cxn ang="0">
                  <a:pos x="154" y="302"/>
                </a:cxn>
                <a:cxn ang="0">
                  <a:pos x="164" y="316"/>
                </a:cxn>
                <a:cxn ang="0">
                  <a:pos x="154" y="344"/>
                </a:cxn>
                <a:cxn ang="0">
                  <a:pos x="164" y="372"/>
                </a:cxn>
                <a:cxn ang="0">
                  <a:pos x="164" y="388"/>
                </a:cxn>
                <a:cxn ang="0">
                  <a:pos x="176" y="400"/>
                </a:cxn>
                <a:cxn ang="0">
                  <a:pos x="194" y="392"/>
                </a:cxn>
                <a:cxn ang="0">
                  <a:pos x="216" y="366"/>
                </a:cxn>
                <a:cxn ang="0">
                  <a:pos x="220" y="354"/>
                </a:cxn>
                <a:cxn ang="0">
                  <a:pos x="236" y="360"/>
                </a:cxn>
                <a:cxn ang="0">
                  <a:pos x="270" y="378"/>
                </a:cxn>
                <a:cxn ang="0">
                  <a:pos x="266" y="360"/>
                </a:cxn>
                <a:cxn ang="0">
                  <a:pos x="256" y="340"/>
                </a:cxn>
                <a:cxn ang="0">
                  <a:pos x="282" y="324"/>
                </a:cxn>
                <a:cxn ang="0">
                  <a:pos x="332" y="332"/>
                </a:cxn>
                <a:cxn ang="0">
                  <a:pos x="332" y="328"/>
                </a:cxn>
                <a:cxn ang="0">
                  <a:pos x="344" y="304"/>
                </a:cxn>
                <a:cxn ang="0">
                  <a:pos x="338" y="286"/>
                </a:cxn>
                <a:cxn ang="0">
                  <a:pos x="330" y="276"/>
                </a:cxn>
                <a:cxn ang="0">
                  <a:pos x="340" y="268"/>
                </a:cxn>
                <a:cxn ang="0">
                  <a:pos x="326" y="250"/>
                </a:cxn>
                <a:cxn ang="0">
                  <a:pos x="316" y="196"/>
                </a:cxn>
                <a:cxn ang="0">
                  <a:pos x="302" y="204"/>
                </a:cxn>
                <a:cxn ang="0">
                  <a:pos x="322" y="138"/>
                </a:cxn>
                <a:cxn ang="0">
                  <a:pos x="322" y="76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8" name="Freeform 23"/>
            <p:cNvSpPr>
              <a:spLocks/>
            </p:cNvSpPr>
            <p:nvPr/>
          </p:nvSpPr>
          <p:spPr bwMode="auto">
            <a:xfrm>
              <a:off x="3605571" y="2821440"/>
              <a:ext cx="873644" cy="547818"/>
            </a:xfrm>
            <a:custGeom>
              <a:avLst/>
              <a:gdLst/>
              <a:ahLst/>
              <a:cxnLst>
                <a:cxn ang="0">
                  <a:pos x="64" y="10"/>
                </a:cxn>
                <a:cxn ang="0">
                  <a:pos x="98" y="40"/>
                </a:cxn>
                <a:cxn ang="0">
                  <a:pos x="88" y="52"/>
                </a:cxn>
                <a:cxn ang="0">
                  <a:pos x="60" y="58"/>
                </a:cxn>
                <a:cxn ang="0">
                  <a:pos x="72" y="86"/>
                </a:cxn>
                <a:cxn ang="0">
                  <a:pos x="88" y="114"/>
                </a:cxn>
                <a:cxn ang="0">
                  <a:pos x="102" y="130"/>
                </a:cxn>
                <a:cxn ang="0">
                  <a:pos x="106" y="164"/>
                </a:cxn>
                <a:cxn ang="0">
                  <a:pos x="80" y="184"/>
                </a:cxn>
                <a:cxn ang="0">
                  <a:pos x="4" y="204"/>
                </a:cxn>
                <a:cxn ang="0">
                  <a:pos x="8" y="234"/>
                </a:cxn>
                <a:cxn ang="0">
                  <a:pos x="40" y="286"/>
                </a:cxn>
                <a:cxn ang="0">
                  <a:pos x="60" y="278"/>
                </a:cxn>
                <a:cxn ang="0">
                  <a:pos x="78" y="254"/>
                </a:cxn>
                <a:cxn ang="0">
                  <a:pos x="112" y="254"/>
                </a:cxn>
                <a:cxn ang="0">
                  <a:pos x="126" y="222"/>
                </a:cxn>
                <a:cxn ang="0">
                  <a:pos x="160" y="222"/>
                </a:cxn>
                <a:cxn ang="0">
                  <a:pos x="220" y="242"/>
                </a:cxn>
                <a:cxn ang="0">
                  <a:pos x="250" y="262"/>
                </a:cxn>
                <a:cxn ang="0">
                  <a:pos x="264" y="254"/>
                </a:cxn>
                <a:cxn ang="0">
                  <a:pos x="296" y="238"/>
                </a:cxn>
                <a:cxn ang="0">
                  <a:pos x="300" y="252"/>
                </a:cxn>
                <a:cxn ang="0">
                  <a:pos x="308" y="256"/>
                </a:cxn>
                <a:cxn ang="0">
                  <a:pos x="330" y="246"/>
                </a:cxn>
                <a:cxn ang="0">
                  <a:pos x="342" y="260"/>
                </a:cxn>
                <a:cxn ang="0">
                  <a:pos x="346" y="290"/>
                </a:cxn>
                <a:cxn ang="0">
                  <a:pos x="372" y="268"/>
                </a:cxn>
                <a:cxn ang="0">
                  <a:pos x="408" y="260"/>
                </a:cxn>
                <a:cxn ang="0">
                  <a:pos x="432" y="242"/>
                </a:cxn>
                <a:cxn ang="0">
                  <a:pos x="488" y="228"/>
                </a:cxn>
                <a:cxn ang="0">
                  <a:pos x="488" y="216"/>
                </a:cxn>
                <a:cxn ang="0">
                  <a:pos x="458" y="150"/>
                </a:cxn>
                <a:cxn ang="0">
                  <a:pos x="446" y="126"/>
                </a:cxn>
                <a:cxn ang="0">
                  <a:pos x="430" y="110"/>
                </a:cxn>
                <a:cxn ang="0">
                  <a:pos x="416" y="100"/>
                </a:cxn>
                <a:cxn ang="0">
                  <a:pos x="394" y="114"/>
                </a:cxn>
                <a:cxn ang="0">
                  <a:pos x="372" y="94"/>
                </a:cxn>
                <a:cxn ang="0">
                  <a:pos x="352" y="90"/>
                </a:cxn>
                <a:cxn ang="0">
                  <a:pos x="324" y="94"/>
                </a:cxn>
                <a:cxn ang="0">
                  <a:pos x="320" y="70"/>
                </a:cxn>
                <a:cxn ang="0">
                  <a:pos x="216" y="50"/>
                </a:cxn>
                <a:cxn ang="0">
                  <a:pos x="178" y="34"/>
                </a:cxn>
                <a:cxn ang="0">
                  <a:pos x="144" y="0"/>
                </a:cxn>
                <a:cxn ang="0">
                  <a:pos x="74" y="6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89" name="Freeform 24"/>
            <p:cNvSpPr>
              <a:spLocks/>
            </p:cNvSpPr>
            <p:nvPr/>
          </p:nvSpPr>
          <p:spPr bwMode="auto">
            <a:xfrm>
              <a:off x="3798919" y="3827562"/>
              <a:ext cx="909449" cy="719682"/>
            </a:xfrm>
            <a:custGeom>
              <a:avLst/>
              <a:gdLst/>
              <a:ahLst/>
              <a:cxnLst>
                <a:cxn ang="0">
                  <a:pos x="484" y="134"/>
                </a:cxn>
                <a:cxn ang="0">
                  <a:pos x="490" y="126"/>
                </a:cxn>
                <a:cxn ang="0">
                  <a:pos x="508" y="116"/>
                </a:cxn>
                <a:cxn ang="0">
                  <a:pos x="472" y="88"/>
                </a:cxn>
                <a:cxn ang="0">
                  <a:pos x="424" y="42"/>
                </a:cxn>
                <a:cxn ang="0">
                  <a:pos x="404" y="54"/>
                </a:cxn>
                <a:cxn ang="0">
                  <a:pos x="400" y="58"/>
                </a:cxn>
                <a:cxn ang="0">
                  <a:pos x="372" y="50"/>
                </a:cxn>
                <a:cxn ang="0">
                  <a:pos x="332" y="64"/>
                </a:cxn>
                <a:cxn ang="0">
                  <a:pos x="310" y="70"/>
                </a:cxn>
                <a:cxn ang="0">
                  <a:pos x="298" y="76"/>
                </a:cxn>
                <a:cxn ang="0">
                  <a:pos x="286" y="58"/>
                </a:cxn>
                <a:cxn ang="0">
                  <a:pos x="314" y="22"/>
                </a:cxn>
                <a:cxn ang="0">
                  <a:pos x="312" y="12"/>
                </a:cxn>
                <a:cxn ang="0">
                  <a:pos x="288" y="26"/>
                </a:cxn>
                <a:cxn ang="0">
                  <a:pos x="278" y="20"/>
                </a:cxn>
                <a:cxn ang="0">
                  <a:pos x="254" y="16"/>
                </a:cxn>
                <a:cxn ang="0">
                  <a:pos x="236" y="8"/>
                </a:cxn>
                <a:cxn ang="0">
                  <a:pos x="208" y="2"/>
                </a:cxn>
                <a:cxn ang="0">
                  <a:pos x="204" y="24"/>
                </a:cxn>
                <a:cxn ang="0">
                  <a:pos x="210" y="48"/>
                </a:cxn>
                <a:cxn ang="0">
                  <a:pos x="200" y="54"/>
                </a:cxn>
                <a:cxn ang="0">
                  <a:pos x="182" y="46"/>
                </a:cxn>
                <a:cxn ang="0">
                  <a:pos x="156" y="34"/>
                </a:cxn>
                <a:cxn ang="0">
                  <a:pos x="144" y="80"/>
                </a:cxn>
                <a:cxn ang="0">
                  <a:pos x="140" y="108"/>
                </a:cxn>
                <a:cxn ang="0">
                  <a:pos x="124" y="134"/>
                </a:cxn>
                <a:cxn ang="0">
                  <a:pos x="60" y="230"/>
                </a:cxn>
                <a:cxn ang="0">
                  <a:pos x="60" y="266"/>
                </a:cxn>
                <a:cxn ang="0">
                  <a:pos x="16" y="284"/>
                </a:cxn>
                <a:cxn ang="0">
                  <a:pos x="0" y="356"/>
                </a:cxn>
                <a:cxn ang="0">
                  <a:pos x="6" y="380"/>
                </a:cxn>
                <a:cxn ang="0">
                  <a:pos x="42" y="400"/>
                </a:cxn>
                <a:cxn ang="0">
                  <a:pos x="52" y="388"/>
                </a:cxn>
                <a:cxn ang="0">
                  <a:pos x="24" y="364"/>
                </a:cxn>
                <a:cxn ang="0">
                  <a:pos x="36" y="346"/>
                </a:cxn>
                <a:cxn ang="0">
                  <a:pos x="64" y="324"/>
                </a:cxn>
                <a:cxn ang="0">
                  <a:pos x="128" y="282"/>
                </a:cxn>
                <a:cxn ang="0">
                  <a:pos x="146" y="296"/>
                </a:cxn>
                <a:cxn ang="0">
                  <a:pos x="168" y="282"/>
                </a:cxn>
                <a:cxn ang="0">
                  <a:pos x="194" y="272"/>
                </a:cxn>
                <a:cxn ang="0">
                  <a:pos x="218" y="238"/>
                </a:cxn>
                <a:cxn ang="0">
                  <a:pos x="250" y="252"/>
                </a:cxn>
                <a:cxn ang="0">
                  <a:pos x="248" y="186"/>
                </a:cxn>
                <a:cxn ang="0">
                  <a:pos x="264" y="190"/>
                </a:cxn>
                <a:cxn ang="0">
                  <a:pos x="318" y="224"/>
                </a:cxn>
                <a:cxn ang="0">
                  <a:pos x="312" y="206"/>
                </a:cxn>
                <a:cxn ang="0">
                  <a:pos x="340" y="206"/>
                </a:cxn>
                <a:cxn ang="0">
                  <a:pos x="350" y="190"/>
                </a:cxn>
                <a:cxn ang="0">
                  <a:pos x="376" y="194"/>
                </a:cxn>
                <a:cxn ang="0">
                  <a:pos x="388" y="206"/>
                </a:cxn>
                <a:cxn ang="0">
                  <a:pos x="400" y="182"/>
                </a:cxn>
                <a:cxn ang="0">
                  <a:pos x="414" y="186"/>
                </a:cxn>
                <a:cxn ang="0">
                  <a:pos x="432" y="180"/>
                </a:cxn>
                <a:cxn ang="0">
                  <a:pos x="464" y="146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0" name="Freeform 25"/>
            <p:cNvSpPr>
              <a:spLocks/>
            </p:cNvSpPr>
            <p:nvPr/>
          </p:nvSpPr>
          <p:spPr bwMode="auto">
            <a:xfrm>
              <a:off x="4228580" y="3204554"/>
              <a:ext cx="544237" cy="741165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200" y="24"/>
                </a:cxn>
                <a:cxn ang="0">
                  <a:pos x="180" y="34"/>
                </a:cxn>
                <a:cxn ang="0">
                  <a:pos x="174" y="22"/>
                </a:cxn>
                <a:cxn ang="0">
                  <a:pos x="152" y="24"/>
                </a:cxn>
                <a:cxn ang="0">
                  <a:pos x="108" y="36"/>
                </a:cxn>
                <a:cxn ang="0">
                  <a:pos x="68" y="54"/>
                </a:cxn>
                <a:cxn ang="0">
                  <a:pos x="34" y="56"/>
                </a:cxn>
                <a:cxn ang="0">
                  <a:pos x="16" y="84"/>
                </a:cxn>
                <a:cxn ang="0">
                  <a:pos x="22" y="92"/>
                </a:cxn>
                <a:cxn ang="0">
                  <a:pos x="34" y="144"/>
                </a:cxn>
                <a:cxn ang="0">
                  <a:pos x="0" y="200"/>
                </a:cxn>
                <a:cxn ang="0">
                  <a:pos x="16" y="198"/>
                </a:cxn>
                <a:cxn ang="0">
                  <a:pos x="16" y="226"/>
                </a:cxn>
                <a:cxn ang="0">
                  <a:pos x="24" y="262"/>
                </a:cxn>
                <a:cxn ang="0">
                  <a:pos x="40" y="286"/>
                </a:cxn>
                <a:cxn ang="0">
                  <a:pos x="44" y="310"/>
                </a:cxn>
                <a:cxn ang="0">
                  <a:pos x="34" y="344"/>
                </a:cxn>
                <a:cxn ang="0">
                  <a:pos x="52" y="362"/>
                </a:cxn>
                <a:cxn ang="0">
                  <a:pos x="72" y="352"/>
                </a:cxn>
                <a:cxn ang="0">
                  <a:pos x="86" y="362"/>
                </a:cxn>
                <a:cxn ang="0">
                  <a:pos x="66" y="392"/>
                </a:cxn>
                <a:cxn ang="0">
                  <a:pos x="72" y="408"/>
                </a:cxn>
                <a:cxn ang="0">
                  <a:pos x="94" y="402"/>
                </a:cxn>
                <a:cxn ang="0">
                  <a:pos x="134" y="390"/>
                </a:cxn>
                <a:cxn ang="0">
                  <a:pos x="154" y="400"/>
                </a:cxn>
                <a:cxn ang="0">
                  <a:pos x="152" y="384"/>
                </a:cxn>
                <a:cxn ang="0">
                  <a:pos x="150" y="362"/>
                </a:cxn>
                <a:cxn ang="0">
                  <a:pos x="166" y="346"/>
                </a:cxn>
                <a:cxn ang="0">
                  <a:pos x="166" y="328"/>
                </a:cxn>
                <a:cxn ang="0">
                  <a:pos x="164" y="316"/>
                </a:cxn>
                <a:cxn ang="0">
                  <a:pos x="178" y="298"/>
                </a:cxn>
                <a:cxn ang="0">
                  <a:pos x="186" y="278"/>
                </a:cxn>
                <a:cxn ang="0">
                  <a:pos x="194" y="266"/>
                </a:cxn>
                <a:cxn ang="0">
                  <a:pos x="194" y="242"/>
                </a:cxn>
                <a:cxn ang="0">
                  <a:pos x="194" y="228"/>
                </a:cxn>
                <a:cxn ang="0">
                  <a:pos x="224" y="200"/>
                </a:cxn>
                <a:cxn ang="0">
                  <a:pos x="220" y="186"/>
                </a:cxn>
                <a:cxn ang="0">
                  <a:pos x="224" y="156"/>
                </a:cxn>
                <a:cxn ang="0">
                  <a:pos x="250" y="136"/>
                </a:cxn>
                <a:cxn ang="0">
                  <a:pos x="272" y="140"/>
                </a:cxn>
                <a:cxn ang="0">
                  <a:pos x="296" y="108"/>
                </a:cxn>
                <a:cxn ang="0">
                  <a:pos x="300" y="102"/>
                </a:cxn>
                <a:cxn ang="0">
                  <a:pos x="296" y="84"/>
                </a:cxn>
                <a:cxn ang="0">
                  <a:pos x="274" y="46"/>
                </a:cxn>
                <a:cxn ang="0">
                  <a:pos x="280" y="28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1" name="Freeform 26"/>
            <p:cNvSpPr>
              <a:spLocks/>
            </p:cNvSpPr>
            <p:nvPr/>
          </p:nvSpPr>
          <p:spPr bwMode="auto">
            <a:xfrm>
              <a:off x="4511440" y="3401482"/>
              <a:ext cx="504852" cy="615847"/>
            </a:xfrm>
            <a:custGeom>
              <a:avLst/>
              <a:gdLst/>
              <a:ahLst/>
              <a:cxnLst>
                <a:cxn ang="0">
                  <a:pos x="132" y="24"/>
                </a:cxn>
                <a:cxn ang="0">
                  <a:pos x="118" y="40"/>
                </a:cxn>
                <a:cxn ang="0">
                  <a:pos x="84" y="38"/>
                </a:cxn>
                <a:cxn ang="0">
                  <a:pos x="70" y="60"/>
                </a:cxn>
                <a:cxn ang="0">
                  <a:pos x="74" y="92"/>
                </a:cxn>
                <a:cxn ang="0">
                  <a:pos x="42" y="124"/>
                </a:cxn>
                <a:cxn ang="0">
                  <a:pos x="54" y="140"/>
                </a:cxn>
                <a:cxn ang="0">
                  <a:pos x="56" y="148"/>
                </a:cxn>
                <a:cxn ang="0">
                  <a:pos x="38" y="174"/>
                </a:cxn>
                <a:cxn ang="0">
                  <a:pos x="30" y="190"/>
                </a:cxn>
                <a:cxn ang="0">
                  <a:pos x="14" y="208"/>
                </a:cxn>
                <a:cxn ang="0">
                  <a:pos x="14" y="226"/>
                </a:cxn>
                <a:cxn ang="0">
                  <a:pos x="14" y="242"/>
                </a:cxn>
                <a:cxn ang="0">
                  <a:pos x="0" y="252"/>
                </a:cxn>
                <a:cxn ang="0">
                  <a:pos x="28" y="272"/>
                </a:cxn>
                <a:cxn ang="0">
                  <a:pos x="52" y="274"/>
                </a:cxn>
                <a:cxn ang="0">
                  <a:pos x="82" y="322"/>
                </a:cxn>
                <a:cxn ang="0">
                  <a:pos x="112" y="320"/>
                </a:cxn>
                <a:cxn ang="0">
                  <a:pos x="150" y="306"/>
                </a:cxn>
                <a:cxn ang="0">
                  <a:pos x="156" y="290"/>
                </a:cxn>
                <a:cxn ang="0">
                  <a:pos x="170" y="278"/>
                </a:cxn>
                <a:cxn ang="0">
                  <a:pos x="194" y="276"/>
                </a:cxn>
                <a:cxn ang="0">
                  <a:pos x="208" y="256"/>
                </a:cxn>
                <a:cxn ang="0">
                  <a:pos x="222" y="226"/>
                </a:cxn>
                <a:cxn ang="0">
                  <a:pos x="218" y="208"/>
                </a:cxn>
                <a:cxn ang="0">
                  <a:pos x="236" y="194"/>
                </a:cxn>
                <a:cxn ang="0">
                  <a:pos x="238" y="182"/>
                </a:cxn>
                <a:cxn ang="0">
                  <a:pos x="244" y="172"/>
                </a:cxn>
                <a:cxn ang="0">
                  <a:pos x="238" y="154"/>
                </a:cxn>
                <a:cxn ang="0">
                  <a:pos x="240" y="120"/>
                </a:cxn>
                <a:cxn ang="0">
                  <a:pos x="236" y="108"/>
                </a:cxn>
                <a:cxn ang="0">
                  <a:pos x="266" y="98"/>
                </a:cxn>
                <a:cxn ang="0">
                  <a:pos x="282" y="74"/>
                </a:cxn>
                <a:cxn ang="0">
                  <a:pos x="270" y="64"/>
                </a:cxn>
                <a:cxn ang="0">
                  <a:pos x="268" y="58"/>
                </a:cxn>
                <a:cxn ang="0">
                  <a:pos x="256" y="64"/>
                </a:cxn>
                <a:cxn ang="0">
                  <a:pos x="234" y="54"/>
                </a:cxn>
                <a:cxn ang="0">
                  <a:pos x="222" y="50"/>
                </a:cxn>
                <a:cxn ang="0">
                  <a:pos x="200" y="62"/>
                </a:cxn>
                <a:cxn ang="0">
                  <a:pos x="182" y="58"/>
                </a:cxn>
                <a:cxn ang="0">
                  <a:pos x="170" y="30"/>
                </a:cxn>
                <a:cxn ang="0">
                  <a:pos x="160" y="2"/>
                </a:cxn>
                <a:cxn ang="0">
                  <a:pos x="148" y="14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2" name="Freeform 27"/>
            <p:cNvSpPr>
              <a:spLocks/>
            </p:cNvSpPr>
            <p:nvPr/>
          </p:nvSpPr>
          <p:spPr bwMode="auto">
            <a:xfrm>
              <a:off x="4737012" y="3011207"/>
              <a:ext cx="433241" cy="501271"/>
            </a:xfrm>
            <a:custGeom>
              <a:avLst/>
              <a:gdLst/>
              <a:ahLst/>
              <a:cxnLst>
                <a:cxn ang="0">
                  <a:pos x="148" y="4"/>
                </a:cxn>
                <a:cxn ang="0">
                  <a:pos x="126" y="12"/>
                </a:cxn>
                <a:cxn ang="0">
                  <a:pos x="102" y="6"/>
                </a:cxn>
                <a:cxn ang="0">
                  <a:pos x="78" y="6"/>
                </a:cxn>
                <a:cxn ang="0">
                  <a:pos x="62" y="28"/>
                </a:cxn>
                <a:cxn ang="0">
                  <a:pos x="54" y="64"/>
                </a:cxn>
                <a:cxn ang="0">
                  <a:pos x="44" y="74"/>
                </a:cxn>
                <a:cxn ang="0">
                  <a:pos x="44" y="82"/>
                </a:cxn>
                <a:cxn ang="0">
                  <a:pos x="36" y="100"/>
                </a:cxn>
                <a:cxn ang="0">
                  <a:pos x="4" y="132"/>
                </a:cxn>
                <a:cxn ang="0">
                  <a:pos x="6" y="140"/>
                </a:cxn>
                <a:cxn ang="0">
                  <a:pos x="0" y="148"/>
                </a:cxn>
                <a:cxn ang="0">
                  <a:pos x="0" y="156"/>
                </a:cxn>
                <a:cxn ang="0">
                  <a:pos x="30" y="202"/>
                </a:cxn>
                <a:cxn ang="0">
                  <a:pos x="30" y="206"/>
                </a:cxn>
                <a:cxn ang="0">
                  <a:pos x="28" y="210"/>
                </a:cxn>
                <a:cxn ang="0">
                  <a:pos x="40" y="214"/>
                </a:cxn>
                <a:cxn ang="0">
                  <a:pos x="48" y="224"/>
                </a:cxn>
                <a:cxn ang="0">
                  <a:pos x="52" y="246"/>
                </a:cxn>
                <a:cxn ang="0">
                  <a:pos x="58" y="266"/>
                </a:cxn>
                <a:cxn ang="0">
                  <a:pos x="68" y="272"/>
                </a:cxn>
                <a:cxn ang="0">
                  <a:pos x="80" y="270"/>
                </a:cxn>
                <a:cxn ang="0">
                  <a:pos x="90" y="264"/>
                </a:cxn>
                <a:cxn ang="0">
                  <a:pos x="90" y="258"/>
                </a:cxn>
                <a:cxn ang="0">
                  <a:pos x="104" y="250"/>
                </a:cxn>
                <a:cxn ang="0">
                  <a:pos x="122" y="270"/>
                </a:cxn>
                <a:cxn ang="0">
                  <a:pos x="134" y="272"/>
                </a:cxn>
                <a:cxn ang="0">
                  <a:pos x="146" y="268"/>
                </a:cxn>
                <a:cxn ang="0">
                  <a:pos x="152" y="270"/>
                </a:cxn>
                <a:cxn ang="0">
                  <a:pos x="170" y="274"/>
                </a:cxn>
                <a:cxn ang="0">
                  <a:pos x="170" y="246"/>
                </a:cxn>
                <a:cxn ang="0">
                  <a:pos x="180" y="232"/>
                </a:cxn>
                <a:cxn ang="0">
                  <a:pos x="172" y="224"/>
                </a:cxn>
                <a:cxn ang="0">
                  <a:pos x="176" y="220"/>
                </a:cxn>
                <a:cxn ang="0">
                  <a:pos x="198" y="186"/>
                </a:cxn>
                <a:cxn ang="0">
                  <a:pos x="204" y="188"/>
                </a:cxn>
                <a:cxn ang="0">
                  <a:pos x="204" y="204"/>
                </a:cxn>
                <a:cxn ang="0">
                  <a:pos x="226" y="172"/>
                </a:cxn>
                <a:cxn ang="0">
                  <a:pos x="214" y="174"/>
                </a:cxn>
                <a:cxn ang="0">
                  <a:pos x="216" y="136"/>
                </a:cxn>
                <a:cxn ang="0">
                  <a:pos x="214" y="134"/>
                </a:cxn>
                <a:cxn ang="0">
                  <a:pos x="208" y="122"/>
                </a:cxn>
                <a:cxn ang="0">
                  <a:pos x="230" y="116"/>
                </a:cxn>
                <a:cxn ang="0">
                  <a:pos x="240" y="106"/>
                </a:cxn>
                <a:cxn ang="0">
                  <a:pos x="216" y="86"/>
                </a:cxn>
                <a:cxn ang="0">
                  <a:pos x="232" y="66"/>
                </a:cxn>
                <a:cxn ang="0">
                  <a:pos x="220" y="68"/>
                </a:cxn>
                <a:cxn ang="0">
                  <a:pos x="220" y="64"/>
                </a:cxn>
                <a:cxn ang="0">
                  <a:pos x="214" y="54"/>
                </a:cxn>
                <a:cxn ang="0">
                  <a:pos x="204" y="48"/>
                </a:cxn>
                <a:cxn ang="0">
                  <a:pos x="160" y="64"/>
                </a:cxn>
                <a:cxn ang="0">
                  <a:pos x="104" y="48"/>
                </a:cxn>
                <a:cxn ang="0">
                  <a:pos x="158" y="34"/>
                </a:cxn>
                <a:cxn ang="0">
                  <a:pos x="178" y="12"/>
                </a:cxn>
                <a:cxn ang="0">
                  <a:pos x="148" y="4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4314512" y="2577965"/>
              <a:ext cx="547818" cy="669555"/>
            </a:xfrm>
            <a:custGeom>
              <a:avLst/>
              <a:gdLst/>
              <a:ahLst/>
              <a:cxnLst>
                <a:cxn ang="0">
                  <a:pos x="186" y="86"/>
                </a:cxn>
                <a:cxn ang="0">
                  <a:pos x="170" y="56"/>
                </a:cxn>
                <a:cxn ang="0">
                  <a:pos x="110" y="34"/>
                </a:cxn>
                <a:cxn ang="0">
                  <a:pos x="80" y="0"/>
                </a:cxn>
                <a:cxn ang="0">
                  <a:pos x="82" y="14"/>
                </a:cxn>
                <a:cxn ang="0">
                  <a:pos x="98" y="38"/>
                </a:cxn>
                <a:cxn ang="0">
                  <a:pos x="74" y="72"/>
                </a:cxn>
                <a:cxn ang="0">
                  <a:pos x="52" y="50"/>
                </a:cxn>
                <a:cxn ang="0">
                  <a:pos x="46" y="70"/>
                </a:cxn>
                <a:cxn ang="0">
                  <a:pos x="44" y="82"/>
                </a:cxn>
                <a:cxn ang="0">
                  <a:pos x="22" y="94"/>
                </a:cxn>
                <a:cxn ang="0">
                  <a:pos x="20" y="124"/>
                </a:cxn>
                <a:cxn ang="0">
                  <a:pos x="0" y="122"/>
                </a:cxn>
                <a:cxn ang="0">
                  <a:pos x="18" y="144"/>
                </a:cxn>
                <a:cxn ang="0">
                  <a:pos x="36" y="162"/>
                </a:cxn>
                <a:cxn ang="0">
                  <a:pos x="54" y="164"/>
                </a:cxn>
                <a:cxn ang="0">
                  <a:pos x="68" y="200"/>
                </a:cxn>
                <a:cxn ang="0">
                  <a:pos x="68" y="214"/>
                </a:cxn>
                <a:cxn ang="0">
                  <a:pos x="54" y="220"/>
                </a:cxn>
                <a:cxn ang="0">
                  <a:pos x="44" y="244"/>
                </a:cxn>
                <a:cxn ang="0">
                  <a:pos x="76" y="258"/>
                </a:cxn>
                <a:cxn ang="0">
                  <a:pos x="102" y="352"/>
                </a:cxn>
                <a:cxn ang="0">
                  <a:pos x="100" y="364"/>
                </a:cxn>
                <a:cxn ang="0">
                  <a:pos x="138" y="362"/>
                </a:cxn>
                <a:cxn ang="0">
                  <a:pos x="146" y="366"/>
                </a:cxn>
                <a:cxn ang="0">
                  <a:pos x="158" y="350"/>
                </a:cxn>
                <a:cxn ang="0">
                  <a:pos x="196" y="358"/>
                </a:cxn>
                <a:cxn ang="0">
                  <a:pos x="260" y="342"/>
                </a:cxn>
                <a:cxn ang="0">
                  <a:pos x="272" y="320"/>
                </a:cxn>
                <a:cxn ang="0">
                  <a:pos x="254" y="286"/>
                </a:cxn>
                <a:cxn ang="0">
                  <a:pos x="288" y="270"/>
                </a:cxn>
                <a:cxn ang="0">
                  <a:pos x="298" y="234"/>
                </a:cxn>
                <a:cxn ang="0">
                  <a:pos x="282" y="222"/>
                </a:cxn>
                <a:cxn ang="0">
                  <a:pos x="270" y="230"/>
                </a:cxn>
                <a:cxn ang="0">
                  <a:pos x="244" y="210"/>
                </a:cxn>
                <a:cxn ang="0">
                  <a:pos x="218" y="192"/>
                </a:cxn>
                <a:cxn ang="0">
                  <a:pos x="214" y="184"/>
                </a:cxn>
                <a:cxn ang="0">
                  <a:pos x="230" y="152"/>
                </a:cxn>
                <a:cxn ang="0">
                  <a:pos x="234" y="128"/>
                </a:cxn>
                <a:cxn ang="0">
                  <a:pos x="260" y="122"/>
                </a:cxn>
                <a:cxn ang="0">
                  <a:pos x="242" y="116"/>
                </a:cxn>
                <a:cxn ang="0">
                  <a:pos x="214" y="120"/>
                </a:cxn>
                <a:cxn ang="0">
                  <a:pos x="194" y="106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4" name="Freeform 29"/>
            <p:cNvSpPr>
              <a:spLocks/>
            </p:cNvSpPr>
            <p:nvPr/>
          </p:nvSpPr>
          <p:spPr bwMode="auto">
            <a:xfrm>
              <a:off x="4421927" y="1804576"/>
              <a:ext cx="143220" cy="207669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38" y="4"/>
                </a:cxn>
                <a:cxn ang="0">
                  <a:pos x="32" y="14"/>
                </a:cxn>
                <a:cxn ang="0">
                  <a:pos x="28" y="12"/>
                </a:cxn>
                <a:cxn ang="0">
                  <a:pos x="28" y="14"/>
                </a:cxn>
                <a:cxn ang="0">
                  <a:pos x="22" y="20"/>
                </a:cxn>
                <a:cxn ang="0">
                  <a:pos x="18" y="22"/>
                </a:cxn>
                <a:cxn ang="0">
                  <a:pos x="10" y="26"/>
                </a:cxn>
                <a:cxn ang="0">
                  <a:pos x="8" y="32"/>
                </a:cxn>
                <a:cxn ang="0">
                  <a:pos x="8" y="44"/>
                </a:cxn>
                <a:cxn ang="0">
                  <a:pos x="6" y="48"/>
                </a:cxn>
                <a:cxn ang="0">
                  <a:pos x="4" y="50"/>
                </a:cxn>
                <a:cxn ang="0">
                  <a:pos x="0" y="60"/>
                </a:cxn>
                <a:cxn ang="0">
                  <a:pos x="0" y="66"/>
                </a:cxn>
                <a:cxn ang="0">
                  <a:pos x="0" y="78"/>
                </a:cxn>
                <a:cxn ang="0">
                  <a:pos x="4" y="102"/>
                </a:cxn>
                <a:cxn ang="0">
                  <a:pos x="8" y="106"/>
                </a:cxn>
                <a:cxn ang="0">
                  <a:pos x="18" y="112"/>
                </a:cxn>
                <a:cxn ang="0">
                  <a:pos x="36" y="116"/>
                </a:cxn>
                <a:cxn ang="0">
                  <a:pos x="44" y="114"/>
                </a:cxn>
                <a:cxn ang="0">
                  <a:pos x="54" y="110"/>
                </a:cxn>
                <a:cxn ang="0">
                  <a:pos x="50" y="100"/>
                </a:cxn>
                <a:cxn ang="0">
                  <a:pos x="50" y="98"/>
                </a:cxn>
                <a:cxn ang="0">
                  <a:pos x="52" y="90"/>
                </a:cxn>
                <a:cxn ang="0">
                  <a:pos x="60" y="74"/>
                </a:cxn>
                <a:cxn ang="0">
                  <a:pos x="76" y="74"/>
                </a:cxn>
                <a:cxn ang="0">
                  <a:pos x="80" y="74"/>
                </a:cxn>
                <a:cxn ang="0">
                  <a:pos x="74" y="64"/>
                </a:cxn>
                <a:cxn ang="0">
                  <a:pos x="64" y="48"/>
                </a:cxn>
                <a:cxn ang="0">
                  <a:pos x="58" y="40"/>
                </a:cxn>
                <a:cxn ang="0">
                  <a:pos x="54" y="30"/>
                </a:cxn>
                <a:cxn ang="0">
                  <a:pos x="52" y="18"/>
                </a:cxn>
                <a:cxn ang="0">
                  <a:pos x="48" y="8"/>
                </a:cxn>
                <a:cxn ang="0">
                  <a:pos x="46" y="2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5" name="Freeform 30"/>
            <p:cNvSpPr>
              <a:spLocks/>
            </p:cNvSpPr>
            <p:nvPr/>
          </p:nvSpPr>
          <p:spPr bwMode="auto">
            <a:xfrm>
              <a:off x="4278707" y="1711483"/>
              <a:ext cx="189767" cy="204089"/>
            </a:xfrm>
            <a:custGeom>
              <a:avLst/>
              <a:gdLst/>
              <a:ahLst/>
              <a:cxnLst>
                <a:cxn ang="0">
                  <a:pos x="52" y="24"/>
                </a:cxn>
                <a:cxn ang="0">
                  <a:pos x="52" y="26"/>
                </a:cxn>
                <a:cxn ang="0">
                  <a:pos x="48" y="26"/>
                </a:cxn>
                <a:cxn ang="0">
                  <a:pos x="38" y="24"/>
                </a:cxn>
                <a:cxn ang="0">
                  <a:pos x="38" y="28"/>
                </a:cxn>
                <a:cxn ang="0">
                  <a:pos x="38" y="30"/>
                </a:cxn>
                <a:cxn ang="0">
                  <a:pos x="36" y="30"/>
                </a:cxn>
                <a:cxn ang="0">
                  <a:pos x="18" y="38"/>
                </a:cxn>
                <a:cxn ang="0">
                  <a:pos x="18" y="40"/>
                </a:cxn>
                <a:cxn ang="0">
                  <a:pos x="16" y="44"/>
                </a:cxn>
                <a:cxn ang="0">
                  <a:pos x="18" y="48"/>
                </a:cxn>
                <a:cxn ang="0">
                  <a:pos x="24" y="56"/>
                </a:cxn>
                <a:cxn ang="0">
                  <a:pos x="24" y="58"/>
                </a:cxn>
                <a:cxn ang="0">
                  <a:pos x="24" y="60"/>
                </a:cxn>
                <a:cxn ang="0">
                  <a:pos x="14" y="72"/>
                </a:cxn>
                <a:cxn ang="0">
                  <a:pos x="4" y="82"/>
                </a:cxn>
                <a:cxn ang="0">
                  <a:pos x="0" y="86"/>
                </a:cxn>
                <a:cxn ang="0">
                  <a:pos x="0" y="90"/>
                </a:cxn>
                <a:cxn ang="0">
                  <a:pos x="4" y="96"/>
                </a:cxn>
                <a:cxn ang="0">
                  <a:pos x="14" y="100"/>
                </a:cxn>
                <a:cxn ang="0">
                  <a:pos x="20" y="100"/>
                </a:cxn>
                <a:cxn ang="0">
                  <a:pos x="32" y="102"/>
                </a:cxn>
                <a:cxn ang="0">
                  <a:pos x="36" y="102"/>
                </a:cxn>
                <a:cxn ang="0">
                  <a:pos x="40" y="106"/>
                </a:cxn>
                <a:cxn ang="0">
                  <a:pos x="48" y="110"/>
                </a:cxn>
                <a:cxn ang="0">
                  <a:pos x="56" y="114"/>
                </a:cxn>
                <a:cxn ang="0">
                  <a:pos x="62" y="114"/>
                </a:cxn>
                <a:cxn ang="0">
                  <a:pos x="66" y="112"/>
                </a:cxn>
                <a:cxn ang="0">
                  <a:pos x="72" y="106"/>
                </a:cxn>
                <a:cxn ang="0">
                  <a:pos x="78" y="98"/>
                </a:cxn>
                <a:cxn ang="0">
                  <a:pos x="84" y="84"/>
                </a:cxn>
                <a:cxn ang="0">
                  <a:pos x="80" y="66"/>
                </a:cxn>
                <a:cxn ang="0">
                  <a:pos x="86" y="68"/>
                </a:cxn>
                <a:cxn ang="0">
                  <a:pos x="96" y="68"/>
                </a:cxn>
                <a:cxn ang="0">
                  <a:pos x="100" y="66"/>
                </a:cxn>
                <a:cxn ang="0">
                  <a:pos x="102" y="62"/>
                </a:cxn>
                <a:cxn ang="0">
                  <a:pos x="94" y="38"/>
                </a:cxn>
                <a:cxn ang="0">
                  <a:pos x="96" y="30"/>
                </a:cxn>
                <a:cxn ang="0">
                  <a:pos x="102" y="26"/>
                </a:cxn>
                <a:cxn ang="0">
                  <a:pos x="106" y="22"/>
                </a:cxn>
                <a:cxn ang="0">
                  <a:pos x="104" y="18"/>
                </a:cxn>
                <a:cxn ang="0">
                  <a:pos x="86" y="18"/>
                </a:cxn>
                <a:cxn ang="0">
                  <a:pos x="68" y="6"/>
                </a:cxn>
                <a:cxn ang="0">
                  <a:pos x="62" y="2"/>
                </a:cxn>
                <a:cxn ang="0">
                  <a:pos x="58" y="0"/>
                </a:cxn>
                <a:cxn ang="0">
                  <a:pos x="48" y="2"/>
                </a:cxn>
                <a:cxn ang="0">
                  <a:pos x="44" y="2"/>
                </a:cxn>
                <a:cxn ang="0">
                  <a:pos x="44" y="8"/>
                </a:cxn>
                <a:cxn ang="0">
                  <a:pos x="50" y="10"/>
                </a:cxn>
                <a:cxn ang="0">
                  <a:pos x="54" y="16"/>
                </a:cxn>
                <a:cxn ang="0">
                  <a:pos x="54" y="20"/>
                </a:cxn>
                <a:cxn ang="0">
                  <a:pos x="52" y="24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6" name="Freeform 31"/>
            <p:cNvSpPr>
              <a:spLocks/>
            </p:cNvSpPr>
            <p:nvPr/>
          </p:nvSpPr>
          <p:spPr bwMode="auto">
            <a:xfrm>
              <a:off x="4600952" y="1306885"/>
              <a:ext cx="673135" cy="640911"/>
            </a:xfrm>
            <a:custGeom>
              <a:avLst/>
              <a:gdLst/>
              <a:ahLst/>
              <a:cxnLst>
                <a:cxn ang="0">
                  <a:pos x="160" y="64"/>
                </a:cxn>
                <a:cxn ang="0">
                  <a:pos x="142" y="80"/>
                </a:cxn>
                <a:cxn ang="0">
                  <a:pos x="116" y="92"/>
                </a:cxn>
                <a:cxn ang="0">
                  <a:pos x="90" y="116"/>
                </a:cxn>
                <a:cxn ang="0">
                  <a:pos x="68" y="140"/>
                </a:cxn>
                <a:cxn ang="0">
                  <a:pos x="42" y="138"/>
                </a:cxn>
                <a:cxn ang="0">
                  <a:pos x="28" y="156"/>
                </a:cxn>
                <a:cxn ang="0">
                  <a:pos x="4" y="208"/>
                </a:cxn>
                <a:cxn ang="0">
                  <a:pos x="2" y="232"/>
                </a:cxn>
                <a:cxn ang="0">
                  <a:pos x="34" y="238"/>
                </a:cxn>
                <a:cxn ang="0">
                  <a:pos x="46" y="248"/>
                </a:cxn>
                <a:cxn ang="0">
                  <a:pos x="52" y="258"/>
                </a:cxn>
                <a:cxn ang="0">
                  <a:pos x="86" y="270"/>
                </a:cxn>
                <a:cxn ang="0">
                  <a:pos x="122" y="212"/>
                </a:cxn>
                <a:cxn ang="0">
                  <a:pos x="148" y="202"/>
                </a:cxn>
                <a:cxn ang="0">
                  <a:pos x="164" y="194"/>
                </a:cxn>
                <a:cxn ang="0">
                  <a:pos x="174" y="200"/>
                </a:cxn>
                <a:cxn ang="0">
                  <a:pos x="190" y="238"/>
                </a:cxn>
                <a:cxn ang="0">
                  <a:pos x="184" y="270"/>
                </a:cxn>
                <a:cxn ang="0">
                  <a:pos x="170" y="312"/>
                </a:cxn>
                <a:cxn ang="0">
                  <a:pos x="184" y="304"/>
                </a:cxn>
                <a:cxn ang="0">
                  <a:pos x="194" y="308"/>
                </a:cxn>
                <a:cxn ang="0">
                  <a:pos x="186" y="324"/>
                </a:cxn>
                <a:cxn ang="0">
                  <a:pos x="182" y="336"/>
                </a:cxn>
                <a:cxn ang="0">
                  <a:pos x="168" y="346"/>
                </a:cxn>
                <a:cxn ang="0">
                  <a:pos x="158" y="358"/>
                </a:cxn>
                <a:cxn ang="0">
                  <a:pos x="198" y="328"/>
                </a:cxn>
                <a:cxn ang="0">
                  <a:pos x="272" y="260"/>
                </a:cxn>
                <a:cxn ang="0">
                  <a:pos x="304" y="252"/>
                </a:cxn>
                <a:cxn ang="0">
                  <a:pos x="376" y="156"/>
                </a:cxn>
                <a:cxn ang="0">
                  <a:pos x="364" y="122"/>
                </a:cxn>
                <a:cxn ang="0">
                  <a:pos x="356" y="122"/>
                </a:cxn>
                <a:cxn ang="0">
                  <a:pos x="344" y="110"/>
                </a:cxn>
                <a:cxn ang="0">
                  <a:pos x="336" y="62"/>
                </a:cxn>
                <a:cxn ang="0">
                  <a:pos x="308" y="30"/>
                </a:cxn>
                <a:cxn ang="0">
                  <a:pos x="308" y="12"/>
                </a:cxn>
                <a:cxn ang="0">
                  <a:pos x="294" y="24"/>
                </a:cxn>
                <a:cxn ang="0">
                  <a:pos x="274" y="20"/>
                </a:cxn>
                <a:cxn ang="0">
                  <a:pos x="268" y="8"/>
                </a:cxn>
                <a:cxn ang="0">
                  <a:pos x="236" y="0"/>
                </a:cxn>
                <a:cxn ang="0">
                  <a:pos x="234" y="12"/>
                </a:cxn>
                <a:cxn ang="0">
                  <a:pos x="226" y="30"/>
                </a:cxn>
                <a:cxn ang="0">
                  <a:pos x="210" y="48"/>
                </a:cxn>
                <a:cxn ang="0">
                  <a:pos x="172" y="46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7" name="Freeform 32"/>
            <p:cNvSpPr>
              <a:spLocks/>
            </p:cNvSpPr>
            <p:nvPr/>
          </p:nvSpPr>
          <p:spPr bwMode="auto">
            <a:xfrm>
              <a:off x="4751334" y="920190"/>
              <a:ext cx="959576" cy="651652"/>
            </a:xfrm>
            <a:custGeom>
              <a:avLst/>
              <a:gdLst/>
              <a:ahLst/>
              <a:cxnLst>
                <a:cxn ang="0">
                  <a:pos x="92" y="6"/>
                </a:cxn>
                <a:cxn ang="0">
                  <a:pos x="70" y="20"/>
                </a:cxn>
                <a:cxn ang="0">
                  <a:pos x="58" y="36"/>
                </a:cxn>
                <a:cxn ang="0">
                  <a:pos x="28" y="40"/>
                </a:cxn>
                <a:cxn ang="0">
                  <a:pos x="0" y="40"/>
                </a:cxn>
                <a:cxn ang="0">
                  <a:pos x="34" y="64"/>
                </a:cxn>
                <a:cxn ang="0">
                  <a:pos x="50" y="140"/>
                </a:cxn>
                <a:cxn ang="0">
                  <a:pos x="88" y="122"/>
                </a:cxn>
                <a:cxn ang="0">
                  <a:pos x="126" y="176"/>
                </a:cxn>
                <a:cxn ang="0">
                  <a:pos x="128" y="220"/>
                </a:cxn>
                <a:cxn ang="0">
                  <a:pos x="158" y="208"/>
                </a:cxn>
                <a:cxn ang="0">
                  <a:pos x="188" y="216"/>
                </a:cxn>
                <a:cxn ang="0">
                  <a:pos x="194" y="228"/>
                </a:cxn>
                <a:cxn ang="0">
                  <a:pos x="210" y="214"/>
                </a:cxn>
                <a:cxn ang="0">
                  <a:pos x="230" y="218"/>
                </a:cxn>
                <a:cxn ang="0">
                  <a:pos x="232" y="242"/>
                </a:cxn>
                <a:cxn ang="0">
                  <a:pos x="262" y="274"/>
                </a:cxn>
                <a:cxn ang="0">
                  <a:pos x="268" y="324"/>
                </a:cxn>
                <a:cxn ang="0">
                  <a:pos x="282" y="330"/>
                </a:cxn>
                <a:cxn ang="0">
                  <a:pos x="298" y="344"/>
                </a:cxn>
                <a:cxn ang="0">
                  <a:pos x="326" y="304"/>
                </a:cxn>
                <a:cxn ang="0">
                  <a:pos x="352" y="294"/>
                </a:cxn>
                <a:cxn ang="0">
                  <a:pos x="400" y="272"/>
                </a:cxn>
                <a:cxn ang="0">
                  <a:pos x="404" y="260"/>
                </a:cxn>
                <a:cxn ang="0">
                  <a:pos x="430" y="256"/>
                </a:cxn>
                <a:cxn ang="0">
                  <a:pos x="454" y="228"/>
                </a:cxn>
                <a:cxn ang="0">
                  <a:pos x="476" y="170"/>
                </a:cxn>
                <a:cxn ang="0">
                  <a:pos x="496" y="168"/>
                </a:cxn>
                <a:cxn ang="0">
                  <a:pos x="518" y="176"/>
                </a:cxn>
                <a:cxn ang="0">
                  <a:pos x="536" y="124"/>
                </a:cxn>
                <a:cxn ang="0">
                  <a:pos x="504" y="118"/>
                </a:cxn>
                <a:cxn ang="0">
                  <a:pos x="484" y="104"/>
                </a:cxn>
                <a:cxn ang="0">
                  <a:pos x="470" y="112"/>
                </a:cxn>
                <a:cxn ang="0">
                  <a:pos x="446" y="110"/>
                </a:cxn>
                <a:cxn ang="0">
                  <a:pos x="446" y="136"/>
                </a:cxn>
                <a:cxn ang="0">
                  <a:pos x="428" y="146"/>
                </a:cxn>
                <a:cxn ang="0">
                  <a:pos x="414" y="140"/>
                </a:cxn>
                <a:cxn ang="0">
                  <a:pos x="374" y="104"/>
                </a:cxn>
                <a:cxn ang="0">
                  <a:pos x="366" y="88"/>
                </a:cxn>
                <a:cxn ang="0">
                  <a:pos x="368" y="100"/>
                </a:cxn>
                <a:cxn ang="0">
                  <a:pos x="340" y="116"/>
                </a:cxn>
                <a:cxn ang="0">
                  <a:pos x="336" y="100"/>
                </a:cxn>
                <a:cxn ang="0">
                  <a:pos x="314" y="84"/>
                </a:cxn>
                <a:cxn ang="0">
                  <a:pos x="288" y="80"/>
                </a:cxn>
                <a:cxn ang="0">
                  <a:pos x="284" y="56"/>
                </a:cxn>
                <a:cxn ang="0">
                  <a:pos x="252" y="70"/>
                </a:cxn>
                <a:cxn ang="0">
                  <a:pos x="234" y="66"/>
                </a:cxn>
                <a:cxn ang="0">
                  <a:pos x="212" y="46"/>
                </a:cxn>
                <a:cxn ang="0">
                  <a:pos x="194" y="46"/>
                </a:cxn>
                <a:cxn ang="0">
                  <a:pos x="152" y="58"/>
                </a:cxn>
                <a:cxn ang="0">
                  <a:pos x="120" y="42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8" name="Freeform 33"/>
            <p:cNvSpPr>
              <a:spLocks/>
            </p:cNvSpPr>
            <p:nvPr/>
          </p:nvSpPr>
          <p:spPr bwMode="auto">
            <a:xfrm>
              <a:off x="4547245" y="0"/>
              <a:ext cx="1285402" cy="1167245"/>
            </a:xfrm>
            <a:custGeom>
              <a:avLst/>
              <a:gdLst/>
              <a:ahLst/>
              <a:cxnLst>
                <a:cxn ang="0">
                  <a:pos x="712" y="290"/>
                </a:cxn>
                <a:cxn ang="0">
                  <a:pos x="704" y="270"/>
                </a:cxn>
                <a:cxn ang="0">
                  <a:pos x="692" y="234"/>
                </a:cxn>
                <a:cxn ang="0">
                  <a:pos x="662" y="254"/>
                </a:cxn>
                <a:cxn ang="0">
                  <a:pos x="632" y="276"/>
                </a:cxn>
                <a:cxn ang="0">
                  <a:pos x="618" y="320"/>
                </a:cxn>
                <a:cxn ang="0">
                  <a:pos x="510" y="308"/>
                </a:cxn>
                <a:cxn ang="0">
                  <a:pos x="496" y="280"/>
                </a:cxn>
                <a:cxn ang="0">
                  <a:pos x="452" y="246"/>
                </a:cxn>
                <a:cxn ang="0">
                  <a:pos x="332" y="234"/>
                </a:cxn>
                <a:cxn ang="0">
                  <a:pos x="258" y="110"/>
                </a:cxn>
                <a:cxn ang="0">
                  <a:pos x="164" y="14"/>
                </a:cxn>
                <a:cxn ang="0">
                  <a:pos x="94" y="6"/>
                </a:cxn>
                <a:cxn ang="0">
                  <a:pos x="54" y="4"/>
                </a:cxn>
                <a:cxn ang="0">
                  <a:pos x="8" y="36"/>
                </a:cxn>
                <a:cxn ang="0">
                  <a:pos x="0" y="62"/>
                </a:cxn>
                <a:cxn ang="0">
                  <a:pos x="22" y="86"/>
                </a:cxn>
                <a:cxn ang="0">
                  <a:pos x="42" y="70"/>
                </a:cxn>
                <a:cxn ang="0">
                  <a:pos x="74" y="94"/>
                </a:cxn>
                <a:cxn ang="0">
                  <a:pos x="96" y="140"/>
                </a:cxn>
                <a:cxn ang="0">
                  <a:pos x="124" y="148"/>
                </a:cxn>
                <a:cxn ang="0">
                  <a:pos x="176" y="110"/>
                </a:cxn>
                <a:cxn ang="0">
                  <a:pos x="230" y="138"/>
                </a:cxn>
                <a:cxn ang="0">
                  <a:pos x="238" y="196"/>
                </a:cxn>
                <a:cxn ang="0">
                  <a:pos x="240" y="250"/>
                </a:cxn>
                <a:cxn ang="0">
                  <a:pos x="232" y="284"/>
                </a:cxn>
                <a:cxn ang="0">
                  <a:pos x="228" y="330"/>
                </a:cxn>
                <a:cxn ang="0">
                  <a:pos x="214" y="366"/>
                </a:cxn>
                <a:cxn ang="0">
                  <a:pos x="180" y="370"/>
                </a:cxn>
                <a:cxn ang="0">
                  <a:pos x="154" y="414"/>
                </a:cxn>
                <a:cxn ang="0">
                  <a:pos x="144" y="446"/>
                </a:cxn>
                <a:cxn ang="0">
                  <a:pos x="178" y="476"/>
                </a:cxn>
                <a:cxn ang="0">
                  <a:pos x="188" y="516"/>
                </a:cxn>
                <a:cxn ang="0">
                  <a:pos x="226" y="528"/>
                </a:cxn>
                <a:cxn ang="0">
                  <a:pos x="254" y="560"/>
                </a:cxn>
                <a:cxn ang="0">
                  <a:pos x="274" y="560"/>
                </a:cxn>
                <a:cxn ang="0">
                  <a:pos x="308" y="552"/>
                </a:cxn>
                <a:cxn ang="0">
                  <a:pos x="334" y="544"/>
                </a:cxn>
                <a:cxn ang="0">
                  <a:pos x="344" y="556"/>
                </a:cxn>
                <a:cxn ang="0">
                  <a:pos x="362" y="576"/>
                </a:cxn>
                <a:cxn ang="0">
                  <a:pos x="364" y="564"/>
                </a:cxn>
                <a:cxn ang="0">
                  <a:pos x="402" y="562"/>
                </a:cxn>
                <a:cxn ang="0">
                  <a:pos x="422" y="588"/>
                </a:cxn>
                <a:cxn ang="0">
                  <a:pos x="456" y="608"/>
                </a:cxn>
                <a:cxn ang="0">
                  <a:pos x="474" y="616"/>
                </a:cxn>
                <a:cxn ang="0">
                  <a:pos x="474" y="596"/>
                </a:cxn>
                <a:cxn ang="0">
                  <a:pos x="486" y="590"/>
                </a:cxn>
                <a:cxn ang="0">
                  <a:pos x="496" y="616"/>
                </a:cxn>
                <a:cxn ang="0">
                  <a:pos x="512" y="626"/>
                </a:cxn>
                <a:cxn ang="0">
                  <a:pos x="544" y="638"/>
                </a:cxn>
                <a:cxn ang="0">
                  <a:pos x="556" y="618"/>
                </a:cxn>
                <a:cxn ang="0">
                  <a:pos x="592" y="598"/>
                </a:cxn>
                <a:cxn ang="0">
                  <a:pos x="610" y="600"/>
                </a:cxn>
                <a:cxn ang="0">
                  <a:pos x="610" y="618"/>
                </a:cxn>
                <a:cxn ang="0">
                  <a:pos x="640" y="630"/>
                </a:cxn>
                <a:cxn ang="0">
                  <a:pos x="624" y="562"/>
                </a:cxn>
                <a:cxn ang="0">
                  <a:pos x="616" y="518"/>
                </a:cxn>
                <a:cxn ang="0">
                  <a:pos x="662" y="482"/>
                </a:cxn>
                <a:cxn ang="0">
                  <a:pos x="704" y="476"/>
                </a:cxn>
                <a:cxn ang="0">
                  <a:pos x="716" y="382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99" name="Freeform 34"/>
            <p:cNvSpPr>
              <a:spLocks/>
            </p:cNvSpPr>
            <p:nvPr/>
          </p:nvSpPr>
          <p:spPr bwMode="auto">
            <a:xfrm>
              <a:off x="4293029" y="2094597"/>
              <a:ext cx="776970" cy="486949"/>
            </a:xfrm>
            <a:custGeom>
              <a:avLst/>
              <a:gdLst/>
              <a:ahLst/>
              <a:cxnLst>
                <a:cxn ang="0">
                  <a:pos x="396" y="8"/>
                </a:cxn>
                <a:cxn ang="0">
                  <a:pos x="388" y="14"/>
                </a:cxn>
                <a:cxn ang="0">
                  <a:pos x="330" y="6"/>
                </a:cxn>
                <a:cxn ang="0">
                  <a:pos x="270" y="42"/>
                </a:cxn>
                <a:cxn ang="0">
                  <a:pos x="268" y="62"/>
                </a:cxn>
                <a:cxn ang="0">
                  <a:pos x="228" y="62"/>
                </a:cxn>
                <a:cxn ang="0">
                  <a:pos x="218" y="60"/>
                </a:cxn>
                <a:cxn ang="0">
                  <a:pos x="212" y="52"/>
                </a:cxn>
                <a:cxn ang="0">
                  <a:pos x="168" y="0"/>
                </a:cxn>
                <a:cxn ang="0">
                  <a:pos x="150" y="20"/>
                </a:cxn>
                <a:cxn ang="0">
                  <a:pos x="144" y="0"/>
                </a:cxn>
                <a:cxn ang="0">
                  <a:pos x="120" y="18"/>
                </a:cxn>
                <a:cxn ang="0">
                  <a:pos x="102" y="24"/>
                </a:cxn>
                <a:cxn ang="0">
                  <a:pos x="56" y="70"/>
                </a:cxn>
                <a:cxn ang="0">
                  <a:pos x="22" y="148"/>
                </a:cxn>
                <a:cxn ang="0">
                  <a:pos x="20" y="152"/>
                </a:cxn>
                <a:cxn ang="0">
                  <a:pos x="20" y="160"/>
                </a:cxn>
                <a:cxn ang="0">
                  <a:pos x="32" y="188"/>
                </a:cxn>
                <a:cxn ang="0">
                  <a:pos x="34" y="206"/>
                </a:cxn>
                <a:cxn ang="0">
                  <a:pos x="0" y="228"/>
                </a:cxn>
                <a:cxn ang="0">
                  <a:pos x="16" y="244"/>
                </a:cxn>
                <a:cxn ang="0">
                  <a:pos x="18" y="252"/>
                </a:cxn>
                <a:cxn ang="0">
                  <a:pos x="36" y="264"/>
                </a:cxn>
                <a:cxn ang="0">
                  <a:pos x="74" y="266"/>
                </a:cxn>
                <a:cxn ang="0">
                  <a:pos x="92" y="230"/>
                </a:cxn>
                <a:cxn ang="0">
                  <a:pos x="118" y="240"/>
                </a:cxn>
                <a:cxn ang="0">
                  <a:pos x="118" y="244"/>
                </a:cxn>
                <a:cxn ang="0">
                  <a:pos x="116" y="256"/>
                </a:cxn>
                <a:cxn ang="0">
                  <a:pos x="124" y="264"/>
                </a:cxn>
                <a:cxn ang="0">
                  <a:pos x="160" y="260"/>
                </a:cxn>
                <a:cxn ang="0">
                  <a:pos x="172" y="252"/>
                </a:cxn>
                <a:cxn ang="0">
                  <a:pos x="184" y="252"/>
                </a:cxn>
                <a:cxn ang="0">
                  <a:pos x="202" y="258"/>
                </a:cxn>
                <a:cxn ang="0">
                  <a:pos x="212" y="250"/>
                </a:cxn>
                <a:cxn ang="0">
                  <a:pos x="216" y="248"/>
                </a:cxn>
                <a:cxn ang="0">
                  <a:pos x="224" y="236"/>
                </a:cxn>
                <a:cxn ang="0">
                  <a:pos x="238" y="220"/>
                </a:cxn>
                <a:cxn ang="0">
                  <a:pos x="250" y="212"/>
                </a:cxn>
                <a:cxn ang="0">
                  <a:pos x="252" y="214"/>
                </a:cxn>
                <a:cxn ang="0">
                  <a:pos x="260" y="216"/>
                </a:cxn>
                <a:cxn ang="0">
                  <a:pos x="280" y="172"/>
                </a:cxn>
                <a:cxn ang="0">
                  <a:pos x="296" y="160"/>
                </a:cxn>
                <a:cxn ang="0">
                  <a:pos x="300" y="150"/>
                </a:cxn>
                <a:cxn ang="0">
                  <a:pos x="294" y="128"/>
                </a:cxn>
                <a:cxn ang="0">
                  <a:pos x="298" y="120"/>
                </a:cxn>
                <a:cxn ang="0">
                  <a:pos x="310" y="120"/>
                </a:cxn>
                <a:cxn ang="0">
                  <a:pos x="322" y="112"/>
                </a:cxn>
                <a:cxn ang="0">
                  <a:pos x="322" y="108"/>
                </a:cxn>
                <a:cxn ang="0">
                  <a:pos x="338" y="96"/>
                </a:cxn>
                <a:cxn ang="0">
                  <a:pos x="328" y="94"/>
                </a:cxn>
                <a:cxn ang="0">
                  <a:pos x="328" y="88"/>
                </a:cxn>
                <a:cxn ang="0">
                  <a:pos x="332" y="86"/>
                </a:cxn>
                <a:cxn ang="0">
                  <a:pos x="342" y="84"/>
                </a:cxn>
                <a:cxn ang="0">
                  <a:pos x="404" y="40"/>
                </a:cxn>
                <a:cxn ang="0">
                  <a:pos x="428" y="48"/>
                </a:cxn>
                <a:cxn ang="0">
                  <a:pos x="424" y="28"/>
                </a:cxn>
                <a:cxn ang="0">
                  <a:pos x="432" y="12"/>
                </a:cxn>
                <a:cxn ang="0">
                  <a:pos x="426" y="14"/>
                </a:cxn>
                <a:cxn ang="0">
                  <a:pos x="408" y="16"/>
                </a:cxn>
                <a:cxn ang="0">
                  <a:pos x="404" y="12"/>
                </a:cxn>
                <a:cxn ang="0">
                  <a:pos x="396" y="8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0" name="Freeform 35"/>
            <p:cNvSpPr>
              <a:spLocks/>
            </p:cNvSpPr>
            <p:nvPr/>
          </p:nvSpPr>
          <p:spPr bwMode="auto">
            <a:xfrm>
              <a:off x="5019872" y="2903792"/>
              <a:ext cx="121737" cy="107415"/>
            </a:xfrm>
            <a:custGeom>
              <a:avLst/>
              <a:gdLst/>
              <a:ahLst/>
              <a:cxnLst>
                <a:cxn ang="0">
                  <a:pos x="62" y="32"/>
                </a:cxn>
                <a:cxn ang="0">
                  <a:pos x="68" y="24"/>
                </a:cxn>
                <a:cxn ang="0">
                  <a:pos x="48" y="8"/>
                </a:cxn>
                <a:cxn ang="0">
                  <a:pos x="40" y="4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14" y="20"/>
                </a:cxn>
                <a:cxn ang="0">
                  <a:pos x="10" y="28"/>
                </a:cxn>
                <a:cxn ang="0">
                  <a:pos x="4" y="36"/>
                </a:cxn>
                <a:cxn ang="0">
                  <a:pos x="0" y="40"/>
                </a:cxn>
                <a:cxn ang="0">
                  <a:pos x="8" y="48"/>
                </a:cxn>
                <a:cxn ang="0">
                  <a:pos x="10" y="48"/>
                </a:cxn>
                <a:cxn ang="0">
                  <a:pos x="12" y="56"/>
                </a:cxn>
                <a:cxn ang="0">
                  <a:pos x="22" y="60"/>
                </a:cxn>
                <a:cxn ang="0">
                  <a:pos x="28" y="56"/>
                </a:cxn>
                <a:cxn ang="0">
                  <a:pos x="34" y="54"/>
                </a:cxn>
                <a:cxn ang="0">
                  <a:pos x="52" y="58"/>
                </a:cxn>
                <a:cxn ang="0">
                  <a:pos x="52" y="52"/>
                </a:cxn>
                <a:cxn ang="0">
                  <a:pos x="54" y="44"/>
                </a:cxn>
                <a:cxn ang="0">
                  <a:pos x="56" y="38"/>
                </a:cxn>
                <a:cxn ang="0">
                  <a:pos x="58" y="34"/>
                </a:cxn>
                <a:cxn ang="0">
                  <a:pos x="62" y="32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4450571" y="2492033"/>
              <a:ext cx="676716" cy="522754"/>
            </a:xfrm>
            <a:custGeom>
              <a:avLst/>
              <a:gdLst/>
              <a:ahLst/>
              <a:cxnLst>
                <a:cxn ang="0">
                  <a:pos x="264" y="86"/>
                </a:cxn>
                <a:cxn ang="0">
                  <a:pos x="252" y="70"/>
                </a:cxn>
                <a:cxn ang="0">
                  <a:pos x="226" y="44"/>
                </a:cxn>
                <a:cxn ang="0">
                  <a:pos x="204" y="38"/>
                </a:cxn>
                <a:cxn ang="0">
                  <a:pos x="194" y="28"/>
                </a:cxn>
                <a:cxn ang="0">
                  <a:pos x="170" y="18"/>
                </a:cxn>
                <a:cxn ang="0">
                  <a:pos x="170" y="2"/>
                </a:cxn>
                <a:cxn ang="0">
                  <a:pos x="164" y="0"/>
                </a:cxn>
                <a:cxn ang="0">
                  <a:pos x="148" y="12"/>
                </a:cxn>
                <a:cxn ang="0">
                  <a:pos x="140" y="26"/>
                </a:cxn>
                <a:cxn ang="0">
                  <a:pos x="126" y="46"/>
                </a:cxn>
                <a:cxn ang="0">
                  <a:pos x="120" y="52"/>
                </a:cxn>
                <a:cxn ang="0">
                  <a:pos x="116" y="48"/>
                </a:cxn>
                <a:cxn ang="0">
                  <a:pos x="102" y="40"/>
                </a:cxn>
                <a:cxn ang="0">
                  <a:pos x="88" y="40"/>
                </a:cxn>
                <a:cxn ang="0">
                  <a:pos x="62" y="50"/>
                </a:cxn>
                <a:cxn ang="0">
                  <a:pos x="26" y="44"/>
                </a:cxn>
                <a:cxn ang="0">
                  <a:pos x="20" y="32"/>
                </a:cxn>
                <a:cxn ang="0">
                  <a:pos x="8" y="18"/>
                </a:cxn>
                <a:cxn ang="0">
                  <a:pos x="4" y="36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40" y="76"/>
                </a:cxn>
                <a:cxn ang="0">
                  <a:pos x="98" y="96"/>
                </a:cxn>
                <a:cxn ang="0">
                  <a:pos x="112" y="112"/>
                </a:cxn>
                <a:cxn ang="0">
                  <a:pos x="124" y="150"/>
                </a:cxn>
                <a:cxn ang="0">
                  <a:pos x="146" y="162"/>
                </a:cxn>
                <a:cxn ang="0">
                  <a:pos x="180" y="144"/>
                </a:cxn>
                <a:cxn ang="0">
                  <a:pos x="184" y="144"/>
                </a:cxn>
                <a:cxn ang="0">
                  <a:pos x="200" y="146"/>
                </a:cxn>
                <a:cxn ang="0">
                  <a:pos x="198" y="152"/>
                </a:cxn>
                <a:cxn ang="0">
                  <a:pos x="186" y="186"/>
                </a:cxn>
                <a:cxn ang="0">
                  <a:pos x="166" y="194"/>
                </a:cxn>
                <a:cxn ang="0">
                  <a:pos x="152" y="222"/>
                </a:cxn>
                <a:cxn ang="0">
                  <a:pos x="148" y="234"/>
                </a:cxn>
                <a:cxn ang="0">
                  <a:pos x="172" y="252"/>
                </a:cxn>
                <a:cxn ang="0">
                  <a:pos x="182" y="254"/>
                </a:cxn>
                <a:cxn ang="0">
                  <a:pos x="194" y="270"/>
                </a:cxn>
                <a:cxn ang="0">
                  <a:pos x="204" y="262"/>
                </a:cxn>
                <a:cxn ang="0">
                  <a:pos x="214" y="264"/>
                </a:cxn>
                <a:cxn ang="0">
                  <a:pos x="224" y="270"/>
                </a:cxn>
                <a:cxn ang="0">
                  <a:pos x="236" y="286"/>
                </a:cxn>
                <a:cxn ang="0">
                  <a:pos x="242" y="284"/>
                </a:cxn>
                <a:cxn ang="0">
                  <a:pos x="264" y="288"/>
                </a:cxn>
                <a:cxn ang="0">
                  <a:pos x="304" y="286"/>
                </a:cxn>
                <a:cxn ang="0">
                  <a:pos x="318" y="278"/>
                </a:cxn>
                <a:cxn ang="0">
                  <a:pos x="312" y="268"/>
                </a:cxn>
                <a:cxn ang="0">
                  <a:pos x="322" y="256"/>
                </a:cxn>
                <a:cxn ang="0">
                  <a:pos x="324" y="238"/>
                </a:cxn>
                <a:cxn ang="0">
                  <a:pos x="326" y="230"/>
                </a:cxn>
                <a:cxn ang="0">
                  <a:pos x="340" y="222"/>
                </a:cxn>
                <a:cxn ang="0">
                  <a:pos x="356" y="226"/>
                </a:cxn>
                <a:cxn ang="0">
                  <a:pos x="378" y="238"/>
                </a:cxn>
                <a:cxn ang="0">
                  <a:pos x="364" y="210"/>
                </a:cxn>
                <a:cxn ang="0">
                  <a:pos x="348" y="194"/>
                </a:cxn>
                <a:cxn ang="0">
                  <a:pos x="294" y="170"/>
                </a:cxn>
                <a:cxn ang="0">
                  <a:pos x="292" y="146"/>
                </a:cxn>
                <a:cxn ang="0">
                  <a:pos x="270" y="94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4096101" y="1493072"/>
              <a:ext cx="630169" cy="898707"/>
            </a:xfrm>
            <a:custGeom>
              <a:avLst/>
              <a:gdLst/>
              <a:ahLst/>
              <a:cxnLst>
                <a:cxn ang="0">
                  <a:pos x="312" y="144"/>
                </a:cxn>
                <a:cxn ang="0">
                  <a:pos x="270" y="122"/>
                </a:cxn>
                <a:cxn ang="0">
                  <a:pos x="278" y="102"/>
                </a:cxn>
                <a:cxn ang="0">
                  <a:pos x="246" y="88"/>
                </a:cxn>
                <a:cxn ang="0">
                  <a:pos x="234" y="48"/>
                </a:cxn>
                <a:cxn ang="0">
                  <a:pos x="226" y="40"/>
                </a:cxn>
                <a:cxn ang="0">
                  <a:pos x="210" y="30"/>
                </a:cxn>
                <a:cxn ang="0">
                  <a:pos x="200" y="0"/>
                </a:cxn>
                <a:cxn ang="0">
                  <a:pos x="178" y="16"/>
                </a:cxn>
                <a:cxn ang="0">
                  <a:pos x="146" y="64"/>
                </a:cxn>
                <a:cxn ang="0">
                  <a:pos x="130" y="68"/>
                </a:cxn>
                <a:cxn ang="0">
                  <a:pos x="114" y="78"/>
                </a:cxn>
                <a:cxn ang="0">
                  <a:pos x="80" y="96"/>
                </a:cxn>
                <a:cxn ang="0">
                  <a:pos x="50" y="94"/>
                </a:cxn>
                <a:cxn ang="0">
                  <a:pos x="42" y="56"/>
                </a:cxn>
                <a:cxn ang="0">
                  <a:pos x="16" y="96"/>
                </a:cxn>
                <a:cxn ang="0">
                  <a:pos x="0" y="122"/>
                </a:cxn>
                <a:cxn ang="0">
                  <a:pos x="38" y="186"/>
                </a:cxn>
                <a:cxn ang="0">
                  <a:pos x="12" y="200"/>
                </a:cxn>
                <a:cxn ang="0">
                  <a:pos x="48" y="240"/>
                </a:cxn>
                <a:cxn ang="0">
                  <a:pos x="36" y="284"/>
                </a:cxn>
                <a:cxn ang="0">
                  <a:pos x="8" y="332"/>
                </a:cxn>
                <a:cxn ang="0">
                  <a:pos x="48" y="376"/>
                </a:cxn>
                <a:cxn ang="0">
                  <a:pos x="32" y="416"/>
                </a:cxn>
                <a:cxn ang="0">
                  <a:pos x="14" y="456"/>
                </a:cxn>
                <a:cxn ang="0">
                  <a:pos x="14" y="468"/>
                </a:cxn>
                <a:cxn ang="0">
                  <a:pos x="28" y="488"/>
                </a:cxn>
                <a:cxn ang="0">
                  <a:pos x="80" y="500"/>
                </a:cxn>
                <a:cxn ang="0">
                  <a:pos x="122" y="486"/>
                </a:cxn>
                <a:cxn ang="0">
                  <a:pos x="158" y="400"/>
                </a:cxn>
                <a:cxn ang="0">
                  <a:pos x="240" y="332"/>
                </a:cxn>
                <a:cxn ang="0">
                  <a:pos x="226" y="302"/>
                </a:cxn>
                <a:cxn ang="0">
                  <a:pos x="196" y="292"/>
                </a:cxn>
                <a:cxn ang="0">
                  <a:pos x="176" y="256"/>
                </a:cxn>
                <a:cxn ang="0">
                  <a:pos x="146" y="240"/>
                </a:cxn>
                <a:cxn ang="0">
                  <a:pos x="110" y="226"/>
                </a:cxn>
                <a:cxn ang="0">
                  <a:pos x="96" y="210"/>
                </a:cxn>
                <a:cxn ang="0">
                  <a:pos x="110" y="192"/>
                </a:cxn>
                <a:cxn ang="0">
                  <a:pos x="112" y="164"/>
                </a:cxn>
                <a:cxn ang="0">
                  <a:pos x="120" y="152"/>
                </a:cxn>
                <a:cxn ang="0">
                  <a:pos x="150" y="140"/>
                </a:cxn>
                <a:cxn ang="0">
                  <a:pos x="140" y="128"/>
                </a:cxn>
                <a:cxn ang="0">
                  <a:pos x="160" y="116"/>
                </a:cxn>
                <a:cxn ang="0">
                  <a:pos x="208" y="134"/>
                </a:cxn>
                <a:cxn ang="0">
                  <a:pos x="210" y="152"/>
                </a:cxn>
                <a:cxn ang="0">
                  <a:pos x="210" y="180"/>
                </a:cxn>
                <a:cxn ang="0">
                  <a:pos x="234" y="172"/>
                </a:cxn>
                <a:cxn ang="0">
                  <a:pos x="246" y="210"/>
                </a:cxn>
                <a:cxn ang="0">
                  <a:pos x="300" y="244"/>
                </a:cxn>
                <a:cxn ang="0">
                  <a:pos x="336" y="188"/>
                </a:cxn>
                <a:cxn ang="0">
                  <a:pos x="350" y="176"/>
                </a:cxn>
                <a:cxn ang="0">
                  <a:pos x="326" y="156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8" name="Freeform 38"/>
            <p:cNvSpPr>
              <a:spLocks/>
            </p:cNvSpPr>
            <p:nvPr/>
          </p:nvSpPr>
          <p:spPr bwMode="auto">
            <a:xfrm>
              <a:off x="3809660" y="2355974"/>
              <a:ext cx="662394" cy="655233"/>
            </a:xfrm>
            <a:custGeom>
              <a:avLst/>
              <a:gdLst/>
              <a:ahLst/>
              <a:cxnLst>
                <a:cxn ang="0">
                  <a:pos x="80" y="120"/>
                </a:cxn>
                <a:cxn ang="0">
                  <a:pos x="2" y="162"/>
                </a:cxn>
                <a:cxn ang="0">
                  <a:pos x="2" y="196"/>
                </a:cxn>
                <a:cxn ang="0">
                  <a:pos x="10" y="210"/>
                </a:cxn>
                <a:cxn ang="0">
                  <a:pos x="30" y="222"/>
                </a:cxn>
                <a:cxn ang="0">
                  <a:pos x="54" y="276"/>
                </a:cxn>
                <a:cxn ang="0">
                  <a:pos x="66" y="286"/>
                </a:cxn>
                <a:cxn ang="0">
                  <a:pos x="86" y="290"/>
                </a:cxn>
                <a:cxn ang="0">
                  <a:pos x="104" y="300"/>
                </a:cxn>
                <a:cxn ang="0">
                  <a:pos x="194" y="304"/>
                </a:cxn>
                <a:cxn ang="0">
                  <a:pos x="210" y="310"/>
                </a:cxn>
                <a:cxn ang="0">
                  <a:pos x="214" y="318"/>
                </a:cxn>
                <a:cxn ang="0">
                  <a:pos x="214" y="342"/>
                </a:cxn>
                <a:cxn ang="0">
                  <a:pos x="234" y="342"/>
                </a:cxn>
                <a:cxn ang="0">
                  <a:pos x="250" y="338"/>
                </a:cxn>
                <a:cxn ang="0">
                  <a:pos x="258" y="342"/>
                </a:cxn>
                <a:cxn ang="0">
                  <a:pos x="278" y="362"/>
                </a:cxn>
                <a:cxn ang="0">
                  <a:pos x="282" y="366"/>
                </a:cxn>
                <a:cxn ang="0">
                  <a:pos x="298" y="350"/>
                </a:cxn>
                <a:cxn ang="0">
                  <a:pos x="314" y="358"/>
                </a:cxn>
                <a:cxn ang="0">
                  <a:pos x="326" y="342"/>
                </a:cxn>
                <a:cxn ang="0">
                  <a:pos x="334" y="334"/>
                </a:cxn>
                <a:cxn ang="0">
                  <a:pos x="346" y="330"/>
                </a:cxn>
                <a:cxn ang="0">
                  <a:pos x="342" y="326"/>
                </a:cxn>
                <a:cxn ang="0">
                  <a:pos x="338" y="300"/>
                </a:cxn>
                <a:cxn ang="0">
                  <a:pos x="328" y="294"/>
                </a:cxn>
                <a:cxn ang="0">
                  <a:pos x="310" y="296"/>
                </a:cxn>
                <a:cxn ang="0">
                  <a:pos x="302" y="294"/>
                </a:cxn>
                <a:cxn ang="0">
                  <a:pos x="302" y="286"/>
                </a:cxn>
                <a:cxn ang="0">
                  <a:pos x="282" y="262"/>
                </a:cxn>
                <a:cxn ang="0">
                  <a:pos x="274" y="250"/>
                </a:cxn>
                <a:cxn ang="0">
                  <a:pos x="274" y="238"/>
                </a:cxn>
                <a:cxn ang="0">
                  <a:pos x="298" y="240"/>
                </a:cxn>
                <a:cxn ang="0">
                  <a:pos x="296" y="216"/>
                </a:cxn>
                <a:cxn ang="0">
                  <a:pos x="300" y="210"/>
                </a:cxn>
                <a:cxn ang="0">
                  <a:pos x="310" y="204"/>
                </a:cxn>
                <a:cxn ang="0">
                  <a:pos x="318" y="196"/>
                </a:cxn>
                <a:cxn ang="0">
                  <a:pos x="312" y="170"/>
                </a:cxn>
                <a:cxn ang="0">
                  <a:pos x="318" y="162"/>
                </a:cxn>
                <a:cxn ang="0">
                  <a:pos x="338" y="166"/>
                </a:cxn>
                <a:cxn ang="0">
                  <a:pos x="340" y="168"/>
                </a:cxn>
                <a:cxn ang="0">
                  <a:pos x="370" y="162"/>
                </a:cxn>
                <a:cxn ang="0">
                  <a:pos x="348" y="128"/>
                </a:cxn>
                <a:cxn ang="0">
                  <a:pos x="334" y="134"/>
                </a:cxn>
                <a:cxn ang="0">
                  <a:pos x="292" y="122"/>
                </a:cxn>
                <a:cxn ang="0">
                  <a:pos x="280" y="110"/>
                </a:cxn>
                <a:cxn ang="0">
                  <a:pos x="260" y="96"/>
                </a:cxn>
                <a:cxn ang="0">
                  <a:pos x="294" y="58"/>
                </a:cxn>
                <a:cxn ang="0">
                  <a:pos x="286" y="30"/>
                </a:cxn>
                <a:cxn ang="0">
                  <a:pos x="258" y="22"/>
                </a:cxn>
                <a:cxn ang="0">
                  <a:pos x="226" y="28"/>
                </a:cxn>
                <a:cxn ang="0">
                  <a:pos x="200" y="14"/>
                </a:cxn>
                <a:cxn ang="0">
                  <a:pos x="190" y="10"/>
                </a:cxn>
                <a:cxn ang="0">
                  <a:pos x="186" y="2"/>
                </a:cxn>
                <a:cxn ang="0">
                  <a:pos x="184" y="22"/>
                </a:cxn>
                <a:cxn ang="0">
                  <a:pos x="180" y="34"/>
                </a:cxn>
                <a:cxn ang="0">
                  <a:pos x="184" y="40"/>
                </a:cxn>
                <a:cxn ang="0">
                  <a:pos x="182" y="50"/>
                </a:cxn>
                <a:cxn ang="0">
                  <a:pos x="184" y="68"/>
                </a:cxn>
                <a:cxn ang="0">
                  <a:pos x="182" y="70"/>
                </a:cxn>
                <a:cxn ang="0">
                  <a:pos x="172" y="96"/>
                </a:cxn>
                <a:cxn ang="0">
                  <a:pos x="148" y="106"/>
                </a:cxn>
                <a:cxn ang="0">
                  <a:pos x="98" y="106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19" name="Freeform 39"/>
            <p:cNvSpPr>
              <a:spLocks/>
            </p:cNvSpPr>
            <p:nvPr/>
          </p:nvSpPr>
          <p:spPr bwMode="auto">
            <a:xfrm>
              <a:off x="5055677" y="3755952"/>
              <a:ext cx="189767" cy="45830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62" y="14"/>
                </a:cxn>
                <a:cxn ang="0">
                  <a:pos x="46" y="32"/>
                </a:cxn>
                <a:cxn ang="0">
                  <a:pos x="34" y="50"/>
                </a:cxn>
                <a:cxn ang="0">
                  <a:pos x="24" y="70"/>
                </a:cxn>
                <a:cxn ang="0">
                  <a:pos x="10" y="98"/>
                </a:cxn>
                <a:cxn ang="0">
                  <a:pos x="4" y="104"/>
                </a:cxn>
                <a:cxn ang="0">
                  <a:pos x="0" y="108"/>
                </a:cxn>
                <a:cxn ang="0">
                  <a:pos x="6" y="152"/>
                </a:cxn>
                <a:cxn ang="0">
                  <a:pos x="6" y="154"/>
                </a:cxn>
                <a:cxn ang="0">
                  <a:pos x="2" y="184"/>
                </a:cxn>
                <a:cxn ang="0">
                  <a:pos x="2" y="196"/>
                </a:cxn>
                <a:cxn ang="0">
                  <a:pos x="2" y="200"/>
                </a:cxn>
                <a:cxn ang="0">
                  <a:pos x="4" y="202"/>
                </a:cxn>
                <a:cxn ang="0">
                  <a:pos x="36" y="224"/>
                </a:cxn>
                <a:cxn ang="0">
                  <a:pos x="38" y="224"/>
                </a:cxn>
                <a:cxn ang="0">
                  <a:pos x="38" y="226"/>
                </a:cxn>
                <a:cxn ang="0">
                  <a:pos x="42" y="236"/>
                </a:cxn>
                <a:cxn ang="0">
                  <a:pos x="50" y="248"/>
                </a:cxn>
                <a:cxn ang="0">
                  <a:pos x="56" y="252"/>
                </a:cxn>
                <a:cxn ang="0">
                  <a:pos x="62" y="256"/>
                </a:cxn>
                <a:cxn ang="0">
                  <a:pos x="66" y="204"/>
                </a:cxn>
                <a:cxn ang="0">
                  <a:pos x="66" y="202"/>
                </a:cxn>
                <a:cxn ang="0">
                  <a:pos x="90" y="146"/>
                </a:cxn>
                <a:cxn ang="0">
                  <a:pos x="98" y="80"/>
                </a:cxn>
                <a:cxn ang="0">
                  <a:pos x="98" y="78"/>
                </a:cxn>
                <a:cxn ang="0">
                  <a:pos x="106" y="60"/>
                </a:cxn>
                <a:cxn ang="0">
                  <a:pos x="100" y="44"/>
                </a:cxn>
                <a:cxn ang="0">
                  <a:pos x="98" y="44"/>
                </a:cxn>
                <a:cxn ang="0">
                  <a:pos x="98" y="24"/>
                </a:cxn>
                <a:cxn ang="0">
                  <a:pos x="98" y="22"/>
                </a:cxn>
                <a:cxn ang="0">
                  <a:pos x="102" y="16"/>
                </a:cxn>
                <a:cxn ang="0">
                  <a:pos x="106" y="12"/>
                </a:cxn>
                <a:cxn ang="0">
                  <a:pos x="80" y="0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0" name="Freeform 40"/>
            <p:cNvSpPr>
              <a:spLocks/>
            </p:cNvSpPr>
            <p:nvPr/>
          </p:nvSpPr>
          <p:spPr bwMode="auto">
            <a:xfrm>
              <a:off x="3659279" y="4568727"/>
              <a:ext cx="286441" cy="250636"/>
            </a:xfrm>
            <a:custGeom>
              <a:avLst/>
              <a:gdLst/>
              <a:ahLst/>
              <a:cxnLst>
                <a:cxn ang="0">
                  <a:pos x="72" y="14"/>
                </a:cxn>
                <a:cxn ang="0">
                  <a:pos x="70" y="18"/>
                </a:cxn>
                <a:cxn ang="0">
                  <a:pos x="68" y="20"/>
                </a:cxn>
                <a:cxn ang="0">
                  <a:pos x="36" y="28"/>
                </a:cxn>
                <a:cxn ang="0">
                  <a:pos x="38" y="32"/>
                </a:cxn>
                <a:cxn ang="0">
                  <a:pos x="48" y="44"/>
                </a:cxn>
                <a:cxn ang="0">
                  <a:pos x="44" y="46"/>
                </a:cxn>
                <a:cxn ang="0">
                  <a:pos x="30" y="54"/>
                </a:cxn>
                <a:cxn ang="0">
                  <a:pos x="6" y="72"/>
                </a:cxn>
                <a:cxn ang="0">
                  <a:pos x="2" y="80"/>
                </a:cxn>
                <a:cxn ang="0">
                  <a:pos x="0" y="92"/>
                </a:cxn>
                <a:cxn ang="0">
                  <a:pos x="4" y="108"/>
                </a:cxn>
                <a:cxn ang="0">
                  <a:pos x="10" y="126"/>
                </a:cxn>
                <a:cxn ang="0">
                  <a:pos x="34" y="128"/>
                </a:cxn>
                <a:cxn ang="0">
                  <a:pos x="36" y="128"/>
                </a:cxn>
                <a:cxn ang="0">
                  <a:pos x="60" y="140"/>
                </a:cxn>
                <a:cxn ang="0">
                  <a:pos x="86" y="136"/>
                </a:cxn>
                <a:cxn ang="0">
                  <a:pos x="94" y="132"/>
                </a:cxn>
                <a:cxn ang="0">
                  <a:pos x="102" y="126"/>
                </a:cxn>
                <a:cxn ang="0">
                  <a:pos x="112" y="118"/>
                </a:cxn>
                <a:cxn ang="0">
                  <a:pos x="122" y="106"/>
                </a:cxn>
                <a:cxn ang="0">
                  <a:pos x="124" y="106"/>
                </a:cxn>
                <a:cxn ang="0">
                  <a:pos x="126" y="104"/>
                </a:cxn>
                <a:cxn ang="0">
                  <a:pos x="136" y="100"/>
                </a:cxn>
                <a:cxn ang="0">
                  <a:pos x="134" y="66"/>
                </a:cxn>
                <a:cxn ang="0">
                  <a:pos x="148" y="44"/>
                </a:cxn>
                <a:cxn ang="0">
                  <a:pos x="160" y="34"/>
                </a:cxn>
                <a:cxn ang="0">
                  <a:pos x="160" y="22"/>
                </a:cxn>
                <a:cxn ang="0">
                  <a:pos x="158" y="14"/>
                </a:cxn>
                <a:cxn ang="0">
                  <a:pos x="156" y="10"/>
                </a:cxn>
                <a:cxn ang="0">
                  <a:pos x="152" y="2"/>
                </a:cxn>
                <a:cxn ang="0">
                  <a:pos x="146" y="0"/>
                </a:cxn>
                <a:cxn ang="0">
                  <a:pos x="146" y="12"/>
                </a:cxn>
                <a:cxn ang="0">
                  <a:pos x="126" y="8"/>
                </a:cxn>
                <a:cxn ang="0">
                  <a:pos x="116" y="14"/>
                </a:cxn>
                <a:cxn ang="0">
                  <a:pos x="114" y="14"/>
                </a:cxn>
                <a:cxn ang="0">
                  <a:pos x="72" y="14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109066" y="2534447"/>
            <a:ext cx="322524" cy="253916"/>
            <a:chOff x="3179964" y="2776578"/>
            <a:chExt cx="430032" cy="338555"/>
          </a:xfrm>
        </p:grpSpPr>
        <p:sp>
          <p:nvSpPr>
            <p:cNvPr id="122" name="椭圆 121"/>
            <p:cNvSpPr/>
            <p:nvPr/>
          </p:nvSpPr>
          <p:spPr>
            <a:xfrm>
              <a:off x="3214623" y="2787274"/>
              <a:ext cx="271686" cy="2715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3179964" y="2776578"/>
              <a:ext cx="430032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02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274136" y="2991539"/>
            <a:ext cx="322524" cy="253916"/>
            <a:chOff x="3179964" y="2776578"/>
            <a:chExt cx="430032" cy="338555"/>
          </a:xfrm>
        </p:grpSpPr>
        <p:sp>
          <p:nvSpPr>
            <p:cNvPr id="125" name="椭圆 124"/>
            <p:cNvSpPr/>
            <p:nvPr/>
          </p:nvSpPr>
          <p:spPr>
            <a:xfrm>
              <a:off x="3214623" y="2787274"/>
              <a:ext cx="271686" cy="2715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3179964" y="2776578"/>
              <a:ext cx="430032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03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466963" y="1641318"/>
            <a:ext cx="322524" cy="253916"/>
            <a:chOff x="3179964" y="2776578"/>
            <a:chExt cx="430032" cy="338555"/>
          </a:xfrm>
        </p:grpSpPr>
        <p:sp>
          <p:nvSpPr>
            <p:cNvPr id="128" name="椭圆 127"/>
            <p:cNvSpPr/>
            <p:nvPr/>
          </p:nvSpPr>
          <p:spPr>
            <a:xfrm>
              <a:off x="3214623" y="2787274"/>
              <a:ext cx="271686" cy="2715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3179964" y="2776578"/>
              <a:ext cx="430032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rPr>
                <a:t>01</a:t>
              </a:r>
              <a:endPara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30" name="矩形 129"/>
          <p:cNvSpPr/>
          <p:nvPr/>
        </p:nvSpPr>
        <p:spPr>
          <a:xfrm>
            <a:off x="4153508" y="1184647"/>
            <a:ext cx="4251961" cy="2778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31" name="Rectangle 39"/>
          <p:cNvSpPr>
            <a:spLocks noChangeArrowheads="1"/>
          </p:cNvSpPr>
          <p:nvPr/>
        </p:nvSpPr>
        <p:spPr bwMode="auto">
          <a:xfrm>
            <a:off x="4233906" y="1526017"/>
            <a:ext cx="39659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132" name="Rectangle 40"/>
          <p:cNvSpPr>
            <a:spLocks noChangeArrowheads="1"/>
          </p:cNvSpPr>
          <p:nvPr/>
        </p:nvSpPr>
        <p:spPr bwMode="auto">
          <a:xfrm>
            <a:off x="4233907" y="1729552"/>
            <a:ext cx="373207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单击此处添加文本你也可以右击进行粘贴已有文本，文字改变动画效果不变，单击此处添加文本你也可以右击进行粘贴已有文本，文字改变动画效果不变，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Rectangle 39"/>
          <p:cNvSpPr>
            <a:spLocks noChangeArrowheads="1"/>
          </p:cNvSpPr>
          <p:nvPr/>
        </p:nvSpPr>
        <p:spPr bwMode="auto">
          <a:xfrm>
            <a:off x="4233906" y="2202922"/>
            <a:ext cx="39659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134" name="Rectangle 40"/>
          <p:cNvSpPr>
            <a:spLocks noChangeArrowheads="1"/>
          </p:cNvSpPr>
          <p:nvPr/>
        </p:nvSpPr>
        <p:spPr bwMode="auto">
          <a:xfrm>
            <a:off x="4233907" y="2406457"/>
            <a:ext cx="373207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单击此处添加文本你也可以右击进行粘贴已有文本，文字改变动画效果不变，单击此处添加文本你也可以右击进行粘贴已有文本，文字改变动画效果不变，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Rectangle 39"/>
          <p:cNvSpPr>
            <a:spLocks noChangeArrowheads="1"/>
          </p:cNvSpPr>
          <p:nvPr/>
        </p:nvSpPr>
        <p:spPr bwMode="auto">
          <a:xfrm>
            <a:off x="4224087" y="2873536"/>
            <a:ext cx="39659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136" name="Rectangle 40"/>
          <p:cNvSpPr>
            <a:spLocks noChangeArrowheads="1"/>
          </p:cNvSpPr>
          <p:nvPr/>
        </p:nvSpPr>
        <p:spPr bwMode="auto">
          <a:xfrm>
            <a:off x="4224087" y="3077071"/>
            <a:ext cx="373207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anose="020B0503020204020204" pitchFamily="34" charset="-122"/>
                <a:cs typeface="+mn-cs"/>
              </a:rPr>
              <a:t>单击此处添加文本你也可以右击进行粘贴已有文本，文字改变动画效果不变，单击此处添加文本你也可以右击进行粘贴已有文本，文字改变动画效果不变，</a:t>
            </a: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25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  <p:bldP spid="132" grpId="0"/>
      <p:bldP spid="133" grpId="0"/>
      <p:bldP spid="134" grpId="0"/>
      <p:bldP spid="135" grpId="0"/>
      <p:bldP spid="1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图片 6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808" y="830239"/>
            <a:ext cx="970123" cy="932863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373" y="3532944"/>
            <a:ext cx="970123" cy="929573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373" y="2118286"/>
            <a:ext cx="970123" cy="926438"/>
          </a:xfrm>
          <a:prstGeom prst="rect">
            <a:avLst/>
          </a:prstGeom>
        </p:spPr>
      </p:pic>
      <p:sp>
        <p:nvSpPr>
          <p:cNvPr id="68" name="矩形 67"/>
          <p:cNvSpPr/>
          <p:nvPr/>
        </p:nvSpPr>
        <p:spPr>
          <a:xfrm>
            <a:off x="3725640" y="830239"/>
            <a:ext cx="3869666" cy="903413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867152" y="849005"/>
            <a:ext cx="3858779" cy="924178"/>
            <a:chOff x="8626301" y="2526505"/>
            <a:chExt cx="2497036" cy="1232237"/>
          </a:xfrm>
        </p:grpSpPr>
        <p:sp>
          <p:nvSpPr>
            <p:cNvPr id="70" name="文本框 87"/>
            <p:cNvSpPr txBox="1"/>
            <p:nvPr/>
          </p:nvSpPr>
          <p:spPr>
            <a:xfrm>
              <a:off x="8638976" y="2526505"/>
              <a:ext cx="455587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71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655930" y="830239"/>
            <a:ext cx="1069710" cy="903413"/>
            <a:chOff x="3503136" y="1764298"/>
            <a:chExt cx="1426280" cy="1204550"/>
          </a:xfrm>
          <a:solidFill>
            <a:srgbClr val="FC8D08">
              <a:alpha val="85000"/>
            </a:srgbClr>
          </a:solidFill>
        </p:grpSpPr>
        <p:sp>
          <p:nvSpPr>
            <p:cNvPr id="101" name="矩形 100"/>
            <p:cNvSpPr/>
            <p:nvPr/>
          </p:nvSpPr>
          <p:spPr>
            <a:xfrm>
              <a:off x="3503136" y="1764298"/>
              <a:ext cx="1426280" cy="120455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2" name="文本框 7"/>
            <p:cNvSpPr txBox="1"/>
            <p:nvPr/>
          </p:nvSpPr>
          <p:spPr>
            <a:xfrm>
              <a:off x="3756025" y="1973985"/>
              <a:ext cx="942993" cy="8002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3725640" y="2118286"/>
            <a:ext cx="3869666" cy="903413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3867152" y="2137051"/>
            <a:ext cx="3858779" cy="924178"/>
            <a:chOff x="8626301" y="2526505"/>
            <a:chExt cx="2497036" cy="1232237"/>
          </a:xfrm>
        </p:grpSpPr>
        <p:sp>
          <p:nvSpPr>
            <p:cNvPr id="105" name="文本框 87"/>
            <p:cNvSpPr txBox="1"/>
            <p:nvPr/>
          </p:nvSpPr>
          <p:spPr>
            <a:xfrm>
              <a:off x="8638976" y="2526505"/>
              <a:ext cx="455587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06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655930" y="2118285"/>
            <a:ext cx="1069710" cy="903413"/>
            <a:chOff x="3514381" y="3185489"/>
            <a:chExt cx="1426280" cy="1204550"/>
          </a:xfrm>
          <a:solidFill>
            <a:srgbClr val="C00000">
              <a:alpha val="85000"/>
            </a:srgbClr>
          </a:solidFill>
        </p:grpSpPr>
        <p:sp>
          <p:nvSpPr>
            <p:cNvPr id="108" name="矩形 107"/>
            <p:cNvSpPr/>
            <p:nvPr/>
          </p:nvSpPr>
          <p:spPr>
            <a:xfrm>
              <a:off x="3514381" y="3185489"/>
              <a:ext cx="1426280" cy="12045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09" name="文本框 7"/>
            <p:cNvSpPr txBox="1"/>
            <p:nvPr/>
          </p:nvSpPr>
          <p:spPr>
            <a:xfrm>
              <a:off x="3767270" y="3395176"/>
              <a:ext cx="942993" cy="8002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10" name="矩形 109"/>
          <p:cNvSpPr/>
          <p:nvPr/>
        </p:nvSpPr>
        <p:spPr>
          <a:xfrm>
            <a:off x="3717205" y="3529654"/>
            <a:ext cx="3869666" cy="932863"/>
          </a:xfrm>
          <a:prstGeom prst="rect">
            <a:avLst/>
          </a:pr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3858718" y="3548420"/>
            <a:ext cx="3858779" cy="924178"/>
            <a:chOff x="8626301" y="2526505"/>
            <a:chExt cx="2497036" cy="1232237"/>
          </a:xfrm>
        </p:grpSpPr>
        <p:sp>
          <p:nvSpPr>
            <p:cNvPr id="112" name="文本框 87"/>
            <p:cNvSpPr txBox="1"/>
            <p:nvPr/>
          </p:nvSpPr>
          <p:spPr>
            <a:xfrm>
              <a:off x="8638976" y="2526505"/>
              <a:ext cx="455587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1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13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58595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647496" y="3529653"/>
            <a:ext cx="1069710" cy="932863"/>
            <a:chOff x="3503134" y="4606602"/>
            <a:chExt cx="1426280" cy="1243817"/>
          </a:xfrm>
          <a:solidFill>
            <a:srgbClr val="C00000">
              <a:alpha val="85000"/>
            </a:srgbClr>
          </a:solidFill>
        </p:grpSpPr>
        <p:sp>
          <p:nvSpPr>
            <p:cNvPr id="115" name="矩形 114"/>
            <p:cNvSpPr/>
            <p:nvPr/>
          </p:nvSpPr>
          <p:spPr>
            <a:xfrm>
              <a:off x="3503134" y="4606602"/>
              <a:ext cx="1426280" cy="12438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37" name="文本框 7"/>
            <p:cNvSpPr txBox="1"/>
            <p:nvPr/>
          </p:nvSpPr>
          <p:spPr>
            <a:xfrm>
              <a:off x="3756023" y="4816289"/>
              <a:ext cx="942993" cy="8002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3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279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03" grpId="0" animBg="1"/>
      <p:bldP spid="1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233"/>
          <p:cNvSpPr>
            <a:spLocks/>
          </p:cNvSpPr>
          <p:nvPr/>
        </p:nvSpPr>
        <p:spPr bwMode="auto">
          <a:xfrm>
            <a:off x="4894320" y="982474"/>
            <a:ext cx="1645444" cy="1634729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1" name="Freeform 234"/>
          <p:cNvSpPr>
            <a:spLocks/>
          </p:cNvSpPr>
          <p:nvPr/>
        </p:nvSpPr>
        <p:spPr bwMode="auto">
          <a:xfrm>
            <a:off x="4894320" y="2731501"/>
            <a:ext cx="1645444" cy="1634729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2" name="Freeform 235"/>
          <p:cNvSpPr>
            <a:spLocks/>
          </p:cNvSpPr>
          <p:nvPr/>
        </p:nvSpPr>
        <p:spPr bwMode="auto">
          <a:xfrm>
            <a:off x="2407105" y="982474"/>
            <a:ext cx="1658541" cy="1634729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3" name="Freeform 236"/>
          <p:cNvSpPr>
            <a:spLocks/>
          </p:cNvSpPr>
          <p:nvPr/>
        </p:nvSpPr>
        <p:spPr bwMode="auto">
          <a:xfrm>
            <a:off x="2407105" y="2731501"/>
            <a:ext cx="1658541" cy="1634729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4" name="Freeform 237"/>
          <p:cNvSpPr>
            <a:spLocks/>
          </p:cNvSpPr>
          <p:nvPr/>
        </p:nvSpPr>
        <p:spPr bwMode="auto">
          <a:xfrm>
            <a:off x="3516767" y="868174"/>
            <a:ext cx="1887141" cy="120015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5" name="Freeform 238"/>
          <p:cNvSpPr>
            <a:spLocks/>
          </p:cNvSpPr>
          <p:nvPr/>
        </p:nvSpPr>
        <p:spPr bwMode="auto">
          <a:xfrm>
            <a:off x="3516767" y="3280380"/>
            <a:ext cx="1887141" cy="120015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0402" y="2166544"/>
            <a:ext cx="1056687" cy="1056687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47" name="组合 46"/>
          <p:cNvGrpSpPr/>
          <p:nvPr/>
        </p:nvGrpSpPr>
        <p:grpSpPr>
          <a:xfrm>
            <a:off x="4001387" y="1026015"/>
            <a:ext cx="833883" cy="774315"/>
            <a:chOff x="5414156" y="1307920"/>
            <a:chExt cx="1111845" cy="1032421"/>
          </a:xfrm>
        </p:grpSpPr>
        <p:sp>
          <p:nvSpPr>
            <p:cNvPr id="48" name="文本框 47"/>
            <p:cNvSpPr txBox="1"/>
            <p:nvPr/>
          </p:nvSpPr>
          <p:spPr>
            <a:xfrm>
              <a:off x="5708201" y="1601677"/>
              <a:ext cx="71643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01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5414156" y="1307920"/>
              <a:ext cx="1111845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sp>
        <p:nvSpPr>
          <p:cNvPr id="50" name="Freeform 307"/>
          <p:cNvSpPr>
            <a:spLocks noChangeAspect="1" noEditPoints="1"/>
          </p:cNvSpPr>
          <p:nvPr/>
        </p:nvSpPr>
        <p:spPr bwMode="auto">
          <a:xfrm>
            <a:off x="4317636" y="2456212"/>
            <a:ext cx="326901" cy="47756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978812" y="3572082"/>
            <a:ext cx="833883" cy="680944"/>
            <a:chOff x="5384050" y="4702675"/>
            <a:chExt cx="1111844" cy="907925"/>
          </a:xfrm>
        </p:grpSpPr>
        <p:sp>
          <p:nvSpPr>
            <p:cNvPr id="52" name="文本框 51"/>
            <p:cNvSpPr txBox="1"/>
            <p:nvPr/>
          </p:nvSpPr>
          <p:spPr>
            <a:xfrm>
              <a:off x="5678095" y="4702675"/>
              <a:ext cx="77841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04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5384050" y="5279655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787248" y="1722439"/>
            <a:ext cx="833883" cy="680944"/>
            <a:chOff x="3795302" y="2236484"/>
            <a:chExt cx="1111844" cy="907925"/>
          </a:xfrm>
        </p:grpSpPr>
        <p:sp>
          <p:nvSpPr>
            <p:cNvPr id="55" name="文本框 54"/>
            <p:cNvSpPr txBox="1"/>
            <p:nvPr/>
          </p:nvSpPr>
          <p:spPr>
            <a:xfrm>
              <a:off x="4089347" y="2236484"/>
              <a:ext cx="79979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06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795302" y="2813464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175311" y="1716597"/>
            <a:ext cx="833883" cy="680944"/>
            <a:chOff x="6979382" y="2228695"/>
            <a:chExt cx="1111844" cy="907925"/>
          </a:xfrm>
        </p:grpSpPr>
        <p:sp>
          <p:nvSpPr>
            <p:cNvPr id="58" name="文本框 57"/>
            <p:cNvSpPr txBox="1"/>
            <p:nvPr/>
          </p:nvSpPr>
          <p:spPr>
            <a:xfrm>
              <a:off x="7273427" y="2228695"/>
              <a:ext cx="77841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02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979382" y="2805675"/>
              <a:ext cx="111184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866765" y="2933780"/>
            <a:ext cx="833883" cy="774315"/>
            <a:chOff x="3901324" y="3851607"/>
            <a:chExt cx="1111843" cy="1032421"/>
          </a:xfrm>
        </p:grpSpPr>
        <p:sp>
          <p:nvSpPr>
            <p:cNvPr id="61" name="文本框 60"/>
            <p:cNvSpPr txBox="1"/>
            <p:nvPr/>
          </p:nvSpPr>
          <p:spPr>
            <a:xfrm>
              <a:off x="4195369" y="4145364"/>
              <a:ext cx="79765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05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901324" y="3851607"/>
              <a:ext cx="1111843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51631" y="2947420"/>
            <a:ext cx="833883" cy="774315"/>
            <a:chOff x="6947812" y="3869794"/>
            <a:chExt cx="1111844" cy="1032421"/>
          </a:xfrm>
        </p:grpSpPr>
        <p:sp>
          <p:nvSpPr>
            <p:cNvPr id="64" name="文本框 63"/>
            <p:cNvSpPr txBox="1"/>
            <p:nvPr/>
          </p:nvSpPr>
          <p:spPr>
            <a:xfrm>
              <a:off x="7241857" y="4163551"/>
              <a:ext cx="79338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anose="020B0806030902050204" pitchFamily="34" charset="0"/>
                  <a:ea typeface="微软雅黑"/>
                  <a:cs typeface="Aharoni" panose="02010803020104030203" pitchFamily="2" charset="-79"/>
                </a:rPr>
                <a:t>03</a:t>
              </a:r>
              <a:endParaRPr kumimoji="0" lang="zh-CN" alt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haroni" panose="02010803020104030203" pitchFamily="2" charset="-79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6947812" y="3869794"/>
              <a:ext cx="1111844" cy="330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13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Arial Unicode MS" panose="020B0604020202020204" pitchFamily="34" charset="-122"/>
                </a:rPr>
                <a:t>输入小标题</a:t>
              </a:r>
              <a:endParaRPr kumimoji="0" lang="zh-CN" altLang="en-US" sz="101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anose="020B0604030504040204" pitchFamily="34" charset="0"/>
                <a:ea typeface="微软雅黑"/>
                <a:cs typeface="Tahoma" panose="020B060403050404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516767" y="336332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6308842" y="1438515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6308842" y="3307031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516767" y="4438406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805720" y="3505979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759922" y="1468249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此处填写具体条目内容，此处填写具体条目内容，此处填写具体条目内容。此处填写具体条目内容，</a:t>
            </a:r>
          </a:p>
        </p:txBody>
      </p:sp>
    </p:spTree>
    <p:extLst>
      <p:ext uri="{BB962C8B-B14F-4D97-AF65-F5344CB8AC3E}">
        <p14:creationId xmlns:p14="http://schemas.microsoft.com/office/powerpoint/2010/main" val="18753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5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750"/>
                            </p:stCondLst>
                            <p:childTnLst>
                              <p:par>
                                <p:cTn id="9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0" grpId="0" animBg="1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6"/>
          <p:cNvSpPr>
            <a:spLocks/>
          </p:cNvSpPr>
          <p:nvPr/>
        </p:nvSpPr>
        <p:spPr bwMode="auto">
          <a:xfrm>
            <a:off x="4465305" y="3783637"/>
            <a:ext cx="532210" cy="376238"/>
          </a:xfrm>
          <a:custGeom>
            <a:avLst/>
            <a:gdLst>
              <a:gd name="T0" fmla="*/ 94 w 298"/>
              <a:gd name="T1" fmla="*/ 211 h 211"/>
              <a:gd name="T2" fmla="*/ 128 w 298"/>
              <a:gd name="T3" fmla="*/ 211 h 211"/>
              <a:gd name="T4" fmla="*/ 204 w 298"/>
              <a:gd name="T5" fmla="*/ 211 h 211"/>
              <a:gd name="T6" fmla="*/ 298 w 298"/>
              <a:gd name="T7" fmla="*/ 124 h 211"/>
              <a:gd name="T8" fmla="*/ 298 w 298"/>
              <a:gd name="T9" fmla="*/ 117 h 211"/>
              <a:gd name="T10" fmla="*/ 298 w 298"/>
              <a:gd name="T11" fmla="*/ 86 h 211"/>
              <a:gd name="T12" fmla="*/ 298 w 298"/>
              <a:gd name="T13" fmla="*/ 0 h 211"/>
              <a:gd name="T14" fmla="*/ 204 w 298"/>
              <a:gd name="T15" fmla="*/ 0 h 211"/>
              <a:gd name="T16" fmla="*/ 170 w 298"/>
              <a:gd name="T17" fmla="*/ 0 h 211"/>
              <a:gd name="T18" fmla="*/ 94 w 298"/>
              <a:gd name="T19" fmla="*/ 0 h 211"/>
              <a:gd name="T20" fmla="*/ 0 w 298"/>
              <a:gd name="T21" fmla="*/ 86 h 211"/>
              <a:gd name="T22" fmla="*/ 0 w 298"/>
              <a:gd name="T23" fmla="*/ 93 h 211"/>
              <a:gd name="T24" fmla="*/ 0 w 298"/>
              <a:gd name="T25" fmla="*/ 124 h 211"/>
              <a:gd name="T26" fmla="*/ 0 w 298"/>
              <a:gd name="T27" fmla="*/ 211 h 211"/>
              <a:gd name="T28" fmla="*/ 94 w 298"/>
              <a:gd name="T29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8" h="211">
                <a:moveTo>
                  <a:pt x="94" y="211"/>
                </a:moveTo>
                <a:cubicBezTo>
                  <a:pt x="128" y="211"/>
                  <a:pt x="128" y="211"/>
                  <a:pt x="128" y="211"/>
                </a:cubicBezTo>
                <a:cubicBezTo>
                  <a:pt x="204" y="211"/>
                  <a:pt x="204" y="211"/>
                  <a:pt x="204" y="211"/>
                </a:cubicBezTo>
                <a:cubicBezTo>
                  <a:pt x="256" y="211"/>
                  <a:pt x="298" y="172"/>
                  <a:pt x="298" y="124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298" y="86"/>
                  <a:pt x="298" y="86"/>
                  <a:pt x="298" y="86"/>
                </a:cubicBezTo>
                <a:cubicBezTo>
                  <a:pt x="298" y="0"/>
                  <a:pt x="298" y="0"/>
                  <a:pt x="29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42" y="0"/>
                  <a:pt x="0" y="39"/>
                  <a:pt x="0" y="8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211"/>
                  <a:pt x="0" y="211"/>
                  <a:pt x="0" y="211"/>
                </a:cubicBezTo>
                <a:lnTo>
                  <a:pt x="94" y="21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4" name="Freeform 7"/>
          <p:cNvSpPr>
            <a:spLocks/>
          </p:cNvSpPr>
          <p:nvPr/>
        </p:nvSpPr>
        <p:spPr bwMode="auto">
          <a:xfrm>
            <a:off x="3761051" y="4008577"/>
            <a:ext cx="606029" cy="442913"/>
          </a:xfrm>
          <a:custGeom>
            <a:avLst/>
            <a:gdLst>
              <a:gd name="T0" fmla="*/ 108 w 339"/>
              <a:gd name="T1" fmla="*/ 0 h 248"/>
              <a:gd name="T2" fmla="*/ 146 w 339"/>
              <a:gd name="T3" fmla="*/ 0 h 248"/>
              <a:gd name="T4" fmla="*/ 232 w 339"/>
              <a:gd name="T5" fmla="*/ 0 h 248"/>
              <a:gd name="T6" fmla="*/ 339 w 339"/>
              <a:gd name="T7" fmla="*/ 101 h 248"/>
              <a:gd name="T8" fmla="*/ 339 w 339"/>
              <a:gd name="T9" fmla="*/ 110 h 248"/>
              <a:gd name="T10" fmla="*/ 339 w 339"/>
              <a:gd name="T11" fmla="*/ 146 h 248"/>
              <a:gd name="T12" fmla="*/ 339 w 339"/>
              <a:gd name="T13" fmla="*/ 248 h 248"/>
              <a:gd name="T14" fmla="*/ 232 w 339"/>
              <a:gd name="T15" fmla="*/ 248 h 248"/>
              <a:gd name="T16" fmla="*/ 193 w 339"/>
              <a:gd name="T17" fmla="*/ 248 h 248"/>
              <a:gd name="T18" fmla="*/ 108 w 339"/>
              <a:gd name="T19" fmla="*/ 248 h 248"/>
              <a:gd name="T20" fmla="*/ 0 w 339"/>
              <a:gd name="T21" fmla="*/ 146 h 248"/>
              <a:gd name="T22" fmla="*/ 0 w 339"/>
              <a:gd name="T23" fmla="*/ 138 h 248"/>
              <a:gd name="T24" fmla="*/ 0 w 339"/>
              <a:gd name="T25" fmla="*/ 101 h 248"/>
              <a:gd name="T26" fmla="*/ 0 w 339"/>
              <a:gd name="T27" fmla="*/ 0 h 248"/>
              <a:gd name="T28" fmla="*/ 108 w 339"/>
              <a:gd name="T2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9" h="248">
                <a:moveTo>
                  <a:pt x="108" y="0"/>
                </a:moveTo>
                <a:cubicBezTo>
                  <a:pt x="146" y="0"/>
                  <a:pt x="146" y="0"/>
                  <a:pt x="146" y="0"/>
                </a:cubicBezTo>
                <a:cubicBezTo>
                  <a:pt x="232" y="0"/>
                  <a:pt x="232" y="0"/>
                  <a:pt x="232" y="0"/>
                </a:cubicBezTo>
                <a:cubicBezTo>
                  <a:pt x="291" y="0"/>
                  <a:pt x="339" y="45"/>
                  <a:pt x="339" y="101"/>
                </a:cubicBezTo>
                <a:cubicBezTo>
                  <a:pt x="339" y="110"/>
                  <a:pt x="339" y="110"/>
                  <a:pt x="339" y="110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39" y="248"/>
                  <a:pt x="339" y="248"/>
                  <a:pt x="339" y="248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193" y="248"/>
                  <a:pt x="193" y="248"/>
                  <a:pt x="193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49" y="248"/>
                  <a:pt x="0" y="202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0"/>
                  <a:pt x="0" y="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2494822" y="1940536"/>
            <a:ext cx="1887141" cy="1016794"/>
          </a:xfrm>
          <a:custGeom>
            <a:avLst/>
            <a:gdLst>
              <a:gd name="T0" fmla="*/ 292 w 1057"/>
              <a:gd name="T1" fmla="*/ 498 h 569"/>
              <a:gd name="T2" fmla="*/ 0 w 1057"/>
              <a:gd name="T3" fmla="*/ 283 h 569"/>
              <a:gd name="T4" fmla="*/ 293 w 1057"/>
              <a:gd name="T5" fmla="*/ 70 h 569"/>
              <a:gd name="T6" fmla="*/ 528 w 1057"/>
              <a:gd name="T7" fmla="*/ 0 h 569"/>
              <a:gd name="T8" fmla="*/ 765 w 1057"/>
              <a:gd name="T9" fmla="*/ 71 h 569"/>
              <a:gd name="T10" fmla="*/ 1057 w 1057"/>
              <a:gd name="T11" fmla="*/ 286 h 569"/>
              <a:gd name="T12" fmla="*/ 763 w 1057"/>
              <a:gd name="T13" fmla="*/ 499 h 569"/>
              <a:gd name="T14" fmla="*/ 528 w 1057"/>
              <a:gd name="T15" fmla="*/ 569 h 569"/>
              <a:gd name="T16" fmla="*/ 528 w 1057"/>
              <a:gd name="T17" fmla="*/ 569 h 569"/>
              <a:gd name="T18" fmla="*/ 292 w 1057"/>
              <a:gd name="T19" fmla="*/ 498 h 569"/>
              <a:gd name="T20" fmla="*/ 762 w 1057"/>
              <a:gd name="T21" fmla="*/ 74 h 569"/>
              <a:gd name="T22" fmla="*/ 528 w 1057"/>
              <a:gd name="T23" fmla="*/ 3 h 569"/>
              <a:gd name="T24" fmla="*/ 296 w 1057"/>
              <a:gd name="T25" fmla="*/ 73 h 569"/>
              <a:gd name="T26" fmla="*/ 6 w 1057"/>
              <a:gd name="T27" fmla="*/ 283 h 569"/>
              <a:gd name="T28" fmla="*/ 295 w 1057"/>
              <a:gd name="T29" fmla="*/ 495 h 569"/>
              <a:gd name="T30" fmla="*/ 528 w 1057"/>
              <a:gd name="T31" fmla="*/ 566 h 569"/>
              <a:gd name="T32" fmla="*/ 528 w 1057"/>
              <a:gd name="T33" fmla="*/ 566 h 569"/>
              <a:gd name="T34" fmla="*/ 760 w 1057"/>
              <a:gd name="T35" fmla="*/ 496 h 569"/>
              <a:gd name="T36" fmla="*/ 1050 w 1057"/>
              <a:gd name="T37" fmla="*/ 286 h 569"/>
              <a:gd name="T38" fmla="*/ 762 w 1057"/>
              <a:gd name="T39" fmla="*/ 7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7" h="569">
                <a:moveTo>
                  <a:pt x="292" y="498"/>
                </a:moveTo>
                <a:cubicBezTo>
                  <a:pt x="0" y="283"/>
                  <a:pt x="0" y="283"/>
                  <a:pt x="0" y="283"/>
                </a:cubicBezTo>
                <a:cubicBezTo>
                  <a:pt x="293" y="70"/>
                  <a:pt x="293" y="70"/>
                  <a:pt x="293" y="70"/>
                </a:cubicBezTo>
                <a:cubicBezTo>
                  <a:pt x="356" y="25"/>
                  <a:pt x="439" y="0"/>
                  <a:pt x="528" y="0"/>
                </a:cubicBezTo>
                <a:cubicBezTo>
                  <a:pt x="618" y="0"/>
                  <a:pt x="702" y="25"/>
                  <a:pt x="765" y="71"/>
                </a:cubicBezTo>
                <a:cubicBezTo>
                  <a:pt x="1057" y="286"/>
                  <a:pt x="1057" y="286"/>
                  <a:pt x="1057" y="286"/>
                </a:cubicBezTo>
                <a:cubicBezTo>
                  <a:pt x="763" y="499"/>
                  <a:pt x="763" y="499"/>
                  <a:pt x="763" y="499"/>
                </a:cubicBezTo>
                <a:cubicBezTo>
                  <a:pt x="701" y="544"/>
                  <a:pt x="617" y="569"/>
                  <a:pt x="528" y="569"/>
                </a:cubicBezTo>
                <a:cubicBezTo>
                  <a:pt x="528" y="569"/>
                  <a:pt x="528" y="569"/>
                  <a:pt x="528" y="569"/>
                </a:cubicBezTo>
                <a:cubicBezTo>
                  <a:pt x="438" y="569"/>
                  <a:pt x="355" y="544"/>
                  <a:pt x="292" y="498"/>
                </a:cubicBezTo>
                <a:close/>
                <a:moveTo>
                  <a:pt x="762" y="74"/>
                </a:moveTo>
                <a:cubicBezTo>
                  <a:pt x="700" y="28"/>
                  <a:pt x="617" y="3"/>
                  <a:pt x="528" y="3"/>
                </a:cubicBezTo>
                <a:cubicBezTo>
                  <a:pt x="441" y="3"/>
                  <a:pt x="358" y="28"/>
                  <a:pt x="296" y="73"/>
                </a:cubicBezTo>
                <a:cubicBezTo>
                  <a:pt x="6" y="283"/>
                  <a:pt x="6" y="283"/>
                  <a:pt x="6" y="283"/>
                </a:cubicBezTo>
                <a:cubicBezTo>
                  <a:pt x="295" y="495"/>
                  <a:pt x="295" y="495"/>
                  <a:pt x="295" y="495"/>
                </a:cubicBezTo>
                <a:cubicBezTo>
                  <a:pt x="357" y="541"/>
                  <a:pt x="440" y="566"/>
                  <a:pt x="528" y="566"/>
                </a:cubicBezTo>
                <a:cubicBezTo>
                  <a:pt x="528" y="566"/>
                  <a:pt x="528" y="566"/>
                  <a:pt x="528" y="566"/>
                </a:cubicBezTo>
                <a:cubicBezTo>
                  <a:pt x="616" y="566"/>
                  <a:pt x="698" y="541"/>
                  <a:pt x="760" y="496"/>
                </a:cubicBezTo>
                <a:cubicBezTo>
                  <a:pt x="1050" y="286"/>
                  <a:pt x="1050" y="286"/>
                  <a:pt x="1050" y="286"/>
                </a:cubicBezTo>
                <a:lnTo>
                  <a:pt x="762" y="7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2631744" y="1935773"/>
            <a:ext cx="1750219" cy="1028700"/>
          </a:xfrm>
          <a:custGeom>
            <a:avLst/>
            <a:gdLst>
              <a:gd name="T0" fmla="*/ 270 w 980"/>
              <a:gd name="T1" fmla="*/ 504 h 576"/>
              <a:gd name="T2" fmla="*/ 0 w 980"/>
              <a:gd name="T3" fmla="*/ 288 h 576"/>
              <a:gd name="T4" fmla="*/ 271 w 980"/>
              <a:gd name="T5" fmla="*/ 72 h 576"/>
              <a:gd name="T6" fmla="*/ 490 w 980"/>
              <a:gd name="T7" fmla="*/ 0 h 576"/>
              <a:gd name="T8" fmla="*/ 709 w 980"/>
              <a:gd name="T9" fmla="*/ 73 h 576"/>
              <a:gd name="T10" fmla="*/ 980 w 980"/>
              <a:gd name="T11" fmla="*/ 289 h 576"/>
              <a:gd name="T12" fmla="*/ 708 w 980"/>
              <a:gd name="T13" fmla="*/ 504 h 576"/>
              <a:gd name="T14" fmla="*/ 490 w 980"/>
              <a:gd name="T15" fmla="*/ 576 h 576"/>
              <a:gd name="T16" fmla="*/ 490 w 980"/>
              <a:gd name="T17" fmla="*/ 576 h 576"/>
              <a:gd name="T18" fmla="*/ 270 w 980"/>
              <a:gd name="T19" fmla="*/ 504 h 576"/>
              <a:gd name="T20" fmla="*/ 701 w 980"/>
              <a:gd name="T21" fmla="*/ 79 h 576"/>
              <a:gd name="T22" fmla="*/ 490 w 980"/>
              <a:gd name="T23" fmla="*/ 10 h 576"/>
              <a:gd name="T24" fmla="*/ 280 w 980"/>
              <a:gd name="T25" fmla="*/ 79 h 576"/>
              <a:gd name="T26" fmla="*/ 17 w 980"/>
              <a:gd name="T27" fmla="*/ 288 h 576"/>
              <a:gd name="T28" fmla="*/ 279 w 980"/>
              <a:gd name="T29" fmla="*/ 497 h 576"/>
              <a:gd name="T30" fmla="*/ 490 w 980"/>
              <a:gd name="T31" fmla="*/ 567 h 576"/>
              <a:gd name="T32" fmla="*/ 490 w 980"/>
              <a:gd name="T33" fmla="*/ 567 h 576"/>
              <a:gd name="T34" fmla="*/ 699 w 980"/>
              <a:gd name="T35" fmla="*/ 497 h 576"/>
              <a:gd name="T36" fmla="*/ 962 w 980"/>
              <a:gd name="T37" fmla="*/ 289 h 576"/>
              <a:gd name="T38" fmla="*/ 701 w 980"/>
              <a:gd name="T39" fmla="*/ 79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0" h="576">
                <a:moveTo>
                  <a:pt x="270" y="504"/>
                </a:moveTo>
                <a:cubicBezTo>
                  <a:pt x="0" y="288"/>
                  <a:pt x="0" y="288"/>
                  <a:pt x="0" y="288"/>
                </a:cubicBezTo>
                <a:cubicBezTo>
                  <a:pt x="271" y="72"/>
                  <a:pt x="271" y="72"/>
                  <a:pt x="271" y="72"/>
                </a:cubicBezTo>
                <a:cubicBezTo>
                  <a:pt x="330" y="26"/>
                  <a:pt x="407" y="1"/>
                  <a:pt x="490" y="0"/>
                </a:cubicBezTo>
                <a:cubicBezTo>
                  <a:pt x="573" y="0"/>
                  <a:pt x="651" y="26"/>
                  <a:pt x="709" y="73"/>
                </a:cubicBezTo>
                <a:cubicBezTo>
                  <a:pt x="980" y="289"/>
                  <a:pt x="980" y="289"/>
                  <a:pt x="980" y="289"/>
                </a:cubicBezTo>
                <a:cubicBezTo>
                  <a:pt x="708" y="504"/>
                  <a:pt x="708" y="504"/>
                  <a:pt x="708" y="504"/>
                </a:cubicBezTo>
                <a:cubicBezTo>
                  <a:pt x="650" y="551"/>
                  <a:pt x="572" y="576"/>
                  <a:pt x="490" y="576"/>
                </a:cubicBezTo>
                <a:cubicBezTo>
                  <a:pt x="490" y="576"/>
                  <a:pt x="490" y="576"/>
                  <a:pt x="490" y="576"/>
                </a:cubicBezTo>
                <a:cubicBezTo>
                  <a:pt x="406" y="576"/>
                  <a:pt x="328" y="551"/>
                  <a:pt x="270" y="504"/>
                </a:cubicBezTo>
                <a:close/>
                <a:moveTo>
                  <a:pt x="701" y="79"/>
                </a:moveTo>
                <a:cubicBezTo>
                  <a:pt x="645" y="35"/>
                  <a:pt x="570" y="10"/>
                  <a:pt x="490" y="10"/>
                </a:cubicBezTo>
                <a:cubicBezTo>
                  <a:pt x="410" y="10"/>
                  <a:pt x="336" y="35"/>
                  <a:pt x="280" y="79"/>
                </a:cubicBezTo>
                <a:cubicBezTo>
                  <a:pt x="17" y="288"/>
                  <a:pt x="17" y="288"/>
                  <a:pt x="17" y="288"/>
                </a:cubicBezTo>
                <a:cubicBezTo>
                  <a:pt x="279" y="497"/>
                  <a:pt x="279" y="497"/>
                  <a:pt x="279" y="497"/>
                </a:cubicBezTo>
                <a:cubicBezTo>
                  <a:pt x="335" y="542"/>
                  <a:pt x="409" y="567"/>
                  <a:pt x="490" y="567"/>
                </a:cubicBezTo>
                <a:cubicBezTo>
                  <a:pt x="490" y="567"/>
                  <a:pt x="490" y="567"/>
                  <a:pt x="490" y="567"/>
                </a:cubicBezTo>
                <a:cubicBezTo>
                  <a:pt x="569" y="566"/>
                  <a:pt x="643" y="542"/>
                  <a:pt x="699" y="497"/>
                </a:cubicBezTo>
                <a:cubicBezTo>
                  <a:pt x="962" y="289"/>
                  <a:pt x="962" y="289"/>
                  <a:pt x="962" y="289"/>
                </a:cubicBezTo>
                <a:lnTo>
                  <a:pt x="701" y="7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7" name="Freeform 10"/>
          <p:cNvSpPr>
            <a:spLocks noEditPoints="1"/>
          </p:cNvSpPr>
          <p:nvPr/>
        </p:nvSpPr>
        <p:spPr bwMode="auto">
          <a:xfrm>
            <a:off x="2753188" y="1929821"/>
            <a:ext cx="1628775" cy="1039416"/>
          </a:xfrm>
          <a:custGeom>
            <a:avLst/>
            <a:gdLst>
              <a:gd name="T0" fmla="*/ 251 w 912"/>
              <a:gd name="T1" fmla="*/ 509 h 582"/>
              <a:gd name="T2" fmla="*/ 0 w 912"/>
              <a:gd name="T3" fmla="*/ 290 h 582"/>
              <a:gd name="T4" fmla="*/ 253 w 912"/>
              <a:gd name="T5" fmla="*/ 73 h 582"/>
              <a:gd name="T6" fmla="*/ 456 w 912"/>
              <a:gd name="T7" fmla="*/ 0 h 582"/>
              <a:gd name="T8" fmla="*/ 661 w 912"/>
              <a:gd name="T9" fmla="*/ 73 h 582"/>
              <a:gd name="T10" fmla="*/ 912 w 912"/>
              <a:gd name="T11" fmla="*/ 292 h 582"/>
              <a:gd name="T12" fmla="*/ 659 w 912"/>
              <a:gd name="T13" fmla="*/ 509 h 582"/>
              <a:gd name="T14" fmla="*/ 456 w 912"/>
              <a:gd name="T15" fmla="*/ 582 h 582"/>
              <a:gd name="T16" fmla="*/ 456 w 912"/>
              <a:gd name="T17" fmla="*/ 582 h 582"/>
              <a:gd name="T18" fmla="*/ 251 w 912"/>
              <a:gd name="T19" fmla="*/ 509 h 582"/>
              <a:gd name="T20" fmla="*/ 647 w 912"/>
              <a:gd name="T21" fmla="*/ 84 h 582"/>
              <a:gd name="T22" fmla="*/ 456 w 912"/>
              <a:gd name="T23" fmla="*/ 16 h 582"/>
              <a:gd name="T24" fmla="*/ 266 w 912"/>
              <a:gd name="T25" fmla="*/ 84 h 582"/>
              <a:gd name="T26" fmla="*/ 26 w 912"/>
              <a:gd name="T27" fmla="*/ 291 h 582"/>
              <a:gd name="T28" fmla="*/ 264 w 912"/>
              <a:gd name="T29" fmla="*/ 498 h 582"/>
              <a:gd name="T30" fmla="*/ 456 w 912"/>
              <a:gd name="T31" fmla="*/ 566 h 582"/>
              <a:gd name="T32" fmla="*/ 456 w 912"/>
              <a:gd name="T33" fmla="*/ 566 h 582"/>
              <a:gd name="T34" fmla="*/ 646 w 912"/>
              <a:gd name="T35" fmla="*/ 498 h 582"/>
              <a:gd name="T36" fmla="*/ 885 w 912"/>
              <a:gd name="T37" fmla="*/ 292 h 582"/>
              <a:gd name="T38" fmla="*/ 647 w 912"/>
              <a:gd name="T39" fmla="*/ 84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2" h="582">
                <a:moveTo>
                  <a:pt x="251" y="509"/>
                </a:moveTo>
                <a:cubicBezTo>
                  <a:pt x="0" y="290"/>
                  <a:pt x="0" y="290"/>
                  <a:pt x="0" y="290"/>
                </a:cubicBezTo>
                <a:cubicBezTo>
                  <a:pt x="253" y="73"/>
                  <a:pt x="253" y="73"/>
                  <a:pt x="253" y="73"/>
                </a:cubicBezTo>
                <a:cubicBezTo>
                  <a:pt x="307" y="26"/>
                  <a:pt x="379" y="0"/>
                  <a:pt x="456" y="0"/>
                </a:cubicBezTo>
                <a:cubicBezTo>
                  <a:pt x="534" y="0"/>
                  <a:pt x="606" y="26"/>
                  <a:pt x="661" y="73"/>
                </a:cubicBezTo>
                <a:cubicBezTo>
                  <a:pt x="912" y="292"/>
                  <a:pt x="912" y="292"/>
                  <a:pt x="912" y="292"/>
                </a:cubicBezTo>
                <a:cubicBezTo>
                  <a:pt x="659" y="509"/>
                  <a:pt x="659" y="509"/>
                  <a:pt x="659" y="509"/>
                </a:cubicBezTo>
                <a:cubicBezTo>
                  <a:pt x="605" y="556"/>
                  <a:pt x="533" y="582"/>
                  <a:pt x="456" y="582"/>
                </a:cubicBezTo>
                <a:cubicBezTo>
                  <a:pt x="456" y="582"/>
                  <a:pt x="456" y="582"/>
                  <a:pt x="456" y="582"/>
                </a:cubicBezTo>
                <a:cubicBezTo>
                  <a:pt x="378" y="582"/>
                  <a:pt x="306" y="556"/>
                  <a:pt x="251" y="509"/>
                </a:cubicBezTo>
                <a:close/>
                <a:moveTo>
                  <a:pt x="647" y="84"/>
                </a:moveTo>
                <a:cubicBezTo>
                  <a:pt x="597" y="40"/>
                  <a:pt x="529" y="16"/>
                  <a:pt x="456" y="16"/>
                </a:cubicBezTo>
                <a:cubicBezTo>
                  <a:pt x="384" y="16"/>
                  <a:pt x="316" y="40"/>
                  <a:pt x="266" y="84"/>
                </a:cubicBezTo>
                <a:cubicBezTo>
                  <a:pt x="26" y="291"/>
                  <a:pt x="26" y="291"/>
                  <a:pt x="26" y="291"/>
                </a:cubicBezTo>
                <a:cubicBezTo>
                  <a:pt x="264" y="498"/>
                  <a:pt x="264" y="498"/>
                  <a:pt x="264" y="498"/>
                </a:cubicBezTo>
                <a:cubicBezTo>
                  <a:pt x="315" y="542"/>
                  <a:pt x="383" y="566"/>
                  <a:pt x="456" y="566"/>
                </a:cubicBezTo>
                <a:cubicBezTo>
                  <a:pt x="456" y="566"/>
                  <a:pt x="456" y="566"/>
                  <a:pt x="456" y="566"/>
                </a:cubicBezTo>
                <a:cubicBezTo>
                  <a:pt x="528" y="566"/>
                  <a:pt x="595" y="542"/>
                  <a:pt x="646" y="498"/>
                </a:cubicBezTo>
                <a:cubicBezTo>
                  <a:pt x="885" y="292"/>
                  <a:pt x="885" y="292"/>
                  <a:pt x="885" y="292"/>
                </a:cubicBezTo>
                <a:lnTo>
                  <a:pt x="647" y="8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8" name="Freeform 11"/>
          <p:cNvSpPr>
            <a:spLocks noEditPoints="1"/>
          </p:cNvSpPr>
          <p:nvPr/>
        </p:nvSpPr>
        <p:spPr bwMode="auto">
          <a:xfrm>
            <a:off x="2869869" y="1925059"/>
            <a:ext cx="1512094" cy="1050131"/>
          </a:xfrm>
          <a:custGeom>
            <a:avLst/>
            <a:gdLst>
              <a:gd name="T0" fmla="*/ 233 w 847"/>
              <a:gd name="T1" fmla="*/ 514 h 588"/>
              <a:gd name="T2" fmla="*/ 0 w 847"/>
              <a:gd name="T3" fmla="*/ 293 h 588"/>
              <a:gd name="T4" fmla="*/ 235 w 847"/>
              <a:gd name="T5" fmla="*/ 73 h 588"/>
              <a:gd name="T6" fmla="*/ 424 w 847"/>
              <a:gd name="T7" fmla="*/ 0 h 588"/>
              <a:gd name="T8" fmla="*/ 614 w 847"/>
              <a:gd name="T9" fmla="*/ 74 h 588"/>
              <a:gd name="T10" fmla="*/ 847 w 847"/>
              <a:gd name="T11" fmla="*/ 295 h 588"/>
              <a:gd name="T12" fmla="*/ 612 w 847"/>
              <a:gd name="T13" fmla="*/ 515 h 588"/>
              <a:gd name="T14" fmla="*/ 423 w 847"/>
              <a:gd name="T15" fmla="*/ 588 h 588"/>
              <a:gd name="T16" fmla="*/ 423 w 847"/>
              <a:gd name="T17" fmla="*/ 588 h 588"/>
              <a:gd name="T18" fmla="*/ 233 w 847"/>
              <a:gd name="T19" fmla="*/ 514 h 588"/>
              <a:gd name="T20" fmla="*/ 597 w 847"/>
              <a:gd name="T21" fmla="*/ 90 h 588"/>
              <a:gd name="T22" fmla="*/ 424 w 847"/>
              <a:gd name="T23" fmla="*/ 22 h 588"/>
              <a:gd name="T24" fmla="*/ 251 w 847"/>
              <a:gd name="T25" fmla="*/ 89 h 588"/>
              <a:gd name="T26" fmla="*/ 34 w 847"/>
              <a:gd name="T27" fmla="*/ 294 h 588"/>
              <a:gd name="T28" fmla="*/ 250 w 847"/>
              <a:gd name="T29" fmla="*/ 498 h 588"/>
              <a:gd name="T30" fmla="*/ 423 w 847"/>
              <a:gd name="T31" fmla="*/ 566 h 588"/>
              <a:gd name="T32" fmla="*/ 423 w 847"/>
              <a:gd name="T33" fmla="*/ 566 h 588"/>
              <a:gd name="T34" fmla="*/ 596 w 847"/>
              <a:gd name="T35" fmla="*/ 499 h 588"/>
              <a:gd name="T36" fmla="*/ 813 w 847"/>
              <a:gd name="T37" fmla="*/ 295 h 588"/>
              <a:gd name="T38" fmla="*/ 597 w 847"/>
              <a:gd name="T39" fmla="*/ 9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7" h="588">
                <a:moveTo>
                  <a:pt x="233" y="514"/>
                </a:moveTo>
                <a:cubicBezTo>
                  <a:pt x="0" y="293"/>
                  <a:pt x="0" y="293"/>
                  <a:pt x="0" y="293"/>
                </a:cubicBezTo>
                <a:cubicBezTo>
                  <a:pt x="235" y="73"/>
                  <a:pt x="235" y="73"/>
                  <a:pt x="235" y="73"/>
                </a:cubicBezTo>
                <a:cubicBezTo>
                  <a:pt x="285" y="26"/>
                  <a:pt x="352" y="0"/>
                  <a:pt x="424" y="0"/>
                </a:cubicBezTo>
                <a:cubicBezTo>
                  <a:pt x="496" y="0"/>
                  <a:pt x="563" y="26"/>
                  <a:pt x="614" y="74"/>
                </a:cubicBezTo>
                <a:cubicBezTo>
                  <a:pt x="847" y="295"/>
                  <a:pt x="847" y="295"/>
                  <a:pt x="847" y="295"/>
                </a:cubicBezTo>
                <a:cubicBezTo>
                  <a:pt x="612" y="515"/>
                  <a:pt x="612" y="515"/>
                  <a:pt x="612" y="515"/>
                </a:cubicBezTo>
                <a:cubicBezTo>
                  <a:pt x="562" y="562"/>
                  <a:pt x="495" y="588"/>
                  <a:pt x="423" y="588"/>
                </a:cubicBezTo>
                <a:cubicBezTo>
                  <a:pt x="423" y="588"/>
                  <a:pt x="423" y="588"/>
                  <a:pt x="423" y="588"/>
                </a:cubicBezTo>
                <a:cubicBezTo>
                  <a:pt x="351" y="588"/>
                  <a:pt x="284" y="562"/>
                  <a:pt x="233" y="514"/>
                </a:cubicBezTo>
                <a:close/>
                <a:moveTo>
                  <a:pt x="597" y="90"/>
                </a:moveTo>
                <a:cubicBezTo>
                  <a:pt x="551" y="46"/>
                  <a:pt x="489" y="22"/>
                  <a:pt x="424" y="22"/>
                </a:cubicBezTo>
                <a:cubicBezTo>
                  <a:pt x="358" y="22"/>
                  <a:pt x="297" y="46"/>
                  <a:pt x="251" y="89"/>
                </a:cubicBezTo>
                <a:cubicBezTo>
                  <a:pt x="34" y="294"/>
                  <a:pt x="34" y="294"/>
                  <a:pt x="34" y="294"/>
                </a:cubicBezTo>
                <a:cubicBezTo>
                  <a:pt x="250" y="498"/>
                  <a:pt x="250" y="498"/>
                  <a:pt x="250" y="498"/>
                </a:cubicBezTo>
                <a:cubicBezTo>
                  <a:pt x="296" y="542"/>
                  <a:pt x="358" y="566"/>
                  <a:pt x="423" y="566"/>
                </a:cubicBezTo>
                <a:cubicBezTo>
                  <a:pt x="423" y="566"/>
                  <a:pt x="423" y="566"/>
                  <a:pt x="423" y="566"/>
                </a:cubicBezTo>
                <a:cubicBezTo>
                  <a:pt x="489" y="566"/>
                  <a:pt x="550" y="542"/>
                  <a:pt x="596" y="499"/>
                </a:cubicBezTo>
                <a:cubicBezTo>
                  <a:pt x="813" y="295"/>
                  <a:pt x="813" y="295"/>
                  <a:pt x="813" y="295"/>
                </a:cubicBezTo>
                <a:lnTo>
                  <a:pt x="597" y="9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9" name="Freeform 12"/>
          <p:cNvSpPr>
            <a:spLocks/>
          </p:cNvSpPr>
          <p:nvPr/>
        </p:nvSpPr>
        <p:spPr bwMode="auto">
          <a:xfrm>
            <a:off x="2987741" y="1928629"/>
            <a:ext cx="1418035" cy="1044179"/>
          </a:xfrm>
          <a:custGeom>
            <a:avLst/>
            <a:gdLst>
              <a:gd name="T0" fmla="*/ 397 w 794"/>
              <a:gd name="T1" fmla="*/ 585 h 585"/>
              <a:gd name="T2" fmla="*/ 219 w 794"/>
              <a:gd name="T3" fmla="*/ 511 h 585"/>
              <a:gd name="T4" fmla="*/ 0 w 794"/>
              <a:gd name="T5" fmla="*/ 291 h 585"/>
              <a:gd name="T6" fmla="*/ 220 w 794"/>
              <a:gd name="T7" fmla="*/ 72 h 585"/>
              <a:gd name="T8" fmla="*/ 397 w 794"/>
              <a:gd name="T9" fmla="*/ 0 h 585"/>
              <a:gd name="T10" fmla="*/ 575 w 794"/>
              <a:gd name="T11" fmla="*/ 73 h 585"/>
              <a:gd name="T12" fmla="*/ 794 w 794"/>
              <a:gd name="T13" fmla="*/ 293 h 585"/>
              <a:gd name="T14" fmla="*/ 574 w 794"/>
              <a:gd name="T15" fmla="*/ 512 h 585"/>
              <a:gd name="T16" fmla="*/ 397 w 794"/>
              <a:gd name="T17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94" h="585">
                <a:moveTo>
                  <a:pt x="397" y="585"/>
                </a:moveTo>
                <a:cubicBezTo>
                  <a:pt x="329" y="585"/>
                  <a:pt x="266" y="558"/>
                  <a:pt x="219" y="511"/>
                </a:cubicBezTo>
                <a:cubicBezTo>
                  <a:pt x="0" y="291"/>
                  <a:pt x="0" y="291"/>
                  <a:pt x="0" y="291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267" y="25"/>
                  <a:pt x="330" y="0"/>
                  <a:pt x="397" y="0"/>
                </a:cubicBezTo>
                <a:cubicBezTo>
                  <a:pt x="465" y="0"/>
                  <a:pt x="528" y="26"/>
                  <a:pt x="575" y="73"/>
                </a:cubicBezTo>
                <a:cubicBezTo>
                  <a:pt x="794" y="293"/>
                  <a:pt x="794" y="293"/>
                  <a:pt x="794" y="293"/>
                </a:cubicBezTo>
                <a:cubicBezTo>
                  <a:pt x="574" y="512"/>
                  <a:pt x="574" y="512"/>
                  <a:pt x="574" y="512"/>
                </a:cubicBezTo>
                <a:cubicBezTo>
                  <a:pt x="527" y="559"/>
                  <a:pt x="464" y="585"/>
                  <a:pt x="397" y="58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0" name="Freeform 13"/>
          <p:cNvSpPr>
            <a:spLocks/>
          </p:cNvSpPr>
          <p:nvPr/>
        </p:nvSpPr>
        <p:spPr bwMode="auto">
          <a:xfrm>
            <a:off x="3012744" y="1901246"/>
            <a:ext cx="1369219" cy="1096566"/>
          </a:xfrm>
          <a:custGeom>
            <a:avLst/>
            <a:gdLst>
              <a:gd name="T0" fmla="*/ 171 w 767"/>
              <a:gd name="T1" fmla="*/ 135 h 614"/>
              <a:gd name="T2" fmla="*/ 213 w 767"/>
              <a:gd name="T3" fmla="*/ 94 h 614"/>
              <a:gd name="T4" fmla="*/ 555 w 767"/>
              <a:gd name="T5" fmla="*/ 95 h 614"/>
              <a:gd name="T6" fmla="*/ 596 w 767"/>
              <a:gd name="T7" fmla="*/ 137 h 614"/>
              <a:gd name="T8" fmla="*/ 767 w 767"/>
              <a:gd name="T9" fmla="*/ 308 h 614"/>
              <a:gd name="T10" fmla="*/ 595 w 767"/>
              <a:gd name="T11" fmla="*/ 479 h 614"/>
              <a:gd name="T12" fmla="*/ 554 w 767"/>
              <a:gd name="T13" fmla="*/ 520 h 614"/>
              <a:gd name="T14" fmla="*/ 211 w 767"/>
              <a:gd name="T15" fmla="*/ 519 h 614"/>
              <a:gd name="T16" fmla="*/ 170 w 767"/>
              <a:gd name="T17" fmla="*/ 478 h 614"/>
              <a:gd name="T18" fmla="*/ 0 w 767"/>
              <a:gd name="T19" fmla="*/ 306 h 614"/>
              <a:gd name="T20" fmla="*/ 171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171" y="135"/>
                </a:moveTo>
                <a:cubicBezTo>
                  <a:pt x="213" y="94"/>
                  <a:pt x="213" y="94"/>
                  <a:pt x="213" y="94"/>
                </a:cubicBezTo>
                <a:cubicBezTo>
                  <a:pt x="307" y="0"/>
                  <a:pt x="461" y="1"/>
                  <a:pt x="555" y="95"/>
                </a:cubicBezTo>
                <a:cubicBezTo>
                  <a:pt x="596" y="137"/>
                  <a:pt x="596" y="137"/>
                  <a:pt x="596" y="137"/>
                </a:cubicBezTo>
                <a:cubicBezTo>
                  <a:pt x="767" y="308"/>
                  <a:pt x="767" y="308"/>
                  <a:pt x="767" y="308"/>
                </a:cubicBezTo>
                <a:cubicBezTo>
                  <a:pt x="595" y="479"/>
                  <a:pt x="595" y="479"/>
                  <a:pt x="595" y="479"/>
                </a:cubicBezTo>
                <a:cubicBezTo>
                  <a:pt x="554" y="520"/>
                  <a:pt x="554" y="520"/>
                  <a:pt x="554" y="520"/>
                </a:cubicBezTo>
                <a:cubicBezTo>
                  <a:pt x="459" y="614"/>
                  <a:pt x="305" y="613"/>
                  <a:pt x="211" y="519"/>
                </a:cubicBezTo>
                <a:cubicBezTo>
                  <a:pt x="170" y="478"/>
                  <a:pt x="170" y="478"/>
                  <a:pt x="170" y="478"/>
                </a:cubicBezTo>
                <a:cubicBezTo>
                  <a:pt x="0" y="306"/>
                  <a:pt x="0" y="306"/>
                  <a:pt x="0" y="306"/>
                </a:cubicBezTo>
                <a:lnTo>
                  <a:pt x="171" y="1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3909284" y="526073"/>
            <a:ext cx="1015604" cy="1885950"/>
          </a:xfrm>
          <a:custGeom>
            <a:avLst/>
            <a:gdLst>
              <a:gd name="T0" fmla="*/ 569 w 569"/>
              <a:gd name="T1" fmla="*/ 528 h 1056"/>
              <a:gd name="T2" fmla="*/ 569 w 569"/>
              <a:gd name="T3" fmla="*/ 528 h 1056"/>
              <a:gd name="T4" fmla="*/ 499 w 569"/>
              <a:gd name="T5" fmla="*/ 763 h 1056"/>
              <a:gd name="T6" fmla="*/ 286 w 569"/>
              <a:gd name="T7" fmla="*/ 1056 h 1056"/>
              <a:gd name="T8" fmla="*/ 72 w 569"/>
              <a:gd name="T9" fmla="*/ 764 h 1056"/>
              <a:gd name="T10" fmla="*/ 0 w 569"/>
              <a:gd name="T11" fmla="*/ 528 h 1056"/>
              <a:gd name="T12" fmla="*/ 71 w 569"/>
              <a:gd name="T13" fmla="*/ 293 h 1056"/>
              <a:gd name="T14" fmla="*/ 284 w 569"/>
              <a:gd name="T15" fmla="*/ 0 h 1056"/>
              <a:gd name="T16" fmla="*/ 498 w 569"/>
              <a:gd name="T17" fmla="*/ 291 h 1056"/>
              <a:gd name="T18" fmla="*/ 569 w 569"/>
              <a:gd name="T19" fmla="*/ 528 h 1056"/>
              <a:gd name="T20" fmla="*/ 286 w 569"/>
              <a:gd name="T21" fmla="*/ 1050 h 1056"/>
              <a:gd name="T22" fmla="*/ 497 w 569"/>
              <a:gd name="T23" fmla="*/ 760 h 1056"/>
              <a:gd name="T24" fmla="*/ 566 w 569"/>
              <a:gd name="T25" fmla="*/ 528 h 1056"/>
              <a:gd name="T26" fmla="*/ 566 w 569"/>
              <a:gd name="T27" fmla="*/ 528 h 1056"/>
              <a:gd name="T28" fmla="*/ 496 w 569"/>
              <a:gd name="T29" fmla="*/ 294 h 1056"/>
              <a:gd name="T30" fmla="*/ 284 w 569"/>
              <a:gd name="T31" fmla="*/ 6 h 1056"/>
              <a:gd name="T32" fmla="*/ 73 w 569"/>
              <a:gd name="T33" fmla="*/ 296 h 1056"/>
              <a:gd name="T34" fmla="*/ 3 w 569"/>
              <a:gd name="T35" fmla="*/ 528 h 1056"/>
              <a:gd name="T36" fmla="*/ 74 w 569"/>
              <a:gd name="T37" fmla="*/ 761 h 1056"/>
              <a:gd name="T38" fmla="*/ 286 w 569"/>
              <a:gd name="T39" fmla="*/ 1050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9" h="1056">
                <a:moveTo>
                  <a:pt x="569" y="528"/>
                </a:moveTo>
                <a:cubicBezTo>
                  <a:pt x="569" y="528"/>
                  <a:pt x="569" y="528"/>
                  <a:pt x="569" y="528"/>
                </a:cubicBezTo>
                <a:cubicBezTo>
                  <a:pt x="569" y="617"/>
                  <a:pt x="544" y="700"/>
                  <a:pt x="499" y="763"/>
                </a:cubicBezTo>
                <a:cubicBezTo>
                  <a:pt x="286" y="1056"/>
                  <a:pt x="286" y="1056"/>
                  <a:pt x="286" y="1056"/>
                </a:cubicBezTo>
                <a:cubicBezTo>
                  <a:pt x="72" y="764"/>
                  <a:pt x="72" y="764"/>
                  <a:pt x="72" y="764"/>
                </a:cubicBezTo>
                <a:cubicBezTo>
                  <a:pt x="26" y="702"/>
                  <a:pt x="0" y="618"/>
                  <a:pt x="0" y="528"/>
                </a:cubicBezTo>
                <a:cubicBezTo>
                  <a:pt x="0" y="439"/>
                  <a:pt x="25" y="355"/>
                  <a:pt x="71" y="293"/>
                </a:cubicBezTo>
                <a:cubicBezTo>
                  <a:pt x="284" y="0"/>
                  <a:pt x="284" y="0"/>
                  <a:pt x="284" y="0"/>
                </a:cubicBezTo>
                <a:cubicBezTo>
                  <a:pt x="498" y="291"/>
                  <a:pt x="498" y="291"/>
                  <a:pt x="498" y="291"/>
                </a:cubicBezTo>
                <a:cubicBezTo>
                  <a:pt x="544" y="354"/>
                  <a:pt x="569" y="438"/>
                  <a:pt x="569" y="528"/>
                </a:cubicBezTo>
                <a:close/>
                <a:moveTo>
                  <a:pt x="286" y="1050"/>
                </a:moveTo>
                <a:cubicBezTo>
                  <a:pt x="497" y="760"/>
                  <a:pt x="497" y="760"/>
                  <a:pt x="497" y="760"/>
                </a:cubicBezTo>
                <a:cubicBezTo>
                  <a:pt x="541" y="698"/>
                  <a:pt x="566" y="615"/>
                  <a:pt x="566" y="528"/>
                </a:cubicBezTo>
                <a:cubicBezTo>
                  <a:pt x="566" y="528"/>
                  <a:pt x="566" y="528"/>
                  <a:pt x="566" y="528"/>
                </a:cubicBezTo>
                <a:cubicBezTo>
                  <a:pt x="566" y="439"/>
                  <a:pt x="541" y="356"/>
                  <a:pt x="496" y="294"/>
                </a:cubicBezTo>
                <a:cubicBezTo>
                  <a:pt x="284" y="6"/>
                  <a:pt x="284" y="6"/>
                  <a:pt x="284" y="6"/>
                </a:cubicBezTo>
                <a:cubicBezTo>
                  <a:pt x="73" y="296"/>
                  <a:pt x="73" y="296"/>
                  <a:pt x="73" y="296"/>
                </a:cubicBezTo>
                <a:cubicBezTo>
                  <a:pt x="28" y="358"/>
                  <a:pt x="3" y="440"/>
                  <a:pt x="3" y="528"/>
                </a:cubicBezTo>
                <a:cubicBezTo>
                  <a:pt x="3" y="616"/>
                  <a:pt x="28" y="699"/>
                  <a:pt x="74" y="761"/>
                </a:cubicBezTo>
                <a:lnTo>
                  <a:pt x="286" y="10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3905713" y="661805"/>
            <a:ext cx="1028700" cy="1750219"/>
          </a:xfrm>
          <a:custGeom>
            <a:avLst/>
            <a:gdLst>
              <a:gd name="T0" fmla="*/ 575 w 576"/>
              <a:gd name="T1" fmla="*/ 490 h 980"/>
              <a:gd name="T2" fmla="*/ 575 w 576"/>
              <a:gd name="T3" fmla="*/ 490 h 980"/>
              <a:gd name="T4" fmla="*/ 504 w 576"/>
              <a:gd name="T5" fmla="*/ 708 h 980"/>
              <a:gd name="T6" fmla="*/ 288 w 576"/>
              <a:gd name="T7" fmla="*/ 980 h 980"/>
              <a:gd name="T8" fmla="*/ 72 w 576"/>
              <a:gd name="T9" fmla="*/ 710 h 980"/>
              <a:gd name="T10" fmla="*/ 0 w 576"/>
              <a:gd name="T11" fmla="*/ 490 h 980"/>
              <a:gd name="T12" fmla="*/ 72 w 576"/>
              <a:gd name="T13" fmla="*/ 272 h 980"/>
              <a:gd name="T14" fmla="*/ 287 w 576"/>
              <a:gd name="T15" fmla="*/ 0 h 980"/>
              <a:gd name="T16" fmla="*/ 503 w 576"/>
              <a:gd name="T17" fmla="*/ 270 h 980"/>
              <a:gd name="T18" fmla="*/ 575 w 576"/>
              <a:gd name="T19" fmla="*/ 490 h 980"/>
              <a:gd name="T20" fmla="*/ 288 w 576"/>
              <a:gd name="T21" fmla="*/ 963 h 980"/>
              <a:gd name="T22" fmla="*/ 497 w 576"/>
              <a:gd name="T23" fmla="*/ 700 h 980"/>
              <a:gd name="T24" fmla="*/ 566 w 576"/>
              <a:gd name="T25" fmla="*/ 490 h 980"/>
              <a:gd name="T26" fmla="*/ 566 w 576"/>
              <a:gd name="T27" fmla="*/ 490 h 980"/>
              <a:gd name="T28" fmla="*/ 497 w 576"/>
              <a:gd name="T29" fmla="*/ 279 h 980"/>
              <a:gd name="T30" fmla="*/ 287 w 576"/>
              <a:gd name="T31" fmla="*/ 17 h 980"/>
              <a:gd name="T32" fmla="*/ 78 w 576"/>
              <a:gd name="T33" fmla="*/ 280 h 980"/>
              <a:gd name="T34" fmla="*/ 9 w 576"/>
              <a:gd name="T35" fmla="*/ 490 h 980"/>
              <a:gd name="T36" fmla="*/ 79 w 576"/>
              <a:gd name="T37" fmla="*/ 701 h 980"/>
              <a:gd name="T38" fmla="*/ 288 w 576"/>
              <a:gd name="T39" fmla="*/ 963 h 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6" h="980">
                <a:moveTo>
                  <a:pt x="575" y="490"/>
                </a:moveTo>
                <a:cubicBezTo>
                  <a:pt x="575" y="490"/>
                  <a:pt x="575" y="490"/>
                  <a:pt x="575" y="490"/>
                </a:cubicBezTo>
                <a:cubicBezTo>
                  <a:pt x="575" y="573"/>
                  <a:pt x="550" y="650"/>
                  <a:pt x="504" y="708"/>
                </a:cubicBezTo>
                <a:cubicBezTo>
                  <a:pt x="288" y="980"/>
                  <a:pt x="288" y="980"/>
                  <a:pt x="288" y="980"/>
                </a:cubicBezTo>
                <a:cubicBezTo>
                  <a:pt x="72" y="710"/>
                  <a:pt x="72" y="710"/>
                  <a:pt x="72" y="710"/>
                </a:cubicBezTo>
                <a:cubicBezTo>
                  <a:pt x="25" y="652"/>
                  <a:pt x="0" y="574"/>
                  <a:pt x="0" y="490"/>
                </a:cubicBezTo>
                <a:cubicBezTo>
                  <a:pt x="0" y="408"/>
                  <a:pt x="25" y="330"/>
                  <a:pt x="72" y="272"/>
                </a:cubicBezTo>
                <a:cubicBezTo>
                  <a:pt x="287" y="0"/>
                  <a:pt x="287" y="0"/>
                  <a:pt x="287" y="0"/>
                </a:cubicBezTo>
                <a:cubicBezTo>
                  <a:pt x="503" y="270"/>
                  <a:pt x="503" y="270"/>
                  <a:pt x="503" y="270"/>
                </a:cubicBezTo>
                <a:cubicBezTo>
                  <a:pt x="550" y="329"/>
                  <a:pt x="576" y="407"/>
                  <a:pt x="575" y="490"/>
                </a:cubicBezTo>
                <a:close/>
                <a:moveTo>
                  <a:pt x="288" y="963"/>
                </a:moveTo>
                <a:cubicBezTo>
                  <a:pt x="497" y="700"/>
                  <a:pt x="497" y="700"/>
                  <a:pt x="497" y="700"/>
                </a:cubicBezTo>
                <a:cubicBezTo>
                  <a:pt x="541" y="644"/>
                  <a:pt x="566" y="569"/>
                  <a:pt x="566" y="490"/>
                </a:cubicBezTo>
                <a:cubicBezTo>
                  <a:pt x="566" y="490"/>
                  <a:pt x="566" y="490"/>
                  <a:pt x="566" y="490"/>
                </a:cubicBezTo>
                <a:cubicBezTo>
                  <a:pt x="566" y="410"/>
                  <a:pt x="541" y="335"/>
                  <a:pt x="497" y="279"/>
                </a:cubicBezTo>
                <a:cubicBezTo>
                  <a:pt x="287" y="17"/>
                  <a:pt x="287" y="17"/>
                  <a:pt x="287" y="17"/>
                </a:cubicBezTo>
                <a:cubicBezTo>
                  <a:pt x="78" y="280"/>
                  <a:pt x="78" y="280"/>
                  <a:pt x="78" y="280"/>
                </a:cubicBezTo>
                <a:cubicBezTo>
                  <a:pt x="34" y="336"/>
                  <a:pt x="10" y="411"/>
                  <a:pt x="9" y="490"/>
                </a:cubicBezTo>
                <a:cubicBezTo>
                  <a:pt x="9" y="570"/>
                  <a:pt x="34" y="645"/>
                  <a:pt x="79" y="701"/>
                </a:cubicBezTo>
                <a:lnTo>
                  <a:pt x="288" y="96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3898570" y="785630"/>
            <a:ext cx="1040606" cy="1626394"/>
          </a:xfrm>
          <a:custGeom>
            <a:avLst/>
            <a:gdLst>
              <a:gd name="T0" fmla="*/ 582 w 583"/>
              <a:gd name="T1" fmla="*/ 455 h 911"/>
              <a:gd name="T2" fmla="*/ 582 w 583"/>
              <a:gd name="T3" fmla="*/ 455 h 911"/>
              <a:gd name="T4" fmla="*/ 510 w 583"/>
              <a:gd name="T5" fmla="*/ 659 h 911"/>
              <a:gd name="T6" fmla="*/ 292 w 583"/>
              <a:gd name="T7" fmla="*/ 911 h 911"/>
              <a:gd name="T8" fmla="*/ 73 w 583"/>
              <a:gd name="T9" fmla="*/ 660 h 911"/>
              <a:gd name="T10" fmla="*/ 0 w 583"/>
              <a:gd name="T11" fmla="*/ 455 h 911"/>
              <a:gd name="T12" fmla="*/ 73 w 583"/>
              <a:gd name="T13" fmla="*/ 252 h 911"/>
              <a:gd name="T14" fmla="*/ 291 w 583"/>
              <a:gd name="T15" fmla="*/ 0 h 911"/>
              <a:gd name="T16" fmla="*/ 509 w 583"/>
              <a:gd name="T17" fmla="*/ 251 h 911"/>
              <a:gd name="T18" fmla="*/ 582 w 583"/>
              <a:gd name="T19" fmla="*/ 455 h 911"/>
              <a:gd name="T20" fmla="*/ 292 w 583"/>
              <a:gd name="T21" fmla="*/ 885 h 911"/>
              <a:gd name="T22" fmla="*/ 498 w 583"/>
              <a:gd name="T23" fmla="*/ 645 h 911"/>
              <a:gd name="T24" fmla="*/ 566 w 583"/>
              <a:gd name="T25" fmla="*/ 455 h 911"/>
              <a:gd name="T26" fmla="*/ 566 w 583"/>
              <a:gd name="T27" fmla="*/ 455 h 911"/>
              <a:gd name="T28" fmla="*/ 498 w 583"/>
              <a:gd name="T29" fmla="*/ 264 h 911"/>
              <a:gd name="T30" fmla="*/ 291 w 583"/>
              <a:gd name="T31" fmla="*/ 26 h 911"/>
              <a:gd name="T32" fmla="*/ 84 w 583"/>
              <a:gd name="T33" fmla="*/ 265 h 911"/>
              <a:gd name="T34" fmla="*/ 16 w 583"/>
              <a:gd name="T35" fmla="*/ 455 h 911"/>
              <a:gd name="T36" fmla="*/ 85 w 583"/>
              <a:gd name="T37" fmla="*/ 647 h 911"/>
              <a:gd name="T38" fmla="*/ 292 w 583"/>
              <a:gd name="T39" fmla="*/ 885 h 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3" h="911">
                <a:moveTo>
                  <a:pt x="582" y="455"/>
                </a:moveTo>
                <a:cubicBezTo>
                  <a:pt x="582" y="455"/>
                  <a:pt x="582" y="455"/>
                  <a:pt x="582" y="455"/>
                </a:cubicBezTo>
                <a:cubicBezTo>
                  <a:pt x="582" y="532"/>
                  <a:pt x="557" y="604"/>
                  <a:pt x="510" y="659"/>
                </a:cubicBezTo>
                <a:cubicBezTo>
                  <a:pt x="292" y="911"/>
                  <a:pt x="292" y="911"/>
                  <a:pt x="292" y="911"/>
                </a:cubicBezTo>
                <a:cubicBezTo>
                  <a:pt x="73" y="660"/>
                  <a:pt x="73" y="660"/>
                  <a:pt x="73" y="660"/>
                </a:cubicBezTo>
                <a:cubicBezTo>
                  <a:pt x="26" y="606"/>
                  <a:pt x="0" y="533"/>
                  <a:pt x="0" y="455"/>
                </a:cubicBezTo>
                <a:cubicBezTo>
                  <a:pt x="0" y="379"/>
                  <a:pt x="26" y="306"/>
                  <a:pt x="73" y="252"/>
                </a:cubicBezTo>
                <a:cubicBezTo>
                  <a:pt x="291" y="0"/>
                  <a:pt x="291" y="0"/>
                  <a:pt x="291" y="0"/>
                </a:cubicBezTo>
                <a:cubicBezTo>
                  <a:pt x="509" y="251"/>
                  <a:pt x="509" y="251"/>
                  <a:pt x="509" y="251"/>
                </a:cubicBezTo>
                <a:cubicBezTo>
                  <a:pt x="557" y="305"/>
                  <a:pt x="583" y="378"/>
                  <a:pt x="582" y="455"/>
                </a:cubicBezTo>
                <a:close/>
                <a:moveTo>
                  <a:pt x="292" y="885"/>
                </a:moveTo>
                <a:cubicBezTo>
                  <a:pt x="498" y="645"/>
                  <a:pt x="498" y="645"/>
                  <a:pt x="498" y="645"/>
                </a:cubicBezTo>
                <a:cubicBezTo>
                  <a:pt x="542" y="595"/>
                  <a:pt x="566" y="527"/>
                  <a:pt x="566" y="455"/>
                </a:cubicBezTo>
                <a:cubicBezTo>
                  <a:pt x="566" y="455"/>
                  <a:pt x="566" y="455"/>
                  <a:pt x="566" y="455"/>
                </a:cubicBezTo>
                <a:cubicBezTo>
                  <a:pt x="566" y="383"/>
                  <a:pt x="542" y="315"/>
                  <a:pt x="498" y="264"/>
                </a:cubicBezTo>
                <a:cubicBezTo>
                  <a:pt x="291" y="26"/>
                  <a:pt x="291" y="26"/>
                  <a:pt x="291" y="26"/>
                </a:cubicBezTo>
                <a:cubicBezTo>
                  <a:pt x="84" y="265"/>
                  <a:pt x="84" y="265"/>
                  <a:pt x="84" y="265"/>
                </a:cubicBezTo>
                <a:cubicBezTo>
                  <a:pt x="41" y="316"/>
                  <a:pt x="16" y="383"/>
                  <a:pt x="16" y="455"/>
                </a:cubicBezTo>
                <a:cubicBezTo>
                  <a:pt x="16" y="528"/>
                  <a:pt x="41" y="596"/>
                  <a:pt x="85" y="647"/>
                </a:cubicBezTo>
                <a:lnTo>
                  <a:pt x="292" y="8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3892615" y="901120"/>
            <a:ext cx="1052513" cy="1510904"/>
          </a:xfrm>
          <a:custGeom>
            <a:avLst/>
            <a:gdLst>
              <a:gd name="T0" fmla="*/ 589 w 589"/>
              <a:gd name="T1" fmla="*/ 423 h 846"/>
              <a:gd name="T2" fmla="*/ 589 w 589"/>
              <a:gd name="T3" fmla="*/ 423 h 846"/>
              <a:gd name="T4" fmla="*/ 515 w 589"/>
              <a:gd name="T5" fmla="*/ 612 h 846"/>
              <a:gd name="T6" fmla="*/ 295 w 589"/>
              <a:gd name="T7" fmla="*/ 846 h 846"/>
              <a:gd name="T8" fmla="*/ 74 w 589"/>
              <a:gd name="T9" fmla="*/ 613 h 846"/>
              <a:gd name="T10" fmla="*/ 0 w 589"/>
              <a:gd name="T11" fmla="*/ 423 h 846"/>
              <a:gd name="T12" fmla="*/ 74 w 589"/>
              <a:gd name="T13" fmla="*/ 234 h 846"/>
              <a:gd name="T14" fmla="*/ 294 w 589"/>
              <a:gd name="T15" fmla="*/ 0 h 846"/>
              <a:gd name="T16" fmla="*/ 515 w 589"/>
              <a:gd name="T17" fmla="*/ 233 h 846"/>
              <a:gd name="T18" fmla="*/ 589 w 589"/>
              <a:gd name="T19" fmla="*/ 423 h 846"/>
              <a:gd name="T20" fmla="*/ 295 w 589"/>
              <a:gd name="T21" fmla="*/ 812 h 846"/>
              <a:gd name="T22" fmla="*/ 499 w 589"/>
              <a:gd name="T23" fmla="*/ 595 h 846"/>
              <a:gd name="T24" fmla="*/ 566 w 589"/>
              <a:gd name="T25" fmla="*/ 423 h 846"/>
              <a:gd name="T26" fmla="*/ 566 w 589"/>
              <a:gd name="T27" fmla="*/ 423 h 846"/>
              <a:gd name="T28" fmla="*/ 499 w 589"/>
              <a:gd name="T29" fmla="*/ 250 h 846"/>
              <a:gd name="T30" fmla="*/ 294 w 589"/>
              <a:gd name="T31" fmla="*/ 34 h 846"/>
              <a:gd name="T32" fmla="*/ 90 w 589"/>
              <a:gd name="T33" fmla="*/ 251 h 846"/>
              <a:gd name="T34" fmla="*/ 23 w 589"/>
              <a:gd name="T35" fmla="*/ 423 h 846"/>
              <a:gd name="T36" fmla="*/ 90 w 589"/>
              <a:gd name="T37" fmla="*/ 596 h 846"/>
              <a:gd name="T38" fmla="*/ 295 w 589"/>
              <a:gd name="T39" fmla="*/ 812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9" h="846">
                <a:moveTo>
                  <a:pt x="589" y="423"/>
                </a:moveTo>
                <a:cubicBezTo>
                  <a:pt x="589" y="423"/>
                  <a:pt x="589" y="423"/>
                  <a:pt x="589" y="423"/>
                </a:cubicBezTo>
                <a:cubicBezTo>
                  <a:pt x="589" y="494"/>
                  <a:pt x="562" y="562"/>
                  <a:pt x="515" y="612"/>
                </a:cubicBezTo>
                <a:cubicBezTo>
                  <a:pt x="295" y="846"/>
                  <a:pt x="295" y="846"/>
                  <a:pt x="295" y="846"/>
                </a:cubicBezTo>
                <a:cubicBezTo>
                  <a:pt x="74" y="613"/>
                  <a:pt x="74" y="613"/>
                  <a:pt x="74" y="613"/>
                </a:cubicBezTo>
                <a:cubicBezTo>
                  <a:pt x="26" y="563"/>
                  <a:pt x="0" y="495"/>
                  <a:pt x="0" y="423"/>
                </a:cubicBezTo>
                <a:cubicBezTo>
                  <a:pt x="0" y="352"/>
                  <a:pt x="26" y="284"/>
                  <a:pt x="74" y="234"/>
                </a:cubicBezTo>
                <a:cubicBezTo>
                  <a:pt x="294" y="0"/>
                  <a:pt x="294" y="0"/>
                  <a:pt x="294" y="0"/>
                </a:cubicBezTo>
                <a:cubicBezTo>
                  <a:pt x="515" y="233"/>
                  <a:pt x="515" y="233"/>
                  <a:pt x="515" y="233"/>
                </a:cubicBezTo>
                <a:cubicBezTo>
                  <a:pt x="562" y="283"/>
                  <a:pt x="589" y="351"/>
                  <a:pt x="589" y="423"/>
                </a:cubicBezTo>
                <a:close/>
                <a:moveTo>
                  <a:pt x="295" y="812"/>
                </a:moveTo>
                <a:cubicBezTo>
                  <a:pt x="499" y="595"/>
                  <a:pt x="499" y="595"/>
                  <a:pt x="499" y="595"/>
                </a:cubicBezTo>
                <a:cubicBezTo>
                  <a:pt x="542" y="549"/>
                  <a:pt x="566" y="488"/>
                  <a:pt x="566" y="423"/>
                </a:cubicBezTo>
                <a:cubicBezTo>
                  <a:pt x="566" y="423"/>
                  <a:pt x="566" y="423"/>
                  <a:pt x="566" y="423"/>
                </a:cubicBezTo>
                <a:cubicBezTo>
                  <a:pt x="566" y="357"/>
                  <a:pt x="542" y="296"/>
                  <a:pt x="499" y="250"/>
                </a:cubicBezTo>
                <a:cubicBezTo>
                  <a:pt x="294" y="34"/>
                  <a:pt x="294" y="34"/>
                  <a:pt x="294" y="34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46" y="297"/>
                  <a:pt x="23" y="358"/>
                  <a:pt x="23" y="423"/>
                </a:cubicBezTo>
                <a:cubicBezTo>
                  <a:pt x="22" y="489"/>
                  <a:pt x="46" y="550"/>
                  <a:pt x="90" y="596"/>
                </a:cubicBezTo>
                <a:lnTo>
                  <a:pt x="295" y="81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5" name="Freeform 18"/>
          <p:cNvSpPr>
            <a:spLocks/>
          </p:cNvSpPr>
          <p:nvPr/>
        </p:nvSpPr>
        <p:spPr bwMode="auto">
          <a:xfrm>
            <a:off x="3852134" y="1018992"/>
            <a:ext cx="1133475" cy="1416844"/>
          </a:xfrm>
          <a:custGeom>
            <a:avLst/>
            <a:gdLst>
              <a:gd name="T0" fmla="*/ 98 w 635"/>
              <a:gd name="T1" fmla="*/ 574 h 793"/>
              <a:gd name="T2" fmla="*/ 98 w 635"/>
              <a:gd name="T3" fmla="*/ 219 h 793"/>
              <a:gd name="T4" fmla="*/ 317 w 635"/>
              <a:gd name="T5" fmla="*/ 0 h 793"/>
              <a:gd name="T6" fmla="*/ 537 w 635"/>
              <a:gd name="T7" fmla="*/ 219 h 793"/>
              <a:gd name="T8" fmla="*/ 537 w 635"/>
              <a:gd name="T9" fmla="*/ 574 h 793"/>
              <a:gd name="T10" fmla="*/ 317 w 635"/>
              <a:gd name="T11" fmla="*/ 793 h 793"/>
              <a:gd name="T12" fmla="*/ 98 w 635"/>
              <a:gd name="T13" fmla="*/ 574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5" h="793">
                <a:moveTo>
                  <a:pt x="98" y="574"/>
                </a:moveTo>
                <a:cubicBezTo>
                  <a:pt x="0" y="476"/>
                  <a:pt x="0" y="317"/>
                  <a:pt x="98" y="219"/>
                </a:cubicBezTo>
                <a:cubicBezTo>
                  <a:pt x="317" y="0"/>
                  <a:pt x="317" y="0"/>
                  <a:pt x="317" y="0"/>
                </a:cubicBezTo>
                <a:cubicBezTo>
                  <a:pt x="537" y="219"/>
                  <a:pt x="537" y="219"/>
                  <a:pt x="537" y="219"/>
                </a:cubicBezTo>
                <a:cubicBezTo>
                  <a:pt x="635" y="317"/>
                  <a:pt x="635" y="476"/>
                  <a:pt x="537" y="574"/>
                </a:cubicBezTo>
                <a:cubicBezTo>
                  <a:pt x="317" y="793"/>
                  <a:pt x="317" y="793"/>
                  <a:pt x="317" y="793"/>
                </a:cubicBezTo>
                <a:lnTo>
                  <a:pt x="98" y="57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6" name="Freeform 19"/>
          <p:cNvSpPr>
            <a:spLocks/>
          </p:cNvSpPr>
          <p:nvPr/>
        </p:nvSpPr>
        <p:spPr bwMode="auto">
          <a:xfrm>
            <a:off x="3871184" y="1042805"/>
            <a:ext cx="1095375" cy="1369219"/>
          </a:xfrm>
          <a:custGeom>
            <a:avLst/>
            <a:gdLst>
              <a:gd name="T0" fmla="*/ 477 w 613"/>
              <a:gd name="T1" fmla="*/ 171 h 767"/>
              <a:gd name="T2" fmla="*/ 519 w 613"/>
              <a:gd name="T3" fmla="*/ 212 h 767"/>
              <a:gd name="T4" fmla="*/ 519 w 613"/>
              <a:gd name="T5" fmla="*/ 555 h 767"/>
              <a:gd name="T6" fmla="*/ 477 w 613"/>
              <a:gd name="T7" fmla="*/ 596 h 767"/>
              <a:gd name="T8" fmla="*/ 306 w 613"/>
              <a:gd name="T9" fmla="*/ 767 h 767"/>
              <a:gd name="T10" fmla="*/ 135 w 613"/>
              <a:gd name="T11" fmla="*/ 596 h 767"/>
              <a:gd name="T12" fmla="*/ 94 w 613"/>
              <a:gd name="T13" fmla="*/ 555 h 767"/>
              <a:gd name="T14" fmla="*/ 94 w 613"/>
              <a:gd name="T15" fmla="*/ 212 h 767"/>
              <a:gd name="T16" fmla="*/ 135 w 613"/>
              <a:gd name="T17" fmla="*/ 171 h 767"/>
              <a:gd name="T18" fmla="*/ 306 w 613"/>
              <a:gd name="T19" fmla="*/ 0 h 767"/>
              <a:gd name="T20" fmla="*/ 477 w 613"/>
              <a:gd name="T21" fmla="*/ 171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3" h="767">
                <a:moveTo>
                  <a:pt x="477" y="171"/>
                </a:moveTo>
                <a:cubicBezTo>
                  <a:pt x="519" y="212"/>
                  <a:pt x="519" y="212"/>
                  <a:pt x="519" y="212"/>
                </a:cubicBezTo>
                <a:cubicBezTo>
                  <a:pt x="613" y="307"/>
                  <a:pt x="613" y="461"/>
                  <a:pt x="519" y="555"/>
                </a:cubicBezTo>
                <a:cubicBezTo>
                  <a:pt x="477" y="596"/>
                  <a:pt x="477" y="596"/>
                  <a:pt x="477" y="596"/>
                </a:cubicBezTo>
                <a:cubicBezTo>
                  <a:pt x="306" y="767"/>
                  <a:pt x="306" y="767"/>
                  <a:pt x="306" y="767"/>
                </a:cubicBezTo>
                <a:cubicBezTo>
                  <a:pt x="135" y="596"/>
                  <a:pt x="135" y="596"/>
                  <a:pt x="135" y="596"/>
                </a:cubicBezTo>
                <a:cubicBezTo>
                  <a:pt x="94" y="555"/>
                  <a:pt x="94" y="555"/>
                  <a:pt x="94" y="555"/>
                </a:cubicBezTo>
                <a:cubicBezTo>
                  <a:pt x="0" y="461"/>
                  <a:pt x="0" y="307"/>
                  <a:pt x="94" y="212"/>
                </a:cubicBezTo>
                <a:cubicBezTo>
                  <a:pt x="135" y="171"/>
                  <a:pt x="135" y="171"/>
                  <a:pt x="135" y="171"/>
                </a:cubicBezTo>
                <a:cubicBezTo>
                  <a:pt x="306" y="0"/>
                  <a:pt x="306" y="0"/>
                  <a:pt x="306" y="0"/>
                </a:cubicBezTo>
                <a:lnTo>
                  <a:pt x="477" y="171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4455782" y="1940536"/>
            <a:ext cx="1887141" cy="1017985"/>
          </a:xfrm>
          <a:custGeom>
            <a:avLst/>
            <a:gdLst>
              <a:gd name="T0" fmla="*/ 529 w 1057"/>
              <a:gd name="T1" fmla="*/ 570 h 570"/>
              <a:gd name="T2" fmla="*/ 529 w 1057"/>
              <a:gd name="T3" fmla="*/ 570 h 570"/>
              <a:gd name="T4" fmla="*/ 293 w 1057"/>
              <a:gd name="T5" fmla="*/ 499 h 570"/>
              <a:gd name="T6" fmla="*/ 0 w 1057"/>
              <a:gd name="T7" fmla="*/ 286 h 570"/>
              <a:gd name="T8" fmla="*/ 292 w 1057"/>
              <a:gd name="T9" fmla="*/ 72 h 570"/>
              <a:gd name="T10" fmla="*/ 528 w 1057"/>
              <a:gd name="T11" fmla="*/ 0 h 570"/>
              <a:gd name="T12" fmla="*/ 763 w 1057"/>
              <a:gd name="T13" fmla="*/ 71 h 570"/>
              <a:gd name="T14" fmla="*/ 1057 w 1057"/>
              <a:gd name="T15" fmla="*/ 284 h 570"/>
              <a:gd name="T16" fmla="*/ 765 w 1057"/>
              <a:gd name="T17" fmla="*/ 498 h 570"/>
              <a:gd name="T18" fmla="*/ 529 w 1057"/>
              <a:gd name="T19" fmla="*/ 570 h 570"/>
              <a:gd name="T20" fmla="*/ 6 w 1057"/>
              <a:gd name="T21" fmla="*/ 286 h 570"/>
              <a:gd name="T22" fmla="*/ 296 w 1057"/>
              <a:gd name="T23" fmla="*/ 497 h 570"/>
              <a:gd name="T24" fmla="*/ 529 w 1057"/>
              <a:gd name="T25" fmla="*/ 566 h 570"/>
              <a:gd name="T26" fmla="*/ 529 w 1057"/>
              <a:gd name="T27" fmla="*/ 566 h 570"/>
              <a:gd name="T28" fmla="*/ 762 w 1057"/>
              <a:gd name="T29" fmla="*/ 496 h 570"/>
              <a:gd name="T30" fmla="*/ 1050 w 1057"/>
              <a:gd name="T31" fmla="*/ 284 h 570"/>
              <a:gd name="T32" fmla="*/ 760 w 1057"/>
              <a:gd name="T33" fmla="*/ 73 h 570"/>
              <a:gd name="T34" fmla="*/ 528 w 1057"/>
              <a:gd name="T35" fmla="*/ 4 h 570"/>
              <a:gd name="T36" fmla="*/ 295 w 1057"/>
              <a:gd name="T37" fmla="*/ 74 h 570"/>
              <a:gd name="T38" fmla="*/ 6 w 1057"/>
              <a:gd name="T39" fmla="*/ 28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7" h="570">
                <a:moveTo>
                  <a:pt x="529" y="570"/>
                </a:moveTo>
                <a:cubicBezTo>
                  <a:pt x="529" y="570"/>
                  <a:pt x="529" y="570"/>
                  <a:pt x="529" y="570"/>
                </a:cubicBezTo>
                <a:cubicBezTo>
                  <a:pt x="440" y="570"/>
                  <a:pt x="356" y="545"/>
                  <a:pt x="293" y="499"/>
                </a:cubicBezTo>
                <a:cubicBezTo>
                  <a:pt x="0" y="286"/>
                  <a:pt x="0" y="286"/>
                  <a:pt x="0" y="286"/>
                </a:cubicBezTo>
                <a:cubicBezTo>
                  <a:pt x="292" y="72"/>
                  <a:pt x="292" y="72"/>
                  <a:pt x="292" y="72"/>
                </a:cubicBezTo>
                <a:cubicBezTo>
                  <a:pt x="355" y="26"/>
                  <a:pt x="439" y="0"/>
                  <a:pt x="528" y="0"/>
                </a:cubicBezTo>
                <a:cubicBezTo>
                  <a:pt x="617" y="0"/>
                  <a:pt x="701" y="25"/>
                  <a:pt x="763" y="71"/>
                </a:cubicBezTo>
                <a:cubicBezTo>
                  <a:pt x="1057" y="284"/>
                  <a:pt x="1057" y="284"/>
                  <a:pt x="1057" y="284"/>
                </a:cubicBezTo>
                <a:cubicBezTo>
                  <a:pt x="765" y="498"/>
                  <a:pt x="765" y="498"/>
                  <a:pt x="765" y="498"/>
                </a:cubicBezTo>
                <a:cubicBezTo>
                  <a:pt x="702" y="544"/>
                  <a:pt x="618" y="570"/>
                  <a:pt x="529" y="570"/>
                </a:cubicBezTo>
                <a:close/>
                <a:moveTo>
                  <a:pt x="6" y="286"/>
                </a:moveTo>
                <a:cubicBezTo>
                  <a:pt x="296" y="497"/>
                  <a:pt x="296" y="497"/>
                  <a:pt x="296" y="497"/>
                </a:cubicBezTo>
                <a:cubicBezTo>
                  <a:pt x="358" y="542"/>
                  <a:pt x="441" y="566"/>
                  <a:pt x="529" y="566"/>
                </a:cubicBezTo>
                <a:cubicBezTo>
                  <a:pt x="529" y="566"/>
                  <a:pt x="529" y="566"/>
                  <a:pt x="529" y="566"/>
                </a:cubicBezTo>
                <a:cubicBezTo>
                  <a:pt x="617" y="566"/>
                  <a:pt x="700" y="541"/>
                  <a:pt x="762" y="496"/>
                </a:cubicBezTo>
                <a:cubicBezTo>
                  <a:pt x="1050" y="284"/>
                  <a:pt x="1050" y="284"/>
                  <a:pt x="1050" y="284"/>
                </a:cubicBezTo>
                <a:cubicBezTo>
                  <a:pt x="760" y="73"/>
                  <a:pt x="760" y="73"/>
                  <a:pt x="760" y="73"/>
                </a:cubicBezTo>
                <a:cubicBezTo>
                  <a:pt x="698" y="28"/>
                  <a:pt x="616" y="4"/>
                  <a:pt x="528" y="4"/>
                </a:cubicBezTo>
                <a:cubicBezTo>
                  <a:pt x="440" y="4"/>
                  <a:pt x="357" y="29"/>
                  <a:pt x="295" y="74"/>
                </a:cubicBezTo>
                <a:lnTo>
                  <a:pt x="6" y="2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4455782" y="1936964"/>
            <a:ext cx="1750219" cy="1028700"/>
          </a:xfrm>
          <a:custGeom>
            <a:avLst/>
            <a:gdLst>
              <a:gd name="T0" fmla="*/ 490 w 980"/>
              <a:gd name="T1" fmla="*/ 576 h 576"/>
              <a:gd name="T2" fmla="*/ 490 w 980"/>
              <a:gd name="T3" fmla="*/ 576 h 576"/>
              <a:gd name="T4" fmla="*/ 272 w 980"/>
              <a:gd name="T5" fmla="*/ 504 h 576"/>
              <a:gd name="T6" fmla="*/ 0 w 980"/>
              <a:gd name="T7" fmla="*/ 288 h 576"/>
              <a:gd name="T8" fmla="*/ 270 w 980"/>
              <a:gd name="T9" fmla="*/ 72 h 576"/>
              <a:gd name="T10" fmla="*/ 490 w 980"/>
              <a:gd name="T11" fmla="*/ 0 h 576"/>
              <a:gd name="T12" fmla="*/ 708 w 980"/>
              <a:gd name="T13" fmla="*/ 72 h 576"/>
              <a:gd name="T14" fmla="*/ 980 w 980"/>
              <a:gd name="T15" fmla="*/ 288 h 576"/>
              <a:gd name="T16" fmla="*/ 710 w 980"/>
              <a:gd name="T17" fmla="*/ 504 h 576"/>
              <a:gd name="T18" fmla="*/ 490 w 980"/>
              <a:gd name="T19" fmla="*/ 576 h 576"/>
              <a:gd name="T20" fmla="*/ 17 w 980"/>
              <a:gd name="T21" fmla="*/ 288 h 576"/>
              <a:gd name="T22" fmla="*/ 280 w 980"/>
              <a:gd name="T23" fmla="*/ 497 h 576"/>
              <a:gd name="T24" fmla="*/ 490 w 980"/>
              <a:gd name="T25" fmla="*/ 566 h 576"/>
              <a:gd name="T26" fmla="*/ 490 w 980"/>
              <a:gd name="T27" fmla="*/ 566 h 576"/>
              <a:gd name="T28" fmla="*/ 701 w 980"/>
              <a:gd name="T29" fmla="*/ 497 h 576"/>
              <a:gd name="T30" fmla="*/ 963 w 980"/>
              <a:gd name="T31" fmla="*/ 288 h 576"/>
              <a:gd name="T32" fmla="*/ 700 w 980"/>
              <a:gd name="T33" fmla="*/ 79 h 576"/>
              <a:gd name="T34" fmla="*/ 490 w 980"/>
              <a:gd name="T35" fmla="*/ 10 h 576"/>
              <a:gd name="T36" fmla="*/ 279 w 980"/>
              <a:gd name="T37" fmla="*/ 79 h 576"/>
              <a:gd name="T38" fmla="*/ 17 w 980"/>
              <a:gd name="T39" fmla="*/ 28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80" h="576">
                <a:moveTo>
                  <a:pt x="490" y="576"/>
                </a:moveTo>
                <a:cubicBezTo>
                  <a:pt x="490" y="576"/>
                  <a:pt x="490" y="576"/>
                  <a:pt x="490" y="576"/>
                </a:cubicBezTo>
                <a:cubicBezTo>
                  <a:pt x="408" y="576"/>
                  <a:pt x="330" y="550"/>
                  <a:pt x="272" y="504"/>
                </a:cubicBezTo>
                <a:cubicBezTo>
                  <a:pt x="0" y="288"/>
                  <a:pt x="0" y="288"/>
                  <a:pt x="0" y="288"/>
                </a:cubicBezTo>
                <a:cubicBezTo>
                  <a:pt x="270" y="72"/>
                  <a:pt x="270" y="72"/>
                  <a:pt x="270" y="72"/>
                </a:cubicBezTo>
                <a:cubicBezTo>
                  <a:pt x="329" y="25"/>
                  <a:pt x="407" y="0"/>
                  <a:pt x="490" y="0"/>
                </a:cubicBezTo>
                <a:cubicBezTo>
                  <a:pt x="573" y="0"/>
                  <a:pt x="650" y="26"/>
                  <a:pt x="708" y="72"/>
                </a:cubicBezTo>
                <a:cubicBezTo>
                  <a:pt x="980" y="288"/>
                  <a:pt x="980" y="288"/>
                  <a:pt x="980" y="288"/>
                </a:cubicBezTo>
                <a:cubicBezTo>
                  <a:pt x="710" y="504"/>
                  <a:pt x="710" y="504"/>
                  <a:pt x="710" y="504"/>
                </a:cubicBezTo>
                <a:cubicBezTo>
                  <a:pt x="651" y="550"/>
                  <a:pt x="573" y="576"/>
                  <a:pt x="490" y="576"/>
                </a:cubicBezTo>
                <a:close/>
                <a:moveTo>
                  <a:pt x="17" y="288"/>
                </a:moveTo>
                <a:cubicBezTo>
                  <a:pt x="280" y="497"/>
                  <a:pt x="280" y="497"/>
                  <a:pt x="280" y="497"/>
                </a:cubicBezTo>
                <a:cubicBezTo>
                  <a:pt x="336" y="541"/>
                  <a:pt x="411" y="566"/>
                  <a:pt x="490" y="566"/>
                </a:cubicBezTo>
                <a:cubicBezTo>
                  <a:pt x="490" y="566"/>
                  <a:pt x="490" y="566"/>
                  <a:pt x="490" y="566"/>
                </a:cubicBezTo>
                <a:cubicBezTo>
                  <a:pt x="570" y="566"/>
                  <a:pt x="645" y="542"/>
                  <a:pt x="701" y="497"/>
                </a:cubicBezTo>
                <a:cubicBezTo>
                  <a:pt x="963" y="288"/>
                  <a:pt x="963" y="288"/>
                  <a:pt x="963" y="288"/>
                </a:cubicBezTo>
                <a:cubicBezTo>
                  <a:pt x="700" y="79"/>
                  <a:pt x="700" y="79"/>
                  <a:pt x="700" y="79"/>
                </a:cubicBezTo>
                <a:cubicBezTo>
                  <a:pt x="644" y="34"/>
                  <a:pt x="569" y="10"/>
                  <a:pt x="490" y="10"/>
                </a:cubicBezTo>
                <a:cubicBezTo>
                  <a:pt x="410" y="10"/>
                  <a:pt x="335" y="34"/>
                  <a:pt x="279" y="79"/>
                </a:cubicBezTo>
                <a:lnTo>
                  <a:pt x="17" y="28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4455782" y="1929821"/>
            <a:ext cx="1628775" cy="1041797"/>
          </a:xfrm>
          <a:custGeom>
            <a:avLst/>
            <a:gdLst>
              <a:gd name="T0" fmla="*/ 456 w 912"/>
              <a:gd name="T1" fmla="*/ 583 h 583"/>
              <a:gd name="T2" fmla="*/ 456 w 912"/>
              <a:gd name="T3" fmla="*/ 583 h 583"/>
              <a:gd name="T4" fmla="*/ 253 w 912"/>
              <a:gd name="T5" fmla="*/ 510 h 583"/>
              <a:gd name="T6" fmla="*/ 0 w 912"/>
              <a:gd name="T7" fmla="*/ 292 h 583"/>
              <a:gd name="T8" fmla="*/ 251 w 912"/>
              <a:gd name="T9" fmla="*/ 74 h 583"/>
              <a:gd name="T10" fmla="*/ 456 w 912"/>
              <a:gd name="T11" fmla="*/ 0 h 583"/>
              <a:gd name="T12" fmla="*/ 659 w 912"/>
              <a:gd name="T13" fmla="*/ 73 h 583"/>
              <a:gd name="T14" fmla="*/ 912 w 912"/>
              <a:gd name="T15" fmla="*/ 291 h 583"/>
              <a:gd name="T16" fmla="*/ 660 w 912"/>
              <a:gd name="T17" fmla="*/ 510 h 583"/>
              <a:gd name="T18" fmla="*/ 456 w 912"/>
              <a:gd name="T19" fmla="*/ 583 h 583"/>
              <a:gd name="T20" fmla="*/ 26 w 912"/>
              <a:gd name="T21" fmla="*/ 292 h 583"/>
              <a:gd name="T22" fmla="*/ 266 w 912"/>
              <a:gd name="T23" fmla="*/ 499 h 583"/>
              <a:gd name="T24" fmla="*/ 456 w 912"/>
              <a:gd name="T25" fmla="*/ 567 h 583"/>
              <a:gd name="T26" fmla="*/ 456 w 912"/>
              <a:gd name="T27" fmla="*/ 567 h 583"/>
              <a:gd name="T28" fmla="*/ 647 w 912"/>
              <a:gd name="T29" fmla="*/ 498 h 583"/>
              <a:gd name="T30" fmla="*/ 885 w 912"/>
              <a:gd name="T31" fmla="*/ 291 h 583"/>
              <a:gd name="T32" fmla="*/ 646 w 912"/>
              <a:gd name="T33" fmla="*/ 85 h 583"/>
              <a:gd name="T34" fmla="*/ 456 w 912"/>
              <a:gd name="T35" fmla="*/ 17 h 583"/>
              <a:gd name="T36" fmla="*/ 264 w 912"/>
              <a:gd name="T37" fmla="*/ 85 h 583"/>
              <a:gd name="T38" fmla="*/ 26 w 912"/>
              <a:gd name="T39" fmla="*/ 292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12" h="583">
                <a:moveTo>
                  <a:pt x="456" y="583"/>
                </a:moveTo>
                <a:cubicBezTo>
                  <a:pt x="456" y="583"/>
                  <a:pt x="456" y="583"/>
                  <a:pt x="456" y="583"/>
                </a:cubicBezTo>
                <a:cubicBezTo>
                  <a:pt x="379" y="583"/>
                  <a:pt x="307" y="557"/>
                  <a:pt x="253" y="510"/>
                </a:cubicBezTo>
                <a:cubicBezTo>
                  <a:pt x="0" y="292"/>
                  <a:pt x="0" y="292"/>
                  <a:pt x="0" y="292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305" y="26"/>
                  <a:pt x="378" y="0"/>
                  <a:pt x="456" y="0"/>
                </a:cubicBezTo>
                <a:cubicBezTo>
                  <a:pt x="533" y="1"/>
                  <a:pt x="605" y="26"/>
                  <a:pt x="659" y="73"/>
                </a:cubicBezTo>
                <a:cubicBezTo>
                  <a:pt x="912" y="291"/>
                  <a:pt x="912" y="291"/>
                  <a:pt x="912" y="291"/>
                </a:cubicBezTo>
                <a:cubicBezTo>
                  <a:pt x="660" y="510"/>
                  <a:pt x="660" y="510"/>
                  <a:pt x="660" y="510"/>
                </a:cubicBezTo>
                <a:cubicBezTo>
                  <a:pt x="606" y="557"/>
                  <a:pt x="534" y="583"/>
                  <a:pt x="456" y="583"/>
                </a:cubicBezTo>
                <a:close/>
                <a:moveTo>
                  <a:pt x="26" y="292"/>
                </a:moveTo>
                <a:cubicBezTo>
                  <a:pt x="266" y="499"/>
                  <a:pt x="266" y="499"/>
                  <a:pt x="266" y="499"/>
                </a:cubicBezTo>
                <a:cubicBezTo>
                  <a:pt x="316" y="542"/>
                  <a:pt x="384" y="566"/>
                  <a:pt x="456" y="567"/>
                </a:cubicBezTo>
                <a:cubicBezTo>
                  <a:pt x="456" y="567"/>
                  <a:pt x="456" y="567"/>
                  <a:pt x="456" y="567"/>
                </a:cubicBezTo>
                <a:cubicBezTo>
                  <a:pt x="529" y="567"/>
                  <a:pt x="596" y="542"/>
                  <a:pt x="647" y="498"/>
                </a:cubicBezTo>
                <a:cubicBezTo>
                  <a:pt x="885" y="291"/>
                  <a:pt x="885" y="291"/>
                  <a:pt x="885" y="291"/>
                </a:cubicBezTo>
                <a:cubicBezTo>
                  <a:pt x="646" y="85"/>
                  <a:pt x="646" y="85"/>
                  <a:pt x="646" y="85"/>
                </a:cubicBezTo>
                <a:cubicBezTo>
                  <a:pt x="595" y="41"/>
                  <a:pt x="528" y="17"/>
                  <a:pt x="456" y="17"/>
                </a:cubicBezTo>
                <a:cubicBezTo>
                  <a:pt x="383" y="17"/>
                  <a:pt x="315" y="41"/>
                  <a:pt x="264" y="85"/>
                </a:cubicBezTo>
                <a:lnTo>
                  <a:pt x="26" y="29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4455781" y="1925059"/>
            <a:ext cx="1510904" cy="1051322"/>
          </a:xfrm>
          <a:custGeom>
            <a:avLst/>
            <a:gdLst>
              <a:gd name="T0" fmla="*/ 423 w 846"/>
              <a:gd name="T1" fmla="*/ 589 h 589"/>
              <a:gd name="T2" fmla="*/ 423 w 846"/>
              <a:gd name="T3" fmla="*/ 589 h 589"/>
              <a:gd name="T4" fmla="*/ 234 w 846"/>
              <a:gd name="T5" fmla="*/ 515 h 589"/>
              <a:gd name="T6" fmla="*/ 0 w 846"/>
              <a:gd name="T7" fmla="*/ 295 h 589"/>
              <a:gd name="T8" fmla="*/ 233 w 846"/>
              <a:gd name="T9" fmla="*/ 74 h 589"/>
              <a:gd name="T10" fmla="*/ 423 w 846"/>
              <a:gd name="T11" fmla="*/ 0 h 589"/>
              <a:gd name="T12" fmla="*/ 612 w 846"/>
              <a:gd name="T13" fmla="*/ 74 h 589"/>
              <a:gd name="T14" fmla="*/ 846 w 846"/>
              <a:gd name="T15" fmla="*/ 294 h 589"/>
              <a:gd name="T16" fmla="*/ 613 w 846"/>
              <a:gd name="T17" fmla="*/ 515 h 589"/>
              <a:gd name="T18" fmla="*/ 423 w 846"/>
              <a:gd name="T19" fmla="*/ 589 h 589"/>
              <a:gd name="T20" fmla="*/ 34 w 846"/>
              <a:gd name="T21" fmla="*/ 295 h 589"/>
              <a:gd name="T22" fmla="*/ 251 w 846"/>
              <a:gd name="T23" fmla="*/ 499 h 589"/>
              <a:gd name="T24" fmla="*/ 423 w 846"/>
              <a:gd name="T25" fmla="*/ 566 h 589"/>
              <a:gd name="T26" fmla="*/ 423 w 846"/>
              <a:gd name="T27" fmla="*/ 566 h 589"/>
              <a:gd name="T28" fmla="*/ 597 w 846"/>
              <a:gd name="T29" fmla="*/ 499 h 589"/>
              <a:gd name="T30" fmla="*/ 812 w 846"/>
              <a:gd name="T31" fmla="*/ 294 h 589"/>
              <a:gd name="T32" fmla="*/ 595 w 846"/>
              <a:gd name="T33" fmla="*/ 90 h 589"/>
              <a:gd name="T34" fmla="*/ 423 w 846"/>
              <a:gd name="T35" fmla="*/ 23 h 589"/>
              <a:gd name="T36" fmla="*/ 250 w 846"/>
              <a:gd name="T37" fmla="*/ 90 h 589"/>
              <a:gd name="T38" fmla="*/ 34 w 846"/>
              <a:gd name="T39" fmla="*/ 295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6" h="589">
                <a:moveTo>
                  <a:pt x="423" y="589"/>
                </a:moveTo>
                <a:cubicBezTo>
                  <a:pt x="423" y="589"/>
                  <a:pt x="423" y="589"/>
                  <a:pt x="423" y="589"/>
                </a:cubicBezTo>
                <a:cubicBezTo>
                  <a:pt x="352" y="589"/>
                  <a:pt x="285" y="563"/>
                  <a:pt x="234" y="515"/>
                </a:cubicBezTo>
                <a:cubicBezTo>
                  <a:pt x="0" y="295"/>
                  <a:pt x="0" y="295"/>
                  <a:pt x="0" y="295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83" y="26"/>
                  <a:pt x="351" y="0"/>
                  <a:pt x="423" y="0"/>
                </a:cubicBezTo>
                <a:cubicBezTo>
                  <a:pt x="495" y="0"/>
                  <a:pt x="562" y="27"/>
                  <a:pt x="612" y="74"/>
                </a:cubicBezTo>
                <a:cubicBezTo>
                  <a:pt x="846" y="294"/>
                  <a:pt x="846" y="294"/>
                  <a:pt x="846" y="294"/>
                </a:cubicBezTo>
                <a:cubicBezTo>
                  <a:pt x="613" y="515"/>
                  <a:pt x="613" y="515"/>
                  <a:pt x="613" y="515"/>
                </a:cubicBezTo>
                <a:cubicBezTo>
                  <a:pt x="563" y="563"/>
                  <a:pt x="495" y="589"/>
                  <a:pt x="423" y="589"/>
                </a:cubicBezTo>
                <a:close/>
                <a:moveTo>
                  <a:pt x="34" y="295"/>
                </a:moveTo>
                <a:cubicBezTo>
                  <a:pt x="251" y="499"/>
                  <a:pt x="251" y="499"/>
                  <a:pt x="251" y="499"/>
                </a:cubicBezTo>
                <a:cubicBezTo>
                  <a:pt x="297" y="542"/>
                  <a:pt x="358" y="566"/>
                  <a:pt x="423" y="566"/>
                </a:cubicBezTo>
                <a:cubicBezTo>
                  <a:pt x="423" y="566"/>
                  <a:pt x="423" y="566"/>
                  <a:pt x="423" y="566"/>
                </a:cubicBezTo>
                <a:cubicBezTo>
                  <a:pt x="489" y="566"/>
                  <a:pt x="551" y="542"/>
                  <a:pt x="597" y="499"/>
                </a:cubicBezTo>
                <a:cubicBezTo>
                  <a:pt x="812" y="294"/>
                  <a:pt x="812" y="294"/>
                  <a:pt x="812" y="294"/>
                </a:cubicBezTo>
                <a:cubicBezTo>
                  <a:pt x="595" y="90"/>
                  <a:pt x="595" y="90"/>
                  <a:pt x="595" y="90"/>
                </a:cubicBezTo>
                <a:cubicBezTo>
                  <a:pt x="549" y="47"/>
                  <a:pt x="488" y="23"/>
                  <a:pt x="423" y="23"/>
                </a:cubicBezTo>
                <a:cubicBezTo>
                  <a:pt x="357" y="23"/>
                  <a:pt x="296" y="47"/>
                  <a:pt x="250" y="90"/>
                </a:cubicBezTo>
                <a:lnTo>
                  <a:pt x="34" y="29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1" name="Freeform 24"/>
          <p:cNvSpPr>
            <a:spLocks/>
          </p:cNvSpPr>
          <p:nvPr/>
        </p:nvSpPr>
        <p:spPr bwMode="auto">
          <a:xfrm>
            <a:off x="4431969" y="1928629"/>
            <a:ext cx="1418035" cy="1044179"/>
          </a:xfrm>
          <a:custGeom>
            <a:avLst/>
            <a:gdLst>
              <a:gd name="T0" fmla="*/ 397 w 794"/>
              <a:gd name="T1" fmla="*/ 585 h 585"/>
              <a:gd name="T2" fmla="*/ 219 w 794"/>
              <a:gd name="T3" fmla="*/ 512 h 585"/>
              <a:gd name="T4" fmla="*/ 0 w 794"/>
              <a:gd name="T5" fmla="*/ 293 h 585"/>
              <a:gd name="T6" fmla="*/ 218 w 794"/>
              <a:gd name="T7" fmla="*/ 73 h 585"/>
              <a:gd name="T8" fmla="*/ 397 w 794"/>
              <a:gd name="T9" fmla="*/ 0 h 585"/>
              <a:gd name="T10" fmla="*/ 574 w 794"/>
              <a:gd name="T11" fmla="*/ 72 h 585"/>
              <a:gd name="T12" fmla="*/ 794 w 794"/>
              <a:gd name="T13" fmla="*/ 291 h 585"/>
              <a:gd name="T14" fmla="*/ 575 w 794"/>
              <a:gd name="T15" fmla="*/ 511 h 585"/>
              <a:gd name="T16" fmla="*/ 397 w 794"/>
              <a:gd name="T17" fmla="*/ 585 h 585"/>
              <a:gd name="T18" fmla="*/ 397 w 794"/>
              <a:gd name="T19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4" h="585">
                <a:moveTo>
                  <a:pt x="397" y="585"/>
                </a:moveTo>
                <a:cubicBezTo>
                  <a:pt x="330" y="585"/>
                  <a:pt x="267" y="559"/>
                  <a:pt x="219" y="512"/>
                </a:cubicBezTo>
                <a:cubicBezTo>
                  <a:pt x="0" y="293"/>
                  <a:pt x="0" y="293"/>
                  <a:pt x="0" y="293"/>
                </a:cubicBezTo>
                <a:cubicBezTo>
                  <a:pt x="218" y="73"/>
                  <a:pt x="218" y="73"/>
                  <a:pt x="218" y="73"/>
                </a:cubicBezTo>
                <a:cubicBezTo>
                  <a:pt x="266" y="26"/>
                  <a:pt x="329" y="0"/>
                  <a:pt x="397" y="0"/>
                </a:cubicBezTo>
                <a:cubicBezTo>
                  <a:pt x="464" y="0"/>
                  <a:pt x="527" y="25"/>
                  <a:pt x="574" y="72"/>
                </a:cubicBezTo>
                <a:cubicBezTo>
                  <a:pt x="794" y="291"/>
                  <a:pt x="794" y="291"/>
                  <a:pt x="794" y="291"/>
                </a:cubicBezTo>
                <a:cubicBezTo>
                  <a:pt x="575" y="511"/>
                  <a:pt x="575" y="511"/>
                  <a:pt x="575" y="511"/>
                </a:cubicBezTo>
                <a:cubicBezTo>
                  <a:pt x="528" y="558"/>
                  <a:pt x="464" y="585"/>
                  <a:pt x="397" y="585"/>
                </a:cubicBezTo>
                <a:cubicBezTo>
                  <a:pt x="397" y="585"/>
                  <a:pt x="397" y="585"/>
                  <a:pt x="397" y="58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2" name="Freeform 25"/>
          <p:cNvSpPr>
            <a:spLocks/>
          </p:cNvSpPr>
          <p:nvPr/>
        </p:nvSpPr>
        <p:spPr bwMode="auto">
          <a:xfrm>
            <a:off x="4455782" y="1901246"/>
            <a:ext cx="1369219" cy="1096566"/>
          </a:xfrm>
          <a:custGeom>
            <a:avLst/>
            <a:gdLst>
              <a:gd name="T0" fmla="*/ 596 w 767"/>
              <a:gd name="T1" fmla="*/ 135 h 614"/>
              <a:gd name="T2" fmla="*/ 554 w 767"/>
              <a:gd name="T3" fmla="*/ 94 h 614"/>
              <a:gd name="T4" fmla="*/ 212 w 767"/>
              <a:gd name="T5" fmla="*/ 95 h 614"/>
              <a:gd name="T6" fmla="*/ 171 w 767"/>
              <a:gd name="T7" fmla="*/ 137 h 614"/>
              <a:gd name="T8" fmla="*/ 0 w 767"/>
              <a:gd name="T9" fmla="*/ 308 h 614"/>
              <a:gd name="T10" fmla="*/ 172 w 767"/>
              <a:gd name="T11" fmla="*/ 479 h 614"/>
              <a:gd name="T12" fmla="*/ 213 w 767"/>
              <a:gd name="T13" fmla="*/ 520 h 614"/>
              <a:gd name="T14" fmla="*/ 555 w 767"/>
              <a:gd name="T15" fmla="*/ 519 h 614"/>
              <a:gd name="T16" fmla="*/ 597 w 767"/>
              <a:gd name="T17" fmla="*/ 478 h 614"/>
              <a:gd name="T18" fmla="*/ 767 w 767"/>
              <a:gd name="T19" fmla="*/ 306 h 614"/>
              <a:gd name="T20" fmla="*/ 596 w 767"/>
              <a:gd name="T21" fmla="*/ 1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67" h="614">
                <a:moveTo>
                  <a:pt x="596" y="135"/>
                </a:moveTo>
                <a:cubicBezTo>
                  <a:pt x="554" y="94"/>
                  <a:pt x="554" y="94"/>
                  <a:pt x="554" y="94"/>
                </a:cubicBezTo>
                <a:cubicBezTo>
                  <a:pt x="460" y="0"/>
                  <a:pt x="306" y="1"/>
                  <a:pt x="212" y="95"/>
                </a:cubicBezTo>
                <a:cubicBezTo>
                  <a:pt x="171" y="137"/>
                  <a:pt x="171" y="137"/>
                  <a:pt x="171" y="137"/>
                </a:cubicBezTo>
                <a:cubicBezTo>
                  <a:pt x="0" y="308"/>
                  <a:pt x="0" y="308"/>
                  <a:pt x="0" y="308"/>
                </a:cubicBezTo>
                <a:cubicBezTo>
                  <a:pt x="172" y="479"/>
                  <a:pt x="172" y="479"/>
                  <a:pt x="172" y="479"/>
                </a:cubicBezTo>
                <a:cubicBezTo>
                  <a:pt x="213" y="520"/>
                  <a:pt x="213" y="520"/>
                  <a:pt x="213" y="520"/>
                </a:cubicBezTo>
                <a:cubicBezTo>
                  <a:pt x="307" y="614"/>
                  <a:pt x="461" y="613"/>
                  <a:pt x="555" y="519"/>
                </a:cubicBezTo>
                <a:cubicBezTo>
                  <a:pt x="597" y="478"/>
                  <a:pt x="597" y="478"/>
                  <a:pt x="597" y="478"/>
                </a:cubicBezTo>
                <a:cubicBezTo>
                  <a:pt x="767" y="306"/>
                  <a:pt x="767" y="306"/>
                  <a:pt x="767" y="306"/>
                </a:cubicBezTo>
                <a:lnTo>
                  <a:pt x="596" y="1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3" name="Freeform 26"/>
          <p:cNvSpPr>
            <a:spLocks/>
          </p:cNvSpPr>
          <p:nvPr/>
        </p:nvSpPr>
        <p:spPr bwMode="auto">
          <a:xfrm>
            <a:off x="3631868" y="2600605"/>
            <a:ext cx="1578769" cy="2547863"/>
          </a:xfrm>
          <a:custGeom>
            <a:avLst/>
            <a:gdLst>
              <a:gd name="T0" fmla="*/ 846 w 884"/>
              <a:gd name="T1" fmla="*/ 289 h 1711"/>
              <a:gd name="T2" fmla="*/ 846 w 884"/>
              <a:gd name="T3" fmla="*/ 289 h 1711"/>
              <a:gd name="T4" fmla="*/ 651 w 884"/>
              <a:gd name="T5" fmla="*/ 208 h 1711"/>
              <a:gd name="T6" fmla="*/ 442 w 884"/>
              <a:gd name="T7" fmla="*/ 0 h 1711"/>
              <a:gd name="T8" fmla="*/ 233 w 884"/>
              <a:gd name="T9" fmla="*/ 208 h 1711"/>
              <a:gd name="T10" fmla="*/ 38 w 884"/>
              <a:gd name="T11" fmla="*/ 289 h 1711"/>
              <a:gd name="T12" fmla="*/ 0 w 884"/>
              <a:gd name="T13" fmla="*/ 286 h 1711"/>
              <a:gd name="T14" fmla="*/ 162 w 884"/>
              <a:gd name="T15" fmla="*/ 392 h 1711"/>
              <a:gd name="T16" fmla="*/ 362 w 884"/>
              <a:gd name="T17" fmla="*/ 663 h 1711"/>
              <a:gd name="T18" fmla="*/ 421 w 884"/>
              <a:gd name="T19" fmla="*/ 953 h 1711"/>
              <a:gd name="T20" fmla="*/ 421 w 884"/>
              <a:gd name="T21" fmla="*/ 953 h 1711"/>
              <a:gd name="T22" fmla="*/ 421 w 884"/>
              <a:gd name="T23" fmla="*/ 987 h 1711"/>
              <a:gd name="T24" fmla="*/ 421 w 884"/>
              <a:gd name="T25" fmla="*/ 987 h 1711"/>
              <a:gd name="T26" fmla="*/ 421 w 884"/>
              <a:gd name="T27" fmla="*/ 1491 h 1711"/>
              <a:gd name="T28" fmla="*/ 271 w 884"/>
              <a:gd name="T29" fmla="*/ 1681 h 1711"/>
              <a:gd name="T30" fmla="*/ 269 w 884"/>
              <a:gd name="T31" fmla="*/ 1681 h 1711"/>
              <a:gd name="T32" fmla="*/ 269 w 884"/>
              <a:gd name="T33" fmla="*/ 1711 h 1711"/>
              <a:gd name="T34" fmla="*/ 611 w 884"/>
              <a:gd name="T35" fmla="*/ 1711 h 1711"/>
              <a:gd name="T36" fmla="*/ 611 w 884"/>
              <a:gd name="T37" fmla="*/ 1681 h 1711"/>
              <a:gd name="T38" fmla="*/ 610 w 884"/>
              <a:gd name="T39" fmla="*/ 1681 h 1711"/>
              <a:gd name="T40" fmla="*/ 463 w 884"/>
              <a:gd name="T41" fmla="*/ 1508 h 1711"/>
              <a:gd name="T42" fmla="*/ 463 w 884"/>
              <a:gd name="T43" fmla="*/ 976 h 1711"/>
              <a:gd name="T44" fmla="*/ 463 w 884"/>
              <a:gd name="T45" fmla="*/ 976 h 1711"/>
              <a:gd name="T46" fmla="*/ 463 w 884"/>
              <a:gd name="T47" fmla="*/ 953 h 1711"/>
              <a:gd name="T48" fmla="*/ 463 w 884"/>
              <a:gd name="T49" fmla="*/ 953 h 1711"/>
              <a:gd name="T50" fmla="*/ 522 w 884"/>
              <a:gd name="T51" fmla="*/ 663 h 1711"/>
              <a:gd name="T52" fmla="*/ 722 w 884"/>
              <a:gd name="T53" fmla="*/ 392 h 1711"/>
              <a:gd name="T54" fmla="*/ 884 w 884"/>
              <a:gd name="T55" fmla="*/ 286 h 1711"/>
              <a:gd name="T56" fmla="*/ 846 w 884"/>
              <a:gd name="T57" fmla="*/ 289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4" h="1711">
                <a:moveTo>
                  <a:pt x="846" y="289"/>
                </a:moveTo>
                <a:cubicBezTo>
                  <a:pt x="846" y="289"/>
                  <a:pt x="846" y="289"/>
                  <a:pt x="846" y="289"/>
                </a:cubicBezTo>
                <a:cubicBezTo>
                  <a:pt x="772" y="289"/>
                  <a:pt x="703" y="260"/>
                  <a:pt x="651" y="208"/>
                </a:cubicBezTo>
                <a:cubicBezTo>
                  <a:pt x="442" y="0"/>
                  <a:pt x="442" y="0"/>
                  <a:pt x="442" y="0"/>
                </a:cubicBezTo>
                <a:cubicBezTo>
                  <a:pt x="233" y="208"/>
                  <a:pt x="233" y="208"/>
                  <a:pt x="233" y="208"/>
                </a:cubicBezTo>
                <a:cubicBezTo>
                  <a:pt x="181" y="260"/>
                  <a:pt x="112" y="289"/>
                  <a:pt x="38" y="289"/>
                </a:cubicBezTo>
                <a:cubicBezTo>
                  <a:pt x="25" y="289"/>
                  <a:pt x="12" y="288"/>
                  <a:pt x="0" y="286"/>
                </a:cubicBezTo>
                <a:cubicBezTo>
                  <a:pt x="59" y="314"/>
                  <a:pt x="113" y="350"/>
                  <a:pt x="162" y="392"/>
                </a:cubicBezTo>
                <a:cubicBezTo>
                  <a:pt x="248" y="465"/>
                  <a:pt x="317" y="558"/>
                  <a:pt x="362" y="663"/>
                </a:cubicBezTo>
                <a:cubicBezTo>
                  <a:pt x="400" y="752"/>
                  <a:pt x="421" y="850"/>
                  <a:pt x="421" y="953"/>
                </a:cubicBezTo>
                <a:cubicBezTo>
                  <a:pt x="421" y="953"/>
                  <a:pt x="421" y="953"/>
                  <a:pt x="421" y="953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1491"/>
                  <a:pt x="421" y="1491"/>
                  <a:pt x="421" y="1491"/>
                </a:cubicBezTo>
                <a:cubicBezTo>
                  <a:pt x="402" y="1601"/>
                  <a:pt x="342" y="1681"/>
                  <a:pt x="271" y="1681"/>
                </a:cubicBezTo>
                <a:cubicBezTo>
                  <a:pt x="270" y="1681"/>
                  <a:pt x="270" y="1681"/>
                  <a:pt x="269" y="1681"/>
                </a:cubicBezTo>
                <a:cubicBezTo>
                  <a:pt x="269" y="1711"/>
                  <a:pt x="269" y="1711"/>
                  <a:pt x="269" y="1711"/>
                </a:cubicBezTo>
                <a:cubicBezTo>
                  <a:pt x="611" y="1711"/>
                  <a:pt x="611" y="1711"/>
                  <a:pt x="611" y="1711"/>
                </a:cubicBezTo>
                <a:cubicBezTo>
                  <a:pt x="611" y="1681"/>
                  <a:pt x="611" y="1681"/>
                  <a:pt x="611" y="1681"/>
                </a:cubicBezTo>
                <a:cubicBezTo>
                  <a:pt x="611" y="1681"/>
                  <a:pt x="610" y="1681"/>
                  <a:pt x="610" y="1681"/>
                </a:cubicBezTo>
                <a:cubicBezTo>
                  <a:pt x="543" y="1681"/>
                  <a:pt x="485" y="1609"/>
                  <a:pt x="463" y="1508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850"/>
                  <a:pt x="484" y="752"/>
                  <a:pt x="522" y="663"/>
                </a:cubicBezTo>
                <a:cubicBezTo>
                  <a:pt x="567" y="558"/>
                  <a:pt x="636" y="465"/>
                  <a:pt x="722" y="392"/>
                </a:cubicBezTo>
                <a:cubicBezTo>
                  <a:pt x="771" y="350"/>
                  <a:pt x="825" y="314"/>
                  <a:pt x="884" y="286"/>
                </a:cubicBezTo>
                <a:cubicBezTo>
                  <a:pt x="872" y="288"/>
                  <a:pt x="859" y="289"/>
                  <a:pt x="846" y="28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028" y="4986468"/>
            <a:ext cx="9144000" cy="162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966465" y="1550234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281260" y="2291287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652860" y="2291287"/>
            <a:ext cx="87716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Arial Unicode MS" panose="020B0604020202020204" pitchFamily="34" charset="-122"/>
              </a:rPr>
              <a:t>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微软雅黑"/>
              <a:cs typeface="Tahoma" panose="020B0604030504040204" pitchFamily="34" charset="0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H="1">
            <a:off x="768868" y="2448862"/>
            <a:ext cx="2280455" cy="3680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816669" y="1896564"/>
            <a:ext cx="187556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5746548" y="2433313"/>
            <a:ext cx="2362551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6182076" y="1881015"/>
            <a:ext cx="1927023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  <p:cxnSp>
        <p:nvCxnSpPr>
          <p:cNvPr id="62" name="直接连接符 61"/>
          <p:cNvCxnSpPr/>
          <p:nvPr/>
        </p:nvCxnSpPr>
        <p:spPr>
          <a:xfrm flipH="1">
            <a:off x="4886576" y="1513264"/>
            <a:ext cx="2394606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5322104" y="960965"/>
            <a:ext cx="195907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此处填写具体条目内容，此处填写具体条目内容，此处填写具体条目内容。此处填写具体条目内容</a:t>
            </a:r>
          </a:p>
        </p:txBody>
      </p:sp>
    </p:spTree>
    <p:extLst>
      <p:ext uri="{BB962C8B-B14F-4D97-AF65-F5344CB8AC3E}">
        <p14:creationId xmlns:p14="http://schemas.microsoft.com/office/powerpoint/2010/main" val="2761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750"/>
                            </p:stCondLst>
                            <p:childTnLst>
                              <p:par>
                                <p:cTn id="8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25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750"/>
                            </p:stCondLst>
                            <p:childTnLst>
                              <p:par>
                                <p:cTn id="9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250"/>
                            </p:stCondLst>
                            <p:childTnLst>
                              <p:par>
                                <p:cTn id="1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9" grpId="0"/>
      <p:bldP spid="61" grpId="0"/>
      <p:bldP spid="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3" name="MH_Title"/>
          <p:cNvSpPr/>
          <p:nvPr>
            <p:custDataLst>
              <p:tags r:id="rId2"/>
            </p:custDataLst>
          </p:nvPr>
        </p:nvSpPr>
        <p:spPr>
          <a:xfrm>
            <a:off x="2679700" y="2134303"/>
            <a:ext cx="3643889" cy="427061"/>
          </a:xfrm>
          <a:prstGeom prst="roundRect">
            <a:avLst>
              <a:gd name="adj" fmla="val 9124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 lnSpcReduction="10000"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华文细黑" panose="02010600040101010101" pitchFamily="2" charset="-122"/>
                <a:cs typeface="+mn-cs"/>
              </a:rPr>
              <a:t>请在此处输入您的标题</a:t>
            </a:r>
          </a:p>
        </p:txBody>
      </p:sp>
      <p:sp>
        <p:nvSpPr>
          <p:cNvPr id="4" name="MH_Number"/>
          <p:cNvSpPr/>
          <p:nvPr>
            <p:custDataLst>
              <p:tags r:id="rId3"/>
            </p:custDataLst>
          </p:nvPr>
        </p:nvSpPr>
        <p:spPr>
          <a:xfrm>
            <a:off x="2136985" y="2134303"/>
            <a:ext cx="434072" cy="427061"/>
          </a:xfrm>
          <a:prstGeom prst="roundRect">
            <a:avLst>
              <a:gd name="adj" fmla="val 76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华文中宋" panose="02010600040101010101" pitchFamily="2" charset="-122"/>
                <a:cs typeface="Times New Roman" panose="02020603050405020304" pitchFamily="18" charset="0"/>
              </a:rPr>
              <a:t>2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38500" y="127588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第二部分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52442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01644" y="2666283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52442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01644" y="3072674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单击添加文字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277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6902">
        <p14:switch dir="r"/>
      </p:transition>
    </mc:Choice>
    <mc:Fallback xmlns="">
      <p:transition spd="slow" advClick="0" advTm="690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/>
      <p:bldP spid="10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OTHERS"/>
  <p:tag name="ID" val="5471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OTHERS"/>
  <p:tag name="ID" val="54714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AUTOCOLOR" val="TRUE"/>
  <p:tag name="MH_TYPE" val="SECTION"/>
  <p:tag name="ID" val="54714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TITLE"/>
  <p:tag name="ID" val="5471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NUMB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AUTOCOLOR" val="TRUE"/>
  <p:tag name="MH_TYPE" val="SECTION"/>
  <p:tag name="ID" val="54714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TITLE"/>
  <p:tag name="ID" val="54714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NUMB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AUTOCOLOR" val="TRUE"/>
  <p:tag name="MH_TYPE" val="SECTION"/>
  <p:tag name="ID" val="5471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TITLE"/>
  <p:tag name="ID" val="5471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NUMB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AUTOCOLOR" val="TRUE"/>
  <p:tag name="MH_TYPE" val="SECTION"/>
  <p:tag name="ID" val="54714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TITLE"/>
  <p:tag name="ID" val="5471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NUMBER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ENTRY"/>
  <p:tag name="ID" val="54714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ENTRY"/>
  <p:tag name="ID" val="54714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ENTRY"/>
  <p:tag name="ID" val="54714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ENTRY"/>
  <p:tag name="ID" val="547142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7161119"/>
  <p:tag name="MH_LIBRARY" val="CONTENTS"/>
  <p:tag name="MH_TYPE" val="NUMBER"/>
  <p:tag name="ID" val="54714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2_Default Design 2">
      <a:dk1>
        <a:srgbClr val="000000"/>
      </a:dk1>
      <a:lt1>
        <a:srgbClr val="FFFFFF"/>
      </a:lt1>
      <a:dk2>
        <a:srgbClr val="AFE91F"/>
      </a:dk2>
      <a:lt2>
        <a:srgbClr val="B2B2B2"/>
      </a:lt2>
      <a:accent1>
        <a:srgbClr val="70D34D"/>
      </a:accent1>
      <a:accent2>
        <a:srgbClr val="4192DB"/>
      </a:accent2>
      <a:accent3>
        <a:srgbClr val="FFFFFF"/>
      </a:accent3>
      <a:accent4>
        <a:srgbClr val="000000"/>
      </a:accent4>
      <a:accent5>
        <a:srgbClr val="BBE6B2"/>
      </a:accent5>
      <a:accent6>
        <a:srgbClr val="3A84C6"/>
      </a:accent6>
      <a:hlink>
        <a:srgbClr val="EC7A24"/>
      </a:hlink>
      <a:folHlink>
        <a:srgbClr val="AB6CCE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Pages>0</Pages>
  <Words>2815</Words>
  <Characters>0</Characters>
  <Application>Microsoft Office PowerPoint</Application>
  <DocSecurity>0</DocSecurity>
  <PresentationFormat>全屏显示(16:9)</PresentationFormat>
  <Lines>0</Lines>
  <Paragraphs>331</Paragraphs>
  <Slides>28</Slides>
  <Notes>22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2" baseType="lpstr">
      <vt:lpstr>第一PPT，www.1ppt.com</vt:lpstr>
      <vt:lpstr>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Guild Design Inc.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PPT544</dc:title>
  <dc:creator>www.themegallery.com</dc:creator>
  <cp:lastModifiedBy>Windows User</cp:lastModifiedBy>
  <cp:revision>259</cp:revision>
  <cp:lastPrinted>1899-12-30T00:00:00Z</cp:lastPrinted>
  <dcterms:created xsi:type="dcterms:W3CDTF">2008-02-28T09:07:44Z</dcterms:created>
  <dcterms:modified xsi:type="dcterms:W3CDTF">2017-04-15T07:45:03Z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