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24"/>
  </p:notesMasterIdLst>
  <p:handoutMasterIdLst>
    <p:handoutMasterId r:id="rId25"/>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359" r:id="rId23"/>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1570" autoAdjust="0"/>
    <p:restoredTop sz="95672" autoAdjust="0"/>
  </p:normalViewPr>
  <p:slideViewPr>
    <p:cSldViewPr>
      <p:cViewPr>
        <p:scale>
          <a:sx n="100" d="100"/>
          <a:sy n="100" d="100"/>
        </p:scale>
        <p:origin x="-2148" y="-252"/>
      </p:cViewPr>
      <p:guideLst>
        <p:guide orient="horz" pos="2160"/>
        <p:guide pos="2880"/>
      </p:guideLst>
    </p:cSldViewPr>
  </p:slideViewPr>
  <p:notesTextViewPr>
    <p:cViewPr>
      <p:scale>
        <a:sx n="100" d="100"/>
        <a:sy n="100" d="100"/>
      </p:scale>
      <p:origin x="0" y="0"/>
    </p:cViewPr>
  </p:notesTextViewPr>
  <p:sorterViewPr>
    <p:cViewPr>
      <p:scale>
        <a:sx n="110" d="100"/>
        <a:sy n="110"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2017/4/14</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2017/4/14</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2017/4/14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2017/4/14</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2017/4/14</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607612" y="1666231"/>
            <a:ext cx="1549003" cy="591741"/>
            <a:chOff x="3095626" y="1206106"/>
            <a:chExt cx="1549003" cy="591741"/>
          </a:xfrm>
        </p:grpSpPr>
        <p:cxnSp>
          <p:nvCxnSpPr>
            <p:cNvPr id="3" name="Straight Connector 62"/>
            <p:cNvCxnSpPr/>
            <p:nvPr/>
          </p:nvCxnSpPr>
          <p:spPr>
            <a:xfrm>
              <a:off x="3095626" y="1458516"/>
              <a:ext cx="1348980" cy="0"/>
            </a:xfrm>
            <a:prstGeom prst="line">
              <a:avLst/>
            </a:prstGeom>
            <a:ln w="12700">
              <a:solidFill>
                <a:schemeClr val="tx1">
                  <a:lumMod val="65000"/>
                  <a:lumOff val="3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 name="Oval 28"/>
            <p:cNvSpPr/>
            <p:nvPr/>
          </p:nvSpPr>
          <p:spPr bwMode="auto">
            <a:xfrm>
              <a:off x="4052888" y="1206106"/>
              <a:ext cx="591741" cy="591741"/>
            </a:xfrm>
            <a:prstGeom prst="ellipse">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white"/>
                </a:solidFill>
                <a:effectLst/>
                <a:uLnTx/>
                <a:uFillTx/>
                <a:latin typeface="Calibri"/>
                <a:ea typeface="+mn-ea"/>
                <a:cs typeface="+mn-cs"/>
              </a:endParaRPr>
            </a:p>
          </p:txBody>
        </p:sp>
        <p:grpSp>
          <p:nvGrpSpPr>
            <p:cNvPr id="5" name="Group 38"/>
            <p:cNvGrpSpPr>
              <a:grpSpLocks noChangeAspect="1"/>
            </p:cNvGrpSpPr>
            <p:nvPr/>
          </p:nvGrpSpPr>
          <p:grpSpPr>
            <a:xfrm>
              <a:off x="4162193" y="1311775"/>
              <a:ext cx="365627" cy="365627"/>
              <a:chOff x="-2771775" y="66675"/>
              <a:chExt cx="827087" cy="827088"/>
            </a:xfrm>
            <a:solidFill>
              <a:schemeClr val="bg1"/>
            </a:solidFill>
          </p:grpSpPr>
          <p:sp>
            <p:nvSpPr>
              <p:cNvPr id="6" name="Freeform 19"/>
              <p:cNvSpPr>
                <a:spLocks noEditPoints="1"/>
              </p:cNvSpPr>
              <p:nvPr/>
            </p:nvSpPr>
            <p:spPr bwMode="auto">
              <a:xfrm>
                <a:off x="-2771775" y="66675"/>
                <a:ext cx="827087" cy="827088"/>
              </a:xfrm>
              <a:custGeom>
                <a:avLst/>
                <a:gdLst>
                  <a:gd name="T0" fmla="*/ 188 w 220"/>
                  <a:gd name="T1" fmla="*/ 83 h 220"/>
                  <a:gd name="T2" fmla="*/ 196 w 220"/>
                  <a:gd name="T3" fmla="*/ 56 h 220"/>
                  <a:gd name="T4" fmla="*/ 181 w 220"/>
                  <a:gd name="T5" fmla="*/ 26 h 220"/>
                  <a:gd name="T6" fmla="*/ 164 w 220"/>
                  <a:gd name="T7" fmla="*/ 24 h 220"/>
                  <a:gd name="T8" fmla="*/ 137 w 220"/>
                  <a:gd name="T9" fmla="*/ 32 h 220"/>
                  <a:gd name="T10" fmla="*/ 119 w 220"/>
                  <a:gd name="T11" fmla="*/ 0 h 220"/>
                  <a:gd name="T12" fmla="*/ 87 w 220"/>
                  <a:gd name="T13" fmla="*/ 11 h 220"/>
                  <a:gd name="T14" fmla="*/ 74 w 220"/>
                  <a:gd name="T15" fmla="*/ 36 h 220"/>
                  <a:gd name="T16" fmla="*/ 49 w 220"/>
                  <a:gd name="T17" fmla="*/ 22 h 220"/>
                  <a:gd name="T18" fmla="*/ 26 w 220"/>
                  <a:gd name="T19" fmla="*/ 39 h 220"/>
                  <a:gd name="T20" fmla="*/ 36 w 220"/>
                  <a:gd name="T21" fmla="*/ 74 h 220"/>
                  <a:gd name="T22" fmla="*/ 11 w 220"/>
                  <a:gd name="T23" fmla="*/ 87 h 220"/>
                  <a:gd name="T24" fmla="*/ 0 w 220"/>
                  <a:gd name="T25" fmla="*/ 119 h 220"/>
                  <a:gd name="T26" fmla="*/ 32 w 220"/>
                  <a:gd name="T27" fmla="*/ 137 h 220"/>
                  <a:gd name="T28" fmla="*/ 24 w 220"/>
                  <a:gd name="T29" fmla="*/ 164 h 220"/>
                  <a:gd name="T30" fmla="*/ 39 w 220"/>
                  <a:gd name="T31" fmla="*/ 194 h 220"/>
                  <a:gd name="T32" fmla="*/ 56 w 220"/>
                  <a:gd name="T33" fmla="*/ 196 h 220"/>
                  <a:gd name="T34" fmla="*/ 83 w 220"/>
                  <a:gd name="T35" fmla="*/ 188 h 220"/>
                  <a:gd name="T36" fmla="*/ 101 w 220"/>
                  <a:gd name="T37" fmla="*/ 220 h 220"/>
                  <a:gd name="T38" fmla="*/ 133 w 220"/>
                  <a:gd name="T39" fmla="*/ 209 h 220"/>
                  <a:gd name="T40" fmla="*/ 146 w 220"/>
                  <a:gd name="T41" fmla="*/ 184 h 220"/>
                  <a:gd name="T42" fmla="*/ 171 w 220"/>
                  <a:gd name="T43" fmla="*/ 198 h 220"/>
                  <a:gd name="T44" fmla="*/ 194 w 220"/>
                  <a:gd name="T45" fmla="*/ 181 h 220"/>
                  <a:gd name="T46" fmla="*/ 184 w 220"/>
                  <a:gd name="T47" fmla="*/ 146 h 220"/>
                  <a:gd name="T48" fmla="*/ 209 w 220"/>
                  <a:gd name="T49" fmla="*/ 133 h 220"/>
                  <a:gd name="T50" fmla="*/ 220 w 220"/>
                  <a:gd name="T51" fmla="*/ 101 h 220"/>
                  <a:gd name="T52" fmla="*/ 185 w 220"/>
                  <a:gd name="T53" fmla="*/ 124 h 220"/>
                  <a:gd name="T54" fmla="*/ 172 w 220"/>
                  <a:gd name="T55" fmla="*/ 140 h 220"/>
                  <a:gd name="T56" fmla="*/ 185 w 220"/>
                  <a:gd name="T57" fmla="*/ 171 h 220"/>
                  <a:gd name="T58" fmla="*/ 154 w 220"/>
                  <a:gd name="T59" fmla="*/ 173 h 220"/>
                  <a:gd name="T60" fmla="*/ 140 w 220"/>
                  <a:gd name="T61" fmla="*/ 172 h 220"/>
                  <a:gd name="T62" fmla="*/ 124 w 220"/>
                  <a:gd name="T63" fmla="*/ 185 h 220"/>
                  <a:gd name="T64" fmla="*/ 101 w 220"/>
                  <a:gd name="T65" fmla="*/ 206 h 220"/>
                  <a:gd name="T66" fmla="*/ 87 w 220"/>
                  <a:gd name="T67" fmla="*/ 175 h 220"/>
                  <a:gd name="T68" fmla="*/ 74 w 220"/>
                  <a:gd name="T69" fmla="*/ 170 h 220"/>
                  <a:gd name="T70" fmla="*/ 49 w 220"/>
                  <a:gd name="T71" fmla="*/ 185 h 220"/>
                  <a:gd name="T72" fmla="*/ 47 w 220"/>
                  <a:gd name="T73" fmla="*/ 154 h 220"/>
                  <a:gd name="T74" fmla="*/ 45 w 220"/>
                  <a:gd name="T75" fmla="*/ 133 h 220"/>
                  <a:gd name="T76" fmla="*/ 14 w 220"/>
                  <a:gd name="T77" fmla="*/ 119 h 220"/>
                  <a:gd name="T78" fmla="*/ 35 w 220"/>
                  <a:gd name="T79" fmla="*/ 96 h 220"/>
                  <a:gd name="T80" fmla="*/ 48 w 220"/>
                  <a:gd name="T81" fmla="*/ 80 h 220"/>
                  <a:gd name="T82" fmla="*/ 35 w 220"/>
                  <a:gd name="T83" fmla="*/ 49 h 220"/>
                  <a:gd name="T84" fmla="*/ 66 w 220"/>
                  <a:gd name="T85" fmla="*/ 47 h 220"/>
                  <a:gd name="T86" fmla="*/ 80 w 220"/>
                  <a:gd name="T87" fmla="*/ 48 h 220"/>
                  <a:gd name="T88" fmla="*/ 96 w 220"/>
                  <a:gd name="T89" fmla="*/ 35 h 220"/>
                  <a:gd name="T90" fmla="*/ 119 w 220"/>
                  <a:gd name="T91" fmla="*/ 14 h 220"/>
                  <a:gd name="T92" fmla="*/ 133 w 220"/>
                  <a:gd name="T93" fmla="*/ 45 h 220"/>
                  <a:gd name="T94" fmla="*/ 146 w 220"/>
                  <a:gd name="T95" fmla="*/ 50 h 220"/>
                  <a:gd name="T96" fmla="*/ 171 w 220"/>
                  <a:gd name="T97" fmla="*/ 35 h 220"/>
                  <a:gd name="T98" fmla="*/ 173 w 220"/>
                  <a:gd name="T99" fmla="*/ 66 h 220"/>
                  <a:gd name="T100" fmla="*/ 175 w 220"/>
                  <a:gd name="T101" fmla="*/ 87 h 220"/>
                  <a:gd name="T102" fmla="*/ 206 w 220"/>
                  <a:gd name="T103" fmla="*/ 101 h 220"/>
                  <a:gd name="T104" fmla="*/ 185 w 220"/>
                  <a:gd name="T105" fmla="*/ 124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20" h="220">
                    <a:moveTo>
                      <a:pt x="209" y="87"/>
                    </a:moveTo>
                    <a:cubicBezTo>
                      <a:pt x="188" y="83"/>
                      <a:pt x="188" y="83"/>
                      <a:pt x="188" y="83"/>
                    </a:cubicBezTo>
                    <a:cubicBezTo>
                      <a:pt x="187" y="80"/>
                      <a:pt x="186" y="77"/>
                      <a:pt x="184" y="74"/>
                    </a:cubicBezTo>
                    <a:cubicBezTo>
                      <a:pt x="196" y="56"/>
                      <a:pt x="196" y="56"/>
                      <a:pt x="196" y="56"/>
                    </a:cubicBezTo>
                    <a:cubicBezTo>
                      <a:pt x="200" y="51"/>
                      <a:pt x="199" y="43"/>
                      <a:pt x="194" y="39"/>
                    </a:cubicBezTo>
                    <a:cubicBezTo>
                      <a:pt x="181" y="26"/>
                      <a:pt x="181" y="26"/>
                      <a:pt x="181" y="26"/>
                    </a:cubicBezTo>
                    <a:cubicBezTo>
                      <a:pt x="179" y="23"/>
                      <a:pt x="175" y="22"/>
                      <a:pt x="171" y="22"/>
                    </a:cubicBezTo>
                    <a:cubicBezTo>
                      <a:pt x="169" y="22"/>
                      <a:pt x="166" y="22"/>
                      <a:pt x="164" y="24"/>
                    </a:cubicBezTo>
                    <a:cubicBezTo>
                      <a:pt x="146" y="36"/>
                      <a:pt x="146" y="36"/>
                      <a:pt x="146" y="36"/>
                    </a:cubicBezTo>
                    <a:cubicBezTo>
                      <a:pt x="143" y="34"/>
                      <a:pt x="140" y="33"/>
                      <a:pt x="137" y="32"/>
                    </a:cubicBezTo>
                    <a:cubicBezTo>
                      <a:pt x="133" y="11"/>
                      <a:pt x="133" y="11"/>
                      <a:pt x="133" y="11"/>
                    </a:cubicBezTo>
                    <a:cubicBezTo>
                      <a:pt x="132" y="5"/>
                      <a:pt x="126" y="0"/>
                      <a:pt x="119" y="0"/>
                    </a:cubicBezTo>
                    <a:cubicBezTo>
                      <a:pt x="101" y="0"/>
                      <a:pt x="101" y="0"/>
                      <a:pt x="101" y="0"/>
                    </a:cubicBezTo>
                    <a:cubicBezTo>
                      <a:pt x="94" y="0"/>
                      <a:pt x="88" y="5"/>
                      <a:pt x="87" y="11"/>
                    </a:cubicBezTo>
                    <a:cubicBezTo>
                      <a:pt x="83" y="32"/>
                      <a:pt x="83" y="32"/>
                      <a:pt x="83" y="32"/>
                    </a:cubicBezTo>
                    <a:cubicBezTo>
                      <a:pt x="80" y="33"/>
                      <a:pt x="77" y="34"/>
                      <a:pt x="74" y="36"/>
                    </a:cubicBezTo>
                    <a:cubicBezTo>
                      <a:pt x="56" y="24"/>
                      <a:pt x="56" y="24"/>
                      <a:pt x="56" y="24"/>
                    </a:cubicBezTo>
                    <a:cubicBezTo>
                      <a:pt x="54" y="22"/>
                      <a:pt x="51" y="22"/>
                      <a:pt x="49" y="22"/>
                    </a:cubicBezTo>
                    <a:cubicBezTo>
                      <a:pt x="45" y="22"/>
                      <a:pt x="41" y="23"/>
                      <a:pt x="39" y="26"/>
                    </a:cubicBezTo>
                    <a:cubicBezTo>
                      <a:pt x="26" y="39"/>
                      <a:pt x="26" y="39"/>
                      <a:pt x="26" y="39"/>
                    </a:cubicBezTo>
                    <a:cubicBezTo>
                      <a:pt x="21" y="43"/>
                      <a:pt x="20" y="51"/>
                      <a:pt x="24" y="56"/>
                    </a:cubicBezTo>
                    <a:cubicBezTo>
                      <a:pt x="36" y="74"/>
                      <a:pt x="36" y="74"/>
                      <a:pt x="36" y="74"/>
                    </a:cubicBezTo>
                    <a:cubicBezTo>
                      <a:pt x="34" y="77"/>
                      <a:pt x="33" y="80"/>
                      <a:pt x="32" y="83"/>
                    </a:cubicBezTo>
                    <a:cubicBezTo>
                      <a:pt x="11" y="87"/>
                      <a:pt x="11" y="87"/>
                      <a:pt x="11" y="87"/>
                    </a:cubicBezTo>
                    <a:cubicBezTo>
                      <a:pt x="5" y="88"/>
                      <a:pt x="0" y="94"/>
                      <a:pt x="0" y="101"/>
                    </a:cubicBezTo>
                    <a:cubicBezTo>
                      <a:pt x="0" y="119"/>
                      <a:pt x="0" y="119"/>
                      <a:pt x="0" y="119"/>
                    </a:cubicBezTo>
                    <a:cubicBezTo>
                      <a:pt x="0" y="126"/>
                      <a:pt x="5" y="132"/>
                      <a:pt x="11" y="133"/>
                    </a:cubicBezTo>
                    <a:cubicBezTo>
                      <a:pt x="32" y="137"/>
                      <a:pt x="32" y="137"/>
                      <a:pt x="32" y="137"/>
                    </a:cubicBezTo>
                    <a:cubicBezTo>
                      <a:pt x="33" y="140"/>
                      <a:pt x="34" y="143"/>
                      <a:pt x="36" y="146"/>
                    </a:cubicBezTo>
                    <a:cubicBezTo>
                      <a:pt x="24" y="164"/>
                      <a:pt x="24" y="164"/>
                      <a:pt x="24" y="164"/>
                    </a:cubicBezTo>
                    <a:cubicBezTo>
                      <a:pt x="20" y="169"/>
                      <a:pt x="21" y="177"/>
                      <a:pt x="26" y="181"/>
                    </a:cubicBezTo>
                    <a:cubicBezTo>
                      <a:pt x="39" y="194"/>
                      <a:pt x="39" y="194"/>
                      <a:pt x="39" y="194"/>
                    </a:cubicBezTo>
                    <a:cubicBezTo>
                      <a:pt x="41" y="197"/>
                      <a:pt x="45" y="198"/>
                      <a:pt x="49" y="198"/>
                    </a:cubicBezTo>
                    <a:cubicBezTo>
                      <a:pt x="51" y="198"/>
                      <a:pt x="54" y="198"/>
                      <a:pt x="56" y="196"/>
                    </a:cubicBezTo>
                    <a:cubicBezTo>
                      <a:pt x="74" y="184"/>
                      <a:pt x="74" y="184"/>
                      <a:pt x="74" y="184"/>
                    </a:cubicBezTo>
                    <a:cubicBezTo>
                      <a:pt x="77" y="186"/>
                      <a:pt x="80" y="187"/>
                      <a:pt x="83" y="188"/>
                    </a:cubicBezTo>
                    <a:cubicBezTo>
                      <a:pt x="87" y="209"/>
                      <a:pt x="87" y="209"/>
                      <a:pt x="87" y="209"/>
                    </a:cubicBezTo>
                    <a:cubicBezTo>
                      <a:pt x="88" y="215"/>
                      <a:pt x="94" y="220"/>
                      <a:pt x="101" y="220"/>
                    </a:cubicBezTo>
                    <a:cubicBezTo>
                      <a:pt x="119" y="220"/>
                      <a:pt x="119" y="220"/>
                      <a:pt x="119" y="220"/>
                    </a:cubicBezTo>
                    <a:cubicBezTo>
                      <a:pt x="126" y="220"/>
                      <a:pt x="132" y="215"/>
                      <a:pt x="133" y="209"/>
                    </a:cubicBezTo>
                    <a:cubicBezTo>
                      <a:pt x="137" y="188"/>
                      <a:pt x="137" y="188"/>
                      <a:pt x="137" y="188"/>
                    </a:cubicBezTo>
                    <a:cubicBezTo>
                      <a:pt x="140" y="187"/>
                      <a:pt x="143" y="186"/>
                      <a:pt x="146" y="184"/>
                    </a:cubicBezTo>
                    <a:cubicBezTo>
                      <a:pt x="164" y="196"/>
                      <a:pt x="164" y="196"/>
                      <a:pt x="164" y="196"/>
                    </a:cubicBezTo>
                    <a:cubicBezTo>
                      <a:pt x="166" y="198"/>
                      <a:pt x="169" y="198"/>
                      <a:pt x="171" y="198"/>
                    </a:cubicBezTo>
                    <a:cubicBezTo>
                      <a:pt x="175" y="198"/>
                      <a:pt x="179" y="197"/>
                      <a:pt x="181" y="194"/>
                    </a:cubicBezTo>
                    <a:cubicBezTo>
                      <a:pt x="194" y="181"/>
                      <a:pt x="194" y="181"/>
                      <a:pt x="194" y="181"/>
                    </a:cubicBezTo>
                    <a:cubicBezTo>
                      <a:pt x="199" y="177"/>
                      <a:pt x="200" y="169"/>
                      <a:pt x="196" y="164"/>
                    </a:cubicBezTo>
                    <a:cubicBezTo>
                      <a:pt x="184" y="146"/>
                      <a:pt x="184" y="146"/>
                      <a:pt x="184" y="146"/>
                    </a:cubicBezTo>
                    <a:cubicBezTo>
                      <a:pt x="186" y="143"/>
                      <a:pt x="187" y="140"/>
                      <a:pt x="188" y="137"/>
                    </a:cubicBezTo>
                    <a:cubicBezTo>
                      <a:pt x="209" y="133"/>
                      <a:pt x="209" y="133"/>
                      <a:pt x="209" y="133"/>
                    </a:cubicBezTo>
                    <a:cubicBezTo>
                      <a:pt x="215" y="132"/>
                      <a:pt x="220" y="126"/>
                      <a:pt x="220" y="119"/>
                    </a:cubicBezTo>
                    <a:cubicBezTo>
                      <a:pt x="220" y="101"/>
                      <a:pt x="220" y="101"/>
                      <a:pt x="220" y="101"/>
                    </a:cubicBezTo>
                    <a:cubicBezTo>
                      <a:pt x="220" y="94"/>
                      <a:pt x="215" y="88"/>
                      <a:pt x="209" y="87"/>
                    </a:cubicBezTo>
                    <a:close/>
                    <a:moveTo>
                      <a:pt x="185" y="124"/>
                    </a:moveTo>
                    <a:cubicBezTo>
                      <a:pt x="180" y="125"/>
                      <a:pt x="176" y="128"/>
                      <a:pt x="175" y="133"/>
                    </a:cubicBezTo>
                    <a:cubicBezTo>
                      <a:pt x="174" y="135"/>
                      <a:pt x="173" y="138"/>
                      <a:pt x="172" y="140"/>
                    </a:cubicBezTo>
                    <a:cubicBezTo>
                      <a:pt x="170" y="144"/>
                      <a:pt x="170" y="149"/>
                      <a:pt x="173" y="154"/>
                    </a:cubicBezTo>
                    <a:cubicBezTo>
                      <a:pt x="185" y="171"/>
                      <a:pt x="185" y="171"/>
                      <a:pt x="185" y="171"/>
                    </a:cubicBezTo>
                    <a:cubicBezTo>
                      <a:pt x="171" y="185"/>
                      <a:pt x="171" y="185"/>
                      <a:pt x="171" y="185"/>
                    </a:cubicBezTo>
                    <a:cubicBezTo>
                      <a:pt x="154" y="173"/>
                      <a:pt x="154" y="173"/>
                      <a:pt x="154" y="173"/>
                    </a:cubicBezTo>
                    <a:cubicBezTo>
                      <a:pt x="151" y="171"/>
                      <a:pt x="149" y="170"/>
                      <a:pt x="146" y="170"/>
                    </a:cubicBezTo>
                    <a:cubicBezTo>
                      <a:pt x="144" y="170"/>
                      <a:pt x="142" y="171"/>
                      <a:pt x="140" y="172"/>
                    </a:cubicBezTo>
                    <a:cubicBezTo>
                      <a:pt x="138" y="173"/>
                      <a:pt x="135" y="174"/>
                      <a:pt x="133" y="175"/>
                    </a:cubicBezTo>
                    <a:cubicBezTo>
                      <a:pt x="128" y="176"/>
                      <a:pt x="125" y="180"/>
                      <a:pt x="124" y="185"/>
                    </a:cubicBezTo>
                    <a:cubicBezTo>
                      <a:pt x="119" y="206"/>
                      <a:pt x="119" y="206"/>
                      <a:pt x="119" y="206"/>
                    </a:cubicBezTo>
                    <a:cubicBezTo>
                      <a:pt x="101" y="206"/>
                      <a:pt x="101" y="206"/>
                      <a:pt x="101" y="206"/>
                    </a:cubicBezTo>
                    <a:cubicBezTo>
                      <a:pt x="96" y="185"/>
                      <a:pt x="96" y="185"/>
                      <a:pt x="96" y="185"/>
                    </a:cubicBezTo>
                    <a:cubicBezTo>
                      <a:pt x="95" y="180"/>
                      <a:pt x="92" y="176"/>
                      <a:pt x="87" y="175"/>
                    </a:cubicBezTo>
                    <a:cubicBezTo>
                      <a:pt x="85" y="174"/>
                      <a:pt x="82" y="173"/>
                      <a:pt x="80" y="172"/>
                    </a:cubicBezTo>
                    <a:cubicBezTo>
                      <a:pt x="78" y="171"/>
                      <a:pt x="76" y="170"/>
                      <a:pt x="74" y="170"/>
                    </a:cubicBezTo>
                    <a:cubicBezTo>
                      <a:pt x="71" y="170"/>
                      <a:pt x="69" y="171"/>
                      <a:pt x="66" y="173"/>
                    </a:cubicBezTo>
                    <a:cubicBezTo>
                      <a:pt x="49" y="185"/>
                      <a:pt x="49" y="185"/>
                      <a:pt x="49" y="185"/>
                    </a:cubicBezTo>
                    <a:cubicBezTo>
                      <a:pt x="35" y="171"/>
                      <a:pt x="35" y="171"/>
                      <a:pt x="35" y="171"/>
                    </a:cubicBezTo>
                    <a:cubicBezTo>
                      <a:pt x="47" y="154"/>
                      <a:pt x="47" y="154"/>
                      <a:pt x="47" y="154"/>
                    </a:cubicBezTo>
                    <a:cubicBezTo>
                      <a:pt x="50" y="149"/>
                      <a:pt x="50" y="144"/>
                      <a:pt x="48" y="140"/>
                    </a:cubicBezTo>
                    <a:cubicBezTo>
                      <a:pt x="47" y="138"/>
                      <a:pt x="46" y="135"/>
                      <a:pt x="45" y="133"/>
                    </a:cubicBezTo>
                    <a:cubicBezTo>
                      <a:pt x="44" y="128"/>
                      <a:pt x="40" y="125"/>
                      <a:pt x="35" y="124"/>
                    </a:cubicBezTo>
                    <a:cubicBezTo>
                      <a:pt x="14" y="119"/>
                      <a:pt x="14" y="119"/>
                      <a:pt x="14" y="119"/>
                    </a:cubicBezTo>
                    <a:cubicBezTo>
                      <a:pt x="14" y="101"/>
                      <a:pt x="14" y="101"/>
                      <a:pt x="14" y="101"/>
                    </a:cubicBezTo>
                    <a:cubicBezTo>
                      <a:pt x="35" y="96"/>
                      <a:pt x="35" y="96"/>
                      <a:pt x="35" y="96"/>
                    </a:cubicBezTo>
                    <a:cubicBezTo>
                      <a:pt x="40" y="95"/>
                      <a:pt x="44" y="92"/>
                      <a:pt x="45" y="87"/>
                    </a:cubicBezTo>
                    <a:cubicBezTo>
                      <a:pt x="46" y="85"/>
                      <a:pt x="47" y="82"/>
                      <a:pt x="48" y="80"/>
                    </a:cubicBezTo>
                    <a:cubicBezTo>
                      <a:pt x="50" y="76"/>
                      <a:pt x="50" y="71"/>
                      <a:pt x="47" y="66"/>
                    </a:cubicBezTo>
                    <a:cubicBezTo>
                      <a:pt x="35" y="49"/>
                      <a:pt x="35" y="49"/>
                      <a:pt x="35" y="49"/>
                    </a:cubicBezTo>
                    <a:cubicBezTo>
                      <a:pt x="49" y="35"/>
                      <a:pt x="49" y="35"/>
                      <a:pt x="49" y="35"/>
                    </a:cubicBezTo>
                    <a:cubicBezTo>
                      <a:pt x="66" y="47"/>
                      <a:pt x="66" y="47"/>
                      <a:pt x="66" y="47"/>
                    </a:cubicBezTo>
                    <a:cubicBezTo>
                      <a:pt x="69" y="49"/>
                      <a:pt x="71" y="50"/>
                      <a:pt x="74" y="50"/>
                    </a:cubicBezTo>
                    <a:cubicBezTo>
                      <a:pt x="76" y="50"/>
                      <a:pt x="78" y="49"/>
                      <a:pt x="80" y="48"/>
                    </a:cubicBezTo>
                    <a:cubicBezTo>
                      <a:pt x="82" y="47"/>
                      <a:pt x="85" y="46"/>
                      <a:pt x="87" y="45"/>
                    </a:cubicBezTo>
                    <a:cubicBezTo>
                      <a:pt x="92" y="44"/>
                      <a:pt x="95" y="40"/>
                      <a:pt x="96" y="35"/>
                    </a:cubicBezTo>
                    <a:cubicBezTo>
                      <a:pt x="101" y="14"/>
                      <a:pt x="101" y="14"/>
                      <a:pt x="101" y="14"/>
                    </a:cubicBezTo>
                    <a:cubicBezTo>
                      <a:pt x="119" y="14"/>
                      <a:pt x="119" y="14"/>
                      <a:pt x="119" y="14"/>
                    </a:cubicBezTo>
                    <a:cubicBezTo>
                      <a:pt x="124" y="35"/>
                      <a:pt x="124" y="35"/>
                      <a:pt x="124" y="35"/>
                    </a:cubicBezTo>
                    <a:cubicBezTo>
                      <a:pt x="125" y="40"/>
                      <a:pt x="128" y="44"/>
                      <a:pt x="133" y="45"/>
                    </a:cubicBezTo>
                    <a:cubicBezTo>
                      <a:pt x="135" y="46"/>
                      <a:pt x="138" y="47"/>
                      <a:pt x="140" y="48"/>
                    </a:cubicBezTo>
                    <a:cubicBezTo>
                      <a:pt x="142" y="49"/>
                      <a:pt x="144" y="50"/>
                      <a:pt x="146" y="50"/>
                    </a:cubicBezTo>
                    <a:cubicBezTo>
                      <a:pt x="149" y="50"/>
                      <a:pt x="151" y="49"/>
                      <a:pt x="154" y="47"/>
                    </a:cubicBezTo>
                    <a:cubicBezTo>
                      <a:pt x="171" y="35"/>
                      <a:pt x="171" y="35"/>
                      <a:pt x="171" y="35"/>
                    </a:cubicBezTo>
                    <a:cubicBezTo>
                      <a:pt x="185" y="49"/>
                      <a:pt x="185" y="49"/>
                      <a:pt x="185" y="49"/>
                    </a:cubicBezTo>
                    <a:cubicBezTo>
                      <a:pt x="173" y="66"/>
                      <a:pt x="173" y="66"/>
                      <a:pt x="173" y="66"/>
                    </a:cubicBezTo>
                    <a:cubicBezTo>
                      <a:pt x="170" y="71"/>
                      <a:pt x="170" y="76"/>
                      <a:pt x="172" y="80"/>
                    </a:cubicBezTo>
                    <a:cubicBezTo>
                      <a:pt x="173" y="82"/>
                      <a:pt x="174" y="85"/>
                      <a:pt x="175" y="87"/>
                    </a:cubicBezTo>
                    <a:cubicBezTo>
                      <a:pt x="176" y="92"/>
                      <a:pt x="180" y="95"/>
                      <a:pt x="185" y="96"/>
                    </a:cubicBezTo>
                    <a:cubicBezTo>
                      <a:pt x="206" y="101"/>
                      <a:pt x="206" y="101"/>
                      <a:pt x="206" y="101"/>
                    </a:cubicBezTo>
                    <a:cubicBezTo>
                      <a:pt x="206" y="119"/>
                      <a:pt x="206" y="119"/>
                      <a:pt x="206" y="119"/>
                    </a:cubicBezTo>
                    <a:lnTo>
                      <a:pt x="185" y="124"/>
                    </a:lnTo>
                    <a:close/>
                  </a:path>
                </a:pathLst>
              </a:custGeom>
              <a:grp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black"/>
                  </a:solidFill>
                  <a:effectLst/>
                  <a:uLnTx/>
                  <a:uFillTx/>
                  <a:latin typeface="Calibri"/>
                  <a:ea typeface="+mn-ea"/>
                  <a:cs typeface="+mn-cs"/>
                </a:endParaRPr>
              </a:p>
            </p:txBody>
          </p:sp>
          <p:sp>
            <p:nvSpPr>
              <p:cNvPr id="7" name="Freeform 20"/>
              <p:cNvSpPr>
                <a:spLocks noEditPoints="1"/>
              </p:cNvSpPr>
              <p:nvPr/>
            </p:nvSpPr>
            <p:spPr bwMode="auto">
              <a:xfrm>
                <a:off x="-2538413" y="300038"/>
                <a:ext cx="360362" cy="360363"/>
              </a:xfrm>
              <a:custGeom>
                <a:avLst/>
                <a:gdLst>
                  <a:gd name="T0" fmla="*/ 48 w 96"/>
                  <a:gd name="T1" fmla="*/ 0 h 96"/>
                  <a:gd name="T2" fmla="*/ 0 w 96"/>
                  <a:gd name="T3" fmla="*/ 48 h 96"/>
                  <a:gd name="T4" fmla="*/ 48 w 96"/>
                  <a:gd name="T5" fmla="*/ 96 h 96"/>
                  <a:gd name="T6" fmla="*/ 96 w 96"/>
                  <a:gd name="T7" fmla="*/ 48 h 96"/>
                  <a:gd name="T8" fmla="*/ 48 w 96"/>
                  <a:gd name="T9" fmla="*/ 0 h 96"/>
                  <a:gd name="T10" fmla="*/ 48 w 96"/>
                  <a:gd name="T11" fmla="*/ 90 h 96"/>
                  <a:gd name="T12" fmla="*/ 6 w 96"/>
                  <a:gd name="T13" fmla="*/ 48 h 96"/>
                  <a:gd name="T14" fmla="*/ 48 w 96"/>
                  <a:gd name="T15" fmla="*/ 6 h 96"/>
                  <a:gd name="T16" fmla="*/ 90 w 96"/>
                  <a:gd name="T17" fmla="*/ 48 h 96"/>
                  <a:gd name="T18" fmla="*/ 48 w 96"/>
                  <a:gd name="T19" fmla="*/ 9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6" h="96">
                    <a:moveTo>
                      <a:pt x="48" y="0"/>
                    </a:moveTo>
                    <a:cubicBezTo>
                      <a:pt x="21" y="0"/>
                      <a:pt x="0" y="21"/>
                      <a:pt x="0" y="48"/>
                    </a:cubicBezTo>
                    <a:cubicBezTo>
                      <a:pt x="0" y="75"/>
                      <a:pt x="21" y="96"/>
                      <a:pt x="48" y="96"/>
                    </a:cubicBezTo>
                    <a:cubicBezTo>
                      <a:pt x="75" y="96"/>
                      <a:pt x="96" y="75"/>
                      <a:pt x="96" y="48"/>
                    </a:cubicBezTo>
                    <a:cubicBezTo>
                      <a:pt x="96" y="21"/>
                      <a:pt x="75" y="0"/>
                      <a:pt x="48" y="0"/>
                    </a:cubicBezTo>
                    <a:close/>
                    <a:moveTo>
                      <a:pt x="48" y="90"/>
                    </a:moveTo>
                    <a:cubicBezTo>
                      <a:pt x="25" y="90"/>
                      <a:pt x="6" y="71"/>
                      <a:pt x="6" y="48"/>
                    </a:cubicBezTo>
                    <a:cubicBezTo>
                      <a:pt x="6" y="25"/>
                      <a:pt x="25" y="6"/>
                      <a:pt x="48" y="6"/>
                    </a:cubicBezTo>
                    <a:cubicBezTo>
                      <a:pt x="71" y="6"/>
                      <a:pt x="90" y="25"/>
                      <a:pt x="90" y="48"/>
                    </a:cubicBezTo>
                    <a:cubicBezTo>
                      <a:pt x="90" y="71"/>
                      <a:pt x="71" y="90"/>
                      <a:pt x="48" y="90"/>
                    </a:cubicBezTo>
                    <a:close/>
                  </a:path>
                </a:pathLst>
              </a:custGeom>
              <a:grp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black"/>
                  </a:solidFill>
                  <a:effectLst/>
                  <a:uLnTx/>
                  <a:uFillTx/>
                  <a:latin typeface="Calibri"/>
                  <a:ea typeface="+mn-ea"/>
                  <a:cs typeface="+mn-cs"/>
                </a:endParaRPr>
              </a:p>
            </p:txBody>
          </p:sp>
          <p:sp>
            <p:nvSpPr>
              <p:cNvPr id="8" name="Freeform 21"/>
              <p:cNvSpPr>
                <a:spLocks noEditPoints="1"/>
              </p:cNvSpPr>
              <p:nvPr/>
            </p:nvSpPr>
            <p:spPr bwMode="auto">
              <a:xfrm>
                <a:off x="-2460625" y="374650"/>
                <a:ext cx="207962" cy="206375"/>
              </a:xfrm>
              <a:custGeom>
                <a:avLst/>
                <a:gdLst>
                  <a:gd name="T0" fmla="*/ 27 w 55"/>
                  <a:gd name="T1" fmla="*/ 0 h 55"/>
                  <a:gd name="T2" fmla="*/ 0 w 55"/>
                  <a:gd name="T3" fmla="*/ 28 h 55"/>
                  <a:gd name="T4" fmla="*/ 27 w 55"/>
                  <a:gd name="T5" fmla="*/ 55 h 55"/>
                  <a:gd name="T6" fmla="*/ 55 w 55"/>
                  <a:gd name="T7" fmla="*/ 28 h 55"/>
                  <a:gd name="T8" fmla="*/ 27 w 55"/>
                  <a:gd name="T9" fmla="*/ 0 h 55"/>
                  <a:gd name="T10" fmla="*/ 27 w 55"/>
                  <a:gd name="T11" fmla="*/ 49 h 55"/>
                  <a:gd name="T12" fmla="*/ 6 w 55"/>
                  <a:gd name="T13" fmla="*/ 28 h 55"/>
                  <a:gd name="T14" fmla="*/ 27 w 55"/>
                  <a:gd name="T15" fmla="*/ 7 h 55"/>
                  <a:gd name="T16" fmla="*/ 48 w 55"/>
                  <a:gd name="T17" fmla="*/ 28 h 55"/>
                  <a:gd name="T18" fmla="*/ 27 w 55"/>
                  <a:gd name="T19"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 h="55">
                    <a:moveTo>
                      <a:pt x="27" y="0"/>
                    </a:moveTo>
                    <a:cubicBezTo>
                      <a:pt x="12" y="0"/>
                      <a:pt x="0" y="13"/>
                      <a:pt x="0" y="28"/>
                    </a:cubicBezTo>
                    <a:cubicBezTo>
                      <a:pt x="0" y="43"/>
                      <a:pt x="12" y="55"/>
                      <a:pt x="27" y="55"/>
                    </a:cubicBezTo>
                    <a:cubicBezTo>
                      <a:pt x="42" y="55"/>
                      <a:pt x="55" y="43"/>
                      <a:pt x="55" y="28"/>
                    </a:cubicBezTo>
                    <a:cubicBezTo>
                      <a:pt x="55" y="13"/>
                      <a:pt x="42" y="0"/>
                      <a:pt x="27" y="0"/>
                    </a:cubicBezTo>
                    <a:close/>
                    <a:moveTo>
                      <a:pt x="27" y="49"/>
                    </a:moveTo>
                    <a:cubicBezTo>
                      <a:pt x="16" y="49"/>
                      <a:pt x="6" y="39"/>
                      <a:pt x="6" y="28"/>
                    </a:cubicBezTo>
                    <a:cubicBezTo>
                      <a:pt x="6" y="17"/>
                      <a:pt x="16" y="7"/>
                      <a:pt x="27" y="7"/>
                    </a:cubicBezTo>
                    <a:cubicBezTo>
                      <a:pt x="38" y="7"/>
                      <a:pt x="48" y="17"/>
                      <a:pt x="48" y="28"/>
                    </a:cubicBezTo>
                    <a:cubicBezTo>
                      <a:pt x="48" y="39"/>
                      <a:pt x="38" y="49"/>
                      <a:pt x="27" y="49"/>
                    </a:cubicBezTo>
                    <a:close/>
                  </a:path>
                </a:pathLst>
              </a:custGeom>
              <a:grp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black"/>
                  </a:solidFill>
                  <a:effectLst/>
                  <a:uLnTx/>
                  <a:uFillTx/>
                  <a:latin typeface="Calibri"/>
                  <a:ea typeface="+mn-ea"/>
                  <a:cs typeface="+mn-cs"/>
                </a:endParaRPr>
              </a:p>
            </p:txBody>
          </p:sp>
        </p:grpSp>
      </p:grpSp>
      <p:grpSp>
        <p:nvGrpSpPr>
          <p:cNvPr id="9" name="组合 8"/>
          <p:cNvGrpSpPr/>
          <p:nvPr/>
        </p:nvGrpSpPr>
        <p:grpSpPr>
          <a:xfrm>
            <a:off x="2895644" y="4164162"/>
            <a:ext cx="1890711" cy="591741"/>
            <a:chOff x="3487342" y="3704037"/>
            <a:chExt cx="1890711" cy="591741"/>
          </a:xfrm>
        </p:grpSpPr>
        <p:cxnSp>
          <p:nvCxnSpPr>
            <p:cNvPr id="10" name="Straight Connector 65"/>
            <p:cNvCxnSpPr/>
            <p:nvPr/>
          </p:nvCxnSpPr>
          <p:spPr>
            <a:xfrm>
              <a:off x="3487342" y="4013597"/>
              <a:ext cx="1350169" cy="0"/>
            </a:xfrm>
            <a:prstGeom prst="line">
              <a:avLst/>
            </a:prstGeom>
            <a:ln w="12700">
              <a:solidFill>
                <a:schemeClr val="tx1">
                  <a:lumMod val="65000"/>
                  <a:lumOff val="3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1" name="Oval 31"/>
            <p:cNvSpPr/>
            <p:nvPr/>
          </p:nvSpPr>
          <p:spPr bwMode="auto">
            <a:xfrm>
              <a:off x="4786312" y="3704037"/>
              <a:ext cx="591741" cy="591741"/>
            </a:xfrm>
            <a:prstGeom prst="ellipse">
              <a:avLst/>
            </a:prstGeom>
            <a:solidFill>
              <a:schemeClr val="accent4"/>
            </a:solidFill>
            <a:ln w="254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white"/>
                </a:solidFill>
                <a:effectLst/>
                <a:uLnTx/>
                <a:uFillTx/>
                <a:latin typeface="Calibri"/>
                <a:ea typeface="+mn-ea"/>
                <a:cs typeface="+mn-cs"/>
              </a:endParaRPr>
            </a:p>
          </p:txBody>
        </p:sp>
        <p:grpSp>
          <p:nvGrpSpPr>
            <p:cNvPr id="12" name="Group 42"/>
            <p:cNvGrpSpPr/>
            <p:nvPr/>
          </p:nvGrpSpPr>
          <p:grpSpPr>
            <a:xfrm>
              <a:off x="4917922" y="3874428"/>
              <a:ext cx="324274" cy="247844"/>
              <a:chOff x="5516563" y="84138"/>
              <a:chExt cx="1414463" cy="1081087"/>
            </a:xfrm>
            <a:solidFill>
              <a:schemeClr val="bg1"/>
            </a:solidFill>
          </p:grpSpPr>
          <p:sp>
            <p:nvSpPr>
              <p:cNvPr id="13" name="Freeform 13"/>
              <p:cNvSpPr>
                <a:spLocks noEditPoints="1"/>
              </p:cNvSpPr>
              <p:nvPr/>
            </p:nvSpPr>
            <p:spPr bwMode="auto">
              <a:xfrm>
                <a:off x="5688013" y="249238"/>
                <a:ext cx="896938" cy="698500"/>
              </a:xfrm>
              <a:custGeom>
                <a:avLst/>
                <a:gdLst>
                  <a:gd name="T0" fmla="*/ 214 w 239"/>
                  <a:gd name="T1" fmla="*/ 9 h 186"/>
                  <a:gd name="T2" fmla="*/ 120 w 239"/>
                  <a:gd name="T3" fmla="*/ 0 h 186"/>
                  <a:gd name="T4" fmla="*/ 26 w 239"/>
                  <a:gd name="T5" fmla="*/ 9 h 186"/>
                  <a:gd name="T6" fmla="*/ 17 w 239"/>
                  <a:gd name="T7" fmla="*/ 17 h 186"/>
                  <a:gd name="T8" fmla="*/ 17 w 239"/>
                  <a:gd name="T9" fmla="*/ 169 h 186"/>
                  <a:gd name="T10" fmla="*/ 26 w 239"/>
                  <a:gd name="T11" fmla="*/ 177 h 186"/>
                  <a:gd name="T12" fmla="*/ 120 w 239"/>
                  <a:gd name="T13" fmla="*/ 186 h 186"/>
                  <a:gd name="T14" fmla="*/ 214 w 239"/>
                  <a:gd name="T15" fmla="*/ 177 h 186"/>
                  <a:gd name="T16" fmla="*/ 222 w 239"/>
                  <a:gd name="T17" fmla="*/ 169 h 186"/>
                  <a:gd name="T18" fmla="*/ 222 w 239"/>
                  <a:gd name="T19" fmla="*/ 17 h 186"/>
                  <a:gd name="T20" fmla="*/ 214 w 239"/>
                  <a:gd name="T21" fmla="*/ 9 h 186"/>
                  <a:gd name="T22" fmla="*/ 211 w 239"/>
                  <a:gd name="T23" fmla="*/ 165 h 186"/>
                  <a:gd name="T24" fmla="*/ 28 w 239"/>
                  <a:gd name="T25" fmla="*/ 165 h 186"/>
                  <a:gd name="T26" fmla="*/ 28 w 239"/>
                  <a:gd name="T27" fmla="*/ 21 h 186"/>
                  <a:gd name="T28" fmla="*/ 211 w 239"/>
                  <a:gd name="T29" fmla="*/ 21 h 186"/>
                  <a:gd name="T30" fmla="*/ 211 w 239"/>
                  <a:gd name="T31" fmla="*/ 16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 h="186">
                    <a:moveTo>
                      <a:pt x="214" y="9"/>
                    </a:moveTo>
                    <a:cubicBezTo>
                      <a:pt x="182" y="3"/>
                      <a:pt x="151" y="0"/>
                      <a:pt x="120" y="0"/>
                    </a:cubicBezTo>
                    <a:cubicBezTo>
                      <a:pt x="88" y="0"/>
                      <a:pt x="57" y="3"/>
                      <a:pt x="26" y="9"/>
                    </a:cubicBezTo>
                    <a:cubicBezTo>
                      <a:pt x="22" y="10"/>
                      <a:pt x="18" y="13"/>
                      <a:pt x="17" y="17"/>
                    </a:cubicBezTo>
                    <a:cubicBezTo>
                      <a:pt x="0" y="67"/>
                      <a:pt x="0" y="118"/>
                      <a:pt x="17" y="169"/>
                    </a:cubicBezTo>
                    <a:cubicBezTo>
                      <a:pt x="18" y="173"/>
                      <a:pt x="22" y="176"/>
                      <a:pt x="26" y="177"/>
                    </a:cubicBezTo>
                    <a:cubicBezTo>
                      <a:pt x="57" y="183"/>
                      <a:pt x="88" y="186"/>
                      <a:pt x="120" y="186"/>
                    </a:cubicBezTo>
                    <a:cubicBezTo>
                      <a:pt x="151" y="186"/>
                      <a:pt x="182" y="183"/>
                      <a:pt x="214" y="177"/>
                    </a:cubicBezTo>
                    <a:cubicBezTo>
                      <a:pt x="218" y="176"/>
                      <a:pt x="221" y="173"/>
                      <a:pt x="222" y="169"/>
                    </a:cubicBezTo>
                    <a:cubicBezTo>
                      <a:pt x="239" y="118"/>
                      <a:pt x="239" y="67"/>
                      <a:pt x="222" y="17"/>
                    </a:cubicBezTo>
                    <a:cubicBezTo>
                      <a:pt x="221" y="13"/>
                      <a:pt x="218" y="10"/>
                      <a:pt x="214" y="9"/>
                    </a:cubicBezTo>
                    <a:close/>
                    <a:moveTo>
                      <a:pt x="211" y="165"/>
                    </a:moveTo>
                    <a:cubicBezTo>
                      <a:pt x="150" y="178"/>
                      <a:pt x="89" y="178"/>
                      <a:pt x="28" y="165"/>
                    </a:cubicBezTo>
                    <a:cubicBezTo>
                      <a:pt x="12" y="117"/>
                      <a:pt x="12" y="69"/>
                      <a:pt x="28" y="21"/>
                    </a:cubicBezTo>
                    <a:cubicBezTo>
                      <a:pt x="89" y="8"/>
                      <a:pt x="150" y="8"/>
                      <a:pt x="211" y="21"/>
                    </a:cubicBezTo>
                    <a:cubicBezTo>
                      <a:pt x="227" y="69"/>
                      <a:pt x="227" y="117"/>
                      <a:pt x="211" y="165"/>
                    </a:cubicBezTo>
                    <a:close/>
                  </a:path>
                </a:pathLst>
              </a:custGeom>
              <a:grp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black"/>
                  </a:solidFill>
                  <a:effectLst/>
                  <a:uLnTx/>
                  <a:uFillTx/>
                  <a:latin typeface="Calibri"/>
                  <a:ea typeface="+mn-ea"/>
                  <a:cs typeface="+mn-cs"/>
                </a:endParaRPr>
              </a:p>
            </p:txBody>
          </p:sp>
          <p:sp>
            <p:nvSpPr>
              <p:cNvPr id="14" name="Freeform 14"/>
              <p:cNvSpPr>
                <a:spLocks noEditPoints="1"/>
              </p:cNvSpPr>
              <p:nvPr/>
            </p:nvSpPr>
            <p:spPr bwMode="auto">
              <a:xfrm>
                <a:off x="5516563" y="84138"/>
                <a:ext cx="1414463" cy="1081087"/>
              </a:xfrm>
              <a:custGeom>
                <a:avLst/>
                <a:gdLst>
                  <a:gd name="T0" fmla="*/ 359 w 377"/>
                  <a:gd name="T1" fmla="*/ 27 h 288"/>
                  <a:gd name="T2" fmla="*/ 340 w 377"/>
                  <a:gd name="T3" fmla="*/ 9 h 288"/>
                  <a:gd name="T4" fmla="*/ 189 w 377"/>
                  <a:gd name="T5" fmla="*/ 0 h 288"/>
                  <a:gd name="T6" fmla="*/ 37 w 377"/>
                  <a:gd name="T7" fmla="*/ 9 h 288"/>
                  <a:gd name="T8" fmla="*/ 18 w 377"/>
                  <a:gd name="T9" fmla="*/ 27 h 288"/>
                  <a:gd name="T10" fmla="*/ 18 w 377"/>
                  <a:gd name="T11" fmla="*/ 250 h 288"/>
                  <a:gd name="T12" fmla="*/ 37 w 377"/>
                  <a:gd name="T13" fmla="*/ 267 h 288"/>
                  <a:gd name="T14" fmla="*/ 110 w 377"/>
                  <a:gd name="T15" fmla="*/ 274 h 288"/>
                  <a:gd name="T16" fmla="*/ 108 w 377"/>
                  <a:gd name="T17" fmla="*/ 276 h 288"/>
                  <a:gd name="T18" fmla="*/ 189 w 377"/>
                  <a:gd name="T19" fmla="*/ 288 h 288"/>
                  <a:gd name="T20" fmla="*/ 269 w 377"/>
                  <a:gd name="T21" fmla="*/ 276 h 288"/>
                  <a:gd name="T22" fmla="*/ 267 w 377"/>
                  <a:gd name="T23" fmla="*/ 274 h 288"/>
                  <a:gd name="T24" fmla="*/ 340 w 377"/>
                  <a:gd name="T25" fmla="*/ 267 h 288"/>
                  <a:gd name="T26" fmla="*/ 359 w 377"/>
                  <a:gd name="T27" fmla="*/ 250 h 288"/>
                  <a:gd name="T28" fmla="*/ 359 w 377"/>
                  <a:gd name="T29" fmla="*/ 27 h 288"/>
                  <a:gd name="T30" fmla="*/ 337 w 377"/>
                  <a:gd name="T31" fmla="*/ 244 h 288"/>
                  <a:gd name="T32" fmla="*/ 40 w 377"/>
                  <a:gd name="T33" fmla="*/ 244 h 288"/>
                  <a:gd name="T34" fmla="*/ 40 w 377"/>
                  <a:gd name="T35" fmla="*/ 32 h 288"/>
                  <a:gd name="T36" fmla="*/ 337 w 377"/>
                  <a:gd name="T37" fmla="*/ 32 h 288"/>
                  <a:gd name="T38" fmla="*/ 337 w 377"/>
                  <a:gd name="T39" fmla="*/ 2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7" h="288">
                    <a:moveTo>
                      <a:pt x="359" y="27"/>
                    </a:moveTo>
                    <a:cubicBezTo>
                      <a:pt x="357" y="17"/>
                      <a:pt x="349" y="10"/>
                      <a:pt x="340" y="9"/>
                    </a:cubicBezTo>
                    <a:cubicBezTo>
                      <a:pt x="290" y="3"/>
                      <a:pt x="239" y="0"/>
                      <a:pt x="189" y="0"/>
                    </a:cubicBezTo>
                    <a:cubicBezTo>
                      <a:pt x="138" y="0"/>
                      <a:pt x="87" y="3"/>
                      <a:pt x="37" y="9"/>
                    </a:cubicBezTo>
                    <a:cubicBezTo>
                      <a:pt x="28" y="10"/>
                      <a:pt x="20" y="17"/>
                      <a:pt x="18" y="27"/>
                    </a:cubicBezTo>
                    <a:cubicBezTo>
                      <a:pt x="0" y="101"/>
                      <a:pt x="0" y="176"/>
                      <a:pt x="18" y="250"/>
                    </a:cubicBezTo>
                    <a:cubicBezTo>
                      <a:pt x="20" y="259"/>
                      <a:pt x="28" y="266"/>
                      <a:pt x="37" y="267"/>
                    </a:cubicBezTo>
                    <a:cubicBezTo>
                      <a:pt x="61" y="270"/>
                      <a:pt x="86" y="272"/>
                      <a:pt x="110" y="274"/>
                    </a:cubicBezTo>
                    <a:cubicBezTo>
                      <a:pt x="109" y="275"/>
                      <a:pt x="108" y="275"/>
                      <a:pt x="108" y="276"/>
                    </a:cubicBezTo>
                    <a:cubicBezTo>
                      <a:pt x="108" y="283"/>
                      <a:pt x="144" y="288"/>
                      <a:pt x="189" y="288"/>
                    </a:cubicBezTo>
                    <a:cubicBezTo>
                      <a:pt x="233" y="288"/>
                      <a:pt x="269" y="283"/>
                      <a:pt x="269" y="276"/>
                    </a:cubicBezTo>
                    <a:cubicBezTo>
                      <a:pt x="269" y="275"/>
                      <a:pt x="268" y="275"/>
                      <a:pt x="267" y="274"/>
                    </a:cubicBezTo>
                    <a:cubicBezTo>
                      <a:pt x="291" y="272"/>
                      <a:pt x="316" y="270"/>
                      <a:pt x="340" y="267"/>
                    </a:cubicBezTo>
                    <a:cubicBezTo>
                      <a:pt x="349" y="266"/>
                      <a:pt x="357" y="259"/>
                      <a:pt x="359" y="250"/>
                    </a:cubicBezTo>
                    <a:cubicBezTo>
                      <a:pt x="377" y="176"/>
                      <a:pt x="377" y="101"/>
                      <a:pt x="359" y="27"/>
                    </a:cubicBezTo>
                    <a:close/>
                    <a:moveTo>
                      <a:pt x="337" y="244"/>
                    </a:moveTo>
                    <a:cubicBezTo>
                      <a:pt x="238" y="256"/>
                      <a:pt x="139" y="256"/>
                      <a:pt x="40" y="244"/>
                    </a:cubicBezTo>
                    <a:cubicBezTo>
                      <a:pt x="23" y="174"/>
                      <a:pt x="23" y="103"/>
                      <a:pt x="40" y="32"/>
                    </a:cubicBezTo>
                    <a:cubicBezTo>
                      <a:pt x="139" y="20"/>
                      <a:pt x="238" y="20"/>
                      <a:pt x="337" y="32"/>
                    </a:cubicBezTo>
                    <a:cubicBezTo>
                      <a:pt x="354" y="103"/>
                      <a:pt x="354" y="174"/>
                      <a:pt x="337" y="244"/>
                    </a:cubicBezTo>
                    <a:close/>
                  </a:path>
                </a:pathLst>
              </a:custGeom>
              <a:grp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black"/>
                  </a:solidFill>
                  <a:effectLst/>
                  <a:uLnTx/>
                  <a:uFillTx/>
                  <a:latin typeface="Calibri"/>
                  <a:ea typeface="+mn-ea"/>
                  <a:cs typeface="+mn-cs"/>
                </a:endParaRPr>
              </a:p>
            </p:txBody>
          </p:sp>
          <p:sp>
            <p:nvSpPr>
              <p:cNvPr id="15" name="Freeform 15"/>
              <p:cNvSpPr>
                <a:spLocks noEditPoints="1"/>
              </p:cNvSpPr>
              <p:nvPr/>
            </p:nvSpPr>
            <p:spPr bwMode="auto">
              <a:xfrm>
                <a:off x="6611938" y="301625"/>
                <a:ext cx="131763" cy="128587"/>
              </a:xfrm>
              <a:custGeom>
                <a:avLst/>
                <a:gdLst>
                  <a:gd name="T0" fmla="*/ 17 w 35"/>
                  <a:gd name="T1" fmla="*/ 34 h 34"/>
                  <a:gd name="T2" fmla="*/ 35 w 35"/>
                  <a:gd name="T3" fmla="*/ 17 h 34"/>
                  <a:gd name="T4" fmla="*/ 17 w 35"/>
                  <a:gd name="T5" fmla="*/ 0 h 34"/>
                  <a:gd name="T6" fmla="*/ 0 w 35"/>
                  <a:gd name="T7" fmla="*/ 17 h 34"/>
                  <a:gd name="T8" fmla="*/ 17 w 35"/>
                  <a:gd name="T9" fmla="*/ 34 h 34"/>
                  <a:gd name="T10" fmla="*/ 17 w 35"/>
                  <a:gd name="T11" fmla="*/ 11 h 34"/>
                  <a:gd name="T12" fmla="*/ 23 w 35"/>
                  <a:gd name="T13" fmla="*/ 17 h 34"/>
                  <a:gd name="T14" fmla="*/ 17 w 35"/>
                  <a:gd name="T15" fmla="*/ 23 h 34"/>
                  <a:gd name="T16" fmla="*/ 12 w 35"/>
                  <a:gd name="T17" fmla="*/ 17 h 34"/>
                  <a:gd name="T18" fmla="*/ 17 w 35"/>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4">
                    <a:moveTo>
                      <a:pt x="17" y="34"/>
                    </a:moveTo>
                    <a:cubicBezTo>
                      <a:pt x="27" y="34"/>
                      <a:pt x="35" y="26"/>
                      <a:pt x="35" y="17"/>
                    </a:cubicBezTo>
                    <a:cubicBezTo>
                      <a:pt x="35" y="7"/>
                      <a:pt x="27" y="0"/>
                      <a:pt x="17" y="0"/>
                    </a:cubicBezTo>
                    <a:cubicBezTo>
                      <a:pt x="8" y="0"/>
                      <a:pt x="0" y="7"/>
                      <a:pt x="0" y="17"/>
                    </a:cubicBezTo>
                    <a:cubicBezTo>
                      <a:pt x="0" y="26"/>
                      <a:pt x="8" y="34"/>
                      <a:pt x="17" y="34"/>
                    </a:cubicBezTo>
                    <a:close/>
                    <a:moveTo>
                      <a:pt x="17" y="11"/>
                    </a:moveTo>
                    <a:cubicBezTo>
                      <a:pt x="21" y="11"/>
                      <a:pt x="23" y="14"/>
                      <a:pt x="23" y="17"/>
                    </a:cubicBezTo>
                    <a:cubicBezTo>
                      <a:pt x="23" y="20"/>
                      <a:pt x="21" y="23"/>
                      <a:pt x="17" y="23"/>
                    </a:cubicBezTo>
                    <a:cubicBezTo>
                      <a:pt x="14" y="23"/>
                      <a:pt x="12" y="20"/>
                      <a:pt x="12" y="17"/>
                    </a:cubicBezTo>
                    <a:cubicBezTo>
                      <a:pt x="12" y="14"/>
                      <a:pt x="14" y="11"/>
                      <a:pt x="17" y="11"/>
                    </a:cubicBezTo>
                    <a:close/>
                  </a:path>
                </a:pathLst>
              </a:custGeom>
              <a:grp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black"/>
                  </a:solidFill>
                  <a:effectLst/>
                  <a:uLnTx/>
                  <a:uFillTx/>
                  <a:latin typeface="Calibri"/>
                  <a:ea typeface="+mn-ea"/>
                  <a:cs typeface="+mn-cs"/>
                </a:endParaRPr>
              </a:p>
            </p:txBody>
          </p:sp>
          <p:sp>
            <p:nvSpPr>
              <p:cNvPr id="16" name="Freeform 16"/>
              <p:cNvSpPr>
                <a:spLocks/>
              </p:cNvSpPr>
              <p:nvPr/>
            </p:nvSpPr>
            <p:spPr bwMode="auto">
              <a:xfrm>
                <a:off x="6570663" y="860425"/>
                <a:ext cx="173038" cy="46037"/>
              </a:xfrm>
              <a:custGeom>
                <a:avLst/>
                <a:gdLst>
                  <a:gd name="T0" fmla="*/ 40 w 46"/>
                  <a:gd name="T1" fmla="*/ 0 h 12"/>
                  <a:gd name="T2" fmla="*/ 5 w 46"/>
                  <a:gd name="T3" fmla="*/ 0 h 12"/>
                  <a:gd name="T4" fmla="*/ 0 w 46"/>
                  <a:gd name="T5" fmla="*/ 6 h 12"/>
                  <a:gd name="T6" fmla="*/ 5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5" y="0"/>
                      <a:pt x="5" y="0"/>
                      <a:pt x="5" y="0"/>
                    </a:cubicBezTo>
                    <a:cubicBezTo>
                      <a:pt x="2" y="0"/>
                      <a:pt x="0" y="3"/>
                      <a:pt x="0" y="6"/>
                    </a:cubicBezTo>
                    <a:cubicBezTo>
                      <a:pt x="0" y="9"/>
                      <a:pt x="2" y="12"/>
                      <a:pt x="5" y="12"/>
                    </a:cubicBezTo>
                    <a:cubicBezTo>
                      <a:pt x="40" y="12"/>
                      <a:pt x="40" y="12"/>
                      <a:pt x="40" y="12"/>
                    </a:cubicBezTo>
                    <a:cubicBezTo>
                      <a:pt x="43" y="12"/>
                      <a:pt x="46" y="9"/>
                      <a:pt x="46" y="6"/>
                    </a:cubicBezTo>
                    <a:cubicBezTo>
                      <a:pt x="46" y="3"/>
                      <a:pt x="43" y="0"/>
                      <a:pt x="40" y="0"/>
                    </a:cubicBezTo>
                    <a:close/>
                  </a:path>
                </a:pathLst>
              </a:custGeom>
              <a:grp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black"/>
                  </a:solidFill>
                  <a:effectLst/>
                  <a:uLnTx/>
                  <a:uFillTx/>
                  <a:latin typeface="Calibri"/>
                  <a:ea typeface="+mn-ea"/>
                  <a:cs typeface="+mn-cs"/>
                </a:endParaRPr>
              </a:p>
            </p:txBody>
          </p:sp>
          <p:sp>
            <p:nvSpPr>
              <p:cNvPr id="17" name="Freeform 17"/>
              <p:cNvSpPr>
                <a:spLocks/>
              </p:cNvSpPr>
              <p:nvPr/>
            </p:nvSpPr>
            <p:spPr bwMode="auto">
              <a:xfrm>
                <a:off x="6611938" y="733425"/>
                <a:ext cx="173038" cy="41275"/>
              </a:xfrm>
              <a:custGeom>
                <a:avLst/>
                <a:gdLst>
                  <a:gd name="T0" fmla="*/ 40 w 46"/>
                  <a:gd name="T1" fmla="*/ 0 h 11"/>
                  <a:gd name="T2" fmla="*/ 6 w 46"/>
                  <a:gd name="T3" fmla="*/ 0 h 11"/>
                  <a:gd name="T4" fmla="*/ 0 w 46"/>
                  <a:gd name="T5" fmla="*/ 5 h 11"/>
                  <a:gd name="T6" fmla="*/ 6 w 46"/>
                  <a:gd name="T7" fmla="*/ 11 h 11"/>
                  <a:gd name="T8" fmla="*/ 40 w 46"/>
                  <a:gd name="T9" fmla="*/ 11 h 11"/>
                  <a:gd name="T10" fmla="*/ 46 w 46"/>
                  <a:gd name="T11" fmla="*/ 5 h 11"/>
                  <a:gd name="T12" fmla="*/ 40 w 46"/>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46" h="11">
                    <a:moveTo>
                      <a:pt x="40" y="0"/>
                    </a:moveTo>
                    <a:cubicBezTo>
                      <a:pt x="6" y="0"/>
                      <a:pt x="6" y="0"/>
                      <a:pt x="6" y="0"/>
                    </a:cubicBezTo>
                    <a:cubicBezTo>
                      <a:pt x="3" y="0"/>
                      <a:pt x="0" y="2"/>
                      <a:pt x="0" y="5"/>
                    </a:cubicBezTo>
                    <a:cubicBezTo>
                      <a:pt x="0" y="9"/>
                      <a:pt x="3" y="11"/>
                      <a:pt x="6" y="11"/>
                    </a:cubicBezTo>
                    <a:cubicBezTo>
                      <a:pt x="40" y="11"/>
                      <a:pt x="40" y="11"/>
                      <a:pt x="40" y="11"/>
                    </a:cubicBezTo>
                    <a:cubicBezTo>
                      <a:pt x="44" y="11"/>
                      <a:pt x="46" y="9"/>
                      <a:pt x="46" y="5"/>
                    </a:cubicBezTo>
                    <a:cubicBezTo>
                      <a:pt x="46" y="2"/>
                      <a:pt x="44" y="0"/>
                      <a:pt x="40" y="0"/>
                    </a:cubicBezTo>
                    <a:close/>
                  </a:path>
                </a:pathLst>
              </a:custGeom>
              <a:grp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black"/>
                  </a:solidFill>
                  <a:effectLst/>
                  <a:uLnTx/>
                  <a:uFillTx/>
                  <a:latin typeface="Calibri"/>
                  <a:ea typeface="+mn-ea"/>
                  <a:cs typeface="+mn-cs"/>
                </a:endParaRPr>
              </a:p>
            </p:txBody>
          </p:sp>
          <p:sp>
            <p:nvSpPr>
              <p:cNvPr id="18" name="Freeform 18"/>
              <p:cNvSpPr>
                <a:spLocks/>
              </p:cNvSpPr>
              <p:nvPr/>
            </p:nvSpPr>
            <p:spPr bwMode="auto">
              <a:xfrm>
                <a:off x="6611938" y="601663"/>
                <a:ext cx="173038" cy="46037"/>
              </a:xfrm>
              <a:custGeom>
                <a:avLst/>
                <a:gdLst>
                  <a:gd name="T0" fmla="*/ 40 w 46"/>
                  <a:gd name="T1" fmla="*/ 0 h 12"/>
                  <a:gd name="T2" fmla="*/ 6 w 46"/>
                  <a:gd name="T3" fmla="*/ 0 h 12"/>
                  <a:gd name="T4" fmla="*/ 0 w 46"/>
                  <a:gd name="T5" fmla="*/ 6 h 12"/>
                  <a:gd name="T6" fmla="*/ 6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6" y="0"/>
                      <a:pt x="6" y="0"/>
                      <a:pt x="6" y="0"/>
                    </a:cubicBezTo>
                    <a:cubicBezTo>
                      <a:pt x="3" y="0"/>
                      <a:pt x="0" y="3"/>
                      <a:pt x="0" y="6"/>
                    </a:cubicBezTo>
                    <a:cubicBezTo>
                      <a:pt x="0" y="9"/>
                      <a:pt x="3" y="12"/>
                      <a:pt x="6" y="12"/>
                    </a:cubicBezTo>
                    <a:cubicBezTo>
                      <a:pt x="40" y="12"/>
                      <a:pt x="40" y="12"/>
                      <a:pt x="40" y="12"/>
                    </a:cubicBezTo>
                    <a:cubicBezTo>
                      <a:pt x="44" y="12"/>
                      <a:pt x="46" y="9"/>
                      <a:pt x="46" y="6"/>
                    </a:cubicBezTo>
                    <a:cubicBezTo>
                      <a:pt x="46" y="3"/>
                      <a:pt x="44" y="0"/>
                      <a:pt x="40" y="0"/>
                    </a:cubicBezTo>
                    <a:close/>
                  </a:path>
                </a:pathLst>
              </a:custGeom>
              <a:grp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black"/>
                  </a:solidFill>
                  <a:effectLst/>
                  <a:uLnTx/>
                  <a:uFillTx/>
                  <a:latin typeface="Calibri"/>
                  <a:ea typeface="+mn-ea"/>
                  <a:cs typeface="+mn-cs"/>
                </a:endParaRPr>
              </a:p>
            </p:txBody>
          </p:sp>
          <p:sp>
            <p:nvSpPr>
              <p:cNvPr id="19" name="Freeform 19"/>
              <p:cNvSpPr>
                <a:spLocks/>
              </p:cNvSpPr>
              <p:nvPr/>
            </p:nvSpPr>
            <p:spPr bwMode="auto">
              <a:xfrm>
                <a:off x="5880100" y="422275"/>
                <a:ext cx="258763" cy="179387"/>
              </a:xfrm>
              <a:custGeom>
                <a:avLst/>
                <a:gdLst>
                  <a:gd name="T0" fmla="*/ 63 w 69"/>
                  <a:gd name="T1" fmla="*/ 0 h 48"/>
                  <a:gd name="T2" fmla="*/ 10 w 69"/>
                  <a:gd name="T3" fmla="*/ 4 h 48"/>
                  <a:gd name="T4" fmla="*/ 3 w 69"/>
                  <a:gd name="T5" fmla="*/ 10 h 48"/>
                  <a:gd name="T6" fmla="*/ 0 w 69"/>
                  <a:gd name="T7" fmla="*/ 42 h 48"/>
                  <a:gd name="T8" fmla="*/ 5 w 69"/>
                  <a:gd name="T9" fmla="*/ 48 h 48"/>
                  <a:gd name="T10" fmla="*/ 11 w 69"/>
                  <a:gd name="T11" fmla="*/ 42 h 48"/>
                  <a:gd name="T12" fmla="*/ 13 w 69"/>
                  <a:gd name="T13" fmla="*/ 21 h 48"/>
                  <a:gd name="T14" fmla="*/ 20 w 69"/>
                  <a:gd name="T15" fmla="*/ 14 h 48"/>
                  <a:gd name="T16" fmla="*/ 63 w 69"/>
                  <a:gd name="T17" fmla="*/ 11 h 48"/>
                  <a:gd name="T18" fmla="*/ 69 w 69"/>
                  <a:gd name="T19" fmla="*/ 5 h 48"/>
                  <a:gd name="T20" fmla="*/ 63 w 69"/>
                  <a:gd name="T2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8">
                    <a:moveTo>
                      <a:pt x="63" y="0"/>
                    </a:moveTo>
                    <a:cubicBezTo>
                      <a:pt x="10" y="4"/>
                      <a:pt x="10" y="4"/>
                      <a:pt x="10" y="4"/>
                    </a:cubicBezTo>
                    <a:cubicBezTo>
                      <a:pt x="7" y="4"/>
                      <a:pt x="4" y="7"/>
                      <a:pt x="3" y="10"/>
                    </a:cubicBezTo>
                    <a:cubicBezTo>
                      <a:pt x="0" y="42"/>
                      <a:pt x="0" y="42"/>
                      <a:pt x="0" y="42"/>
                    </a:cubicBezTo>
                    <a:cubicBezTo>
                      <a:pt x="0" y="46"/>
                      <a:pt x="2" y="48"/>
                      <a:pt x="5" y="48"/>
                    </a:cubicBezTo>
                    <a:cubicBezTo>
                      <a:pt x="8" y="48"/>
                      <a:pt x="11" y="46"/>
                      <a:pt x="11" y="42"/>
                    </a:cubicBezTo>
                    <a:cubicBezTo>
                      <a:pt x="13" y="21"/>
                      <a:pt x="13" y="21"/>
                      <a:pt x="13" y="21"/>
                    </a:cubicBezTo>
                    <a:cubicBezTo>
                      <a:pt x="14" y="17"/>
                      <a:pt x="16" y="15"/>
                      <a:pt x="20" y="14"/>
                    </a:cubicBezTo>
                    <a:cubicBezTo>
                      <a:pt x="63" y="11"/>
                      <a:pt x="63" y="11"/>
                      <a:pt x="63" y="11"/>
                    </a:cubicBezTo>
                    <a:cubicBezTo>
                      <a:pt x="66" y="11"/>
                      <a:pt x="69" y="9"/>
                      <a:pt x="69" y="5"/>
                    </a:cubicBezTo>
                    <a:cubicBezTo>
                      <a:pt x="69" y="2"/>
                      <a:pt x="66" y="0"/>
                      <a:pt x="63" y="0"/>
                    </a:cubicBezTo>
                    <a:close/>
                  </a:path>
                </a:pathLst>
              </a:custGeom>
              <a:grp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black"/>
                  </a:solidFill>
                  <a:effectLst/>
                  <a:uLnTx/>
                  <a:uFillTx/>
                  <a:latin typeface="Calibri"/>
                  <a:ea typeface="+mn-ea"/>
                  <a:cs typeface="+mn-cs"/>
                </a:endParaRPr>
              </a:p>
            </p:txBody>
          </p:sp>
        </p:grpSp>
      </p:grpSp>
      <p:grpSp>
        <p:nvGrpSpPr>
          <p:cNvPr id="20" name="组合 19"/>
          <p:cNvGrpSpPr/>
          <p:nvPr/>
        </p:nvGrpSpPr>
        <p:grpSpPr>
          <a:xfrm>
            <a:off x="3219767" y="3340249"/>
            <a:ext cx="2093122" cy="591741"/>
            <a:chOff x="3960019" y="2880124"/>
            <a:chExt cx="2093122" cy="591741"/>
          </a:xfrm>
        </p:grpSpPr>
        <p:cxnSp>
          <p:nvCxnSpPr>
            <p:cNvPr id="21" name="Straight Connector 64"/>
            <p:cNvCxnSpPr/>
            <p:nvPr/>
          </p:nvCxnSpPr>
          <p:spPr>
            <a:xfrm>
              <a:off x="3960019" y="3177778"/>
              <a:ext cx="1619250" cy="0"/>
            </a:xfrm>
            <a:prstGeom prst="line">
              <a:avLst/>
            </a:prstGeom>
            <a:ln w="12700">
              <a:solidFill>
                <a:schemeClr val="tx1">
                  <a:lumMod val="65000"/>
                  <a:lumOff val="3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2" name="Oval 34"/>
            <p:cNvSpPr/>
            <p:nvPr/>
          </p:nvSpPr>
          <p:spPr bwMode="auto">
            <a:xfrm>
              <a:off x="5461401" y="2880124"/>
              <a:ext cx="591740" cy="591741"/>
            </a:xfrm>
            <a:prstGeom prst="ellipse">
              <a:avLst/>
            </a:prstGeom>
            <a:solidFill>
              <a:schemeClr val="accent3"/>
            </a:solidFill>
            <a:ln w="254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white"/>
                </a:solidFill>
                <a:effectLst/>
                <a:uLnTx/>
                <a:uFillTx/>
                <a:latin typeface="Calibri"/>
                <a:ea typeface="+mn-ea"/>
                <a:cs typeface="+mn-cs"/>
              </a:endParaRPr>
            </a:p>
          </p:txBody>
        </p:sp>
        <p:grpSp>
          <p:nvGrpSpPr>
            <p:cNvPr id="23" name="Group 50"/>
            <p:cNvGrpSpPr/>
            <p:nvPr/>
          </p:nvGrpSpPr>
          <p:grpSpPr>
            <a:xfrm>
              <a:off x="5582489" y="3029057"/>
              <a:ext cx="335556" cy="288970"/>
              <a:chOff x="2727325" y="-39687"/>
              <a:chExt cx="1463675" cy="1260475"/>
            </a:xfrm>
            <a:solidFill>
              <a:schemeClr val="bg1"/>
            </a:solidFill>
          </p:grpSpPr>
          <p:sp>
            <p:nvSpPr>
              <p:cNvPr id="24" name="Freeform 20"/>
              <p:cNvSpPr>
                <a:spLocks noEditPoints="1"/>
              </p:cNvSpPr>
              <p:nvPr/>
            </p:nvSpPr>
            <p:spPr bwMode="auto">
              <a:xfrm>
                <a:off x="2727325" y="-39687"/>
                <a:ext cx="1463675" cy="1260475"/>
              </a:xfrm>
              <a:custGeom>
                <a:avLst/>
                <a:gdLst>
                  <a:gd name="T0" fmla="*/ 347 w 390"/>
                  <a:gd name="T1" fmla="*/ 42 h 336"/>
                  <a:gd name="T2" fmla="*/ 195 w 390"/>
                  <a:gd name="T3" fmla="*/ 38 h 336"/>
                  <a:gd name="T4" fmla="*/ 43 w 390"/>
                  <a:gd name="T5" fmla="*/ 42 h 336"/>
                  <a:gd name="T6" fmla="*/ 43 w 390"/>
                  <a:gd name="T7" fmla="*/ 196 h 336"/>
                  <a:gd name="T8" fmla="*/ 170 w 390"/>
                  <a:gd name="T9" fmla="*/ 322 h 336"/>
                  <a:gd name="T10" fmla="*/ 220 w 390"/>
                  <a:gd name="T11" fmla="*/ 322 h 336"/>
                  <a:gd name="T12" fmla="*/ 347 w 390"/>
                  <a:gd name="T13" fmla="*/ 196 h 336"/>
                  <a:gd name="T14" fmla="*/ 347 w 390"/>
                  <a:gd name="T15" fmla="*/ 42 h 336"/>
                  <a:gd name="T16" fmla="*/ 330 w 390"/>
                  <a:gd name="T17" fmla="*/ 180 h 336"/>
                  <a:gd name="T18" fmla="*/ 203 w 390"/>
                  <a:gd name="T19" fmla="*/ 306 h 336"/>
                  <a:gd name="T20" fmla="*/ 187 w 390"/>
                  <a:gd name="T21" fmla="*/ 306 h 336"/>
                  <a:gd name="T22" fmla="*/ 59 w 390"/>
                  <a:gd name="T23" fmla="*/ 180 h 336"/>
                  <a:gd name="T24" fmla="*/ 59 w 390"/>
                  <a:gd name="T25" fmla="*/ 58 h 336"/>
                  <a:gd name="T26" fmla="*/ 179 w 390"/>
                  <a:gd name="T27" fmla="*/ 55 h 336"/>
                  <a:gd name="T28" fmla="*/ 195 w 390"/>
                  <a:gd name="T29" fmla="*/ 70 h 336"/>
                  <a:gd name="T30" fmla="*/ 210 w 390"/>
                  <a:gd name="T31" fmla="*/ 55 h 336"/>
                  <a:gd name="T32" fmla="*/ 330 w 390"/>
                  <a:gd name="T33" fmla="*/ 58 h 336"/>
                  <a:gd name="T34" fmla="*/ 330 w 390"/>
                  <a:gd name="T35" fmla="*/ 18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0" h="336">
                    <a:moveTo>
                      <a:pt x="347" y="42"/>
                    </a:moveTo>
                    <a:cubicBezTo>
                      <a:pt x="305" y="0"/>
                      <a:pt x="238" y="0"/>
                      <a:pt x="195" y="38"/>
                    </a:cubicBezTo>
                    <a:cubicBezTo>
                      <a:pt x="152" y="0"/>
                      <a:pt x="85" y="0"/>
                      <a:pt x="43" y="42"/>
                    </a:cubicBezTo>
                    <a:cubicBezTo>
                      <a:pt x="0" y="84"/>
                      <a:pt x="0" y="154"/>
                      <a:pt x="43" y="196"/>
                    </a:cubicBezTo>
                    <a:cubicBezTo>
                      <a:pt x="55" y="208"/>
                      <a:pt x="170" y="322"/>
                      <a:pt x="170" y="322"/>
                    </a:cubicBezTo>
                    <a:cubicBezTo>
                      <a:pt x="184" y="336"/>
                      <a:pt x="206" y="336"/>
                      <a:pt x="220" y="322"/>
                    </a:cubicBezTo>
                    <a:cubicBezTo>
                      <a:pt x="220" y="322"/>
                      <a:pt x="345" y="198"/>
                      <a:pt x="347" y="196"/>
                    </a:cubicBezTo>
                    <a:cubicBezTo>
                      <a:pt x="390" y="154"/>
                      <a:pt x="390" y="84"/>
                      <a:pt x="347" y="42"/>
                    </a:cubicBezTo>
                    <a:close/>
                    <a:moveTo>
                      <a:pt x="330" y="180"/>
                    </a:moveTo>
                    <a:cubicBezTo>
                      <a:pt x="203" y="306"/>
                      <a:pt x="203" y="306"/>
                      <a:pt x="203" y="306"/>
                    </a:cubicBezTo>
                    <a:cubicBezTo>
                      <a:pt x="199" y="310"/>
                      <a:pt x="191" y="310"/>
                      <a:pt x="187" y="306"/>
                    </a:cubicBezTo>
                    <a:cubicBezTo>
                      <a:pt x="59" y="180"/>
                      <a:pt x="59" y="180"/>
                      <a:pt x="59" y="180"/>
                    </a:cubicBezTo>
                    <a:cubicBezTo>
                      <a:pt x="25" y="146"/>
                      <a:pt x="25" y="92"/>
                      <a:pt x="59" y="58"/>
                    </a:cubicBezTo>
                    <a:cubicBezTo>
                      <a:pt x="92" y="26"/>
                      <a:pt x="145" y="25"/>
                      <a:pt x="179" y="55"/>
                    </a:cubicBezTo>
                    <a:cubicBezTo>
                      <a:pt x="195" y="70"/>
                      <a:pt x="195" y="70"/>
                      <a:pt x="195" y="70"/>
                    </a:cubicBezTo>
                    <a:cubicBezTo>
                      <a:pt x="210" y="55"/>
                      <a:pt x="210" y="55"/>
                      <a:pt x="210" y="55"/>
                    </a:cubicBezTo>
                    <a:cubicBezTo>
                      <a:pt x="245" y="25"/>
                      <a:pt x="298" y="26"/>
                      <a:pt x="330" y="58"/>
                    </a:cubicBezTo>
                    <a:cubicBezTo>
                      <a:pt x="364" y="92"/>
                      <a:pt x="364" y="146"/>
                      <a:pt x="330" y="180"/>
                    </a:cubicBezTo>
                    <a:close/>
                  </a:path>
                </a:pathLst>
              </a:custGeom>
              <a:grp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black"/>
                  </a:solidFill>
                  <a:effectLst/>
                  <a:uLnTx/>
                  <a:uFillTx/>
                  <a:latin typeface="Calibri"/>
                  <a:ea typeface="+mn-ea"/>
                  <a:cs typeface="+mn-cs"/>
                </a:endParaRPr>
              </a:p>
            </p:txBody>
          </p:sp>
          <p:sp>
            <p:nvSpPr>
              <p:cNvPr id="25" name="Freeform 21"/>
              <p:cNvSpPr>
                <a:spLocks/>
              </p:cNvSpPr>
              <p:nvPr/>
            </p:nvSpPr>
            <p:spPr bwMode="auto">
              <a:xfrm>
                <a:off x="2982913" y="215900"/>
                <a:ext cx="206375" cy="201612"/>
              </a:xfrm>
              <a:custGeom>
                <a:avLst/>
                <a:gdLst>
                  <a:gd name="T0" fmla="*/ 49 w 55"/>
                  <a:gd name="T1" fmla="*/ 0 h 54"/>
                  <a:gd name="T2" fmla="*/ 49 w 55"/>
                  <a:gd name="T3" fmla="*/ 0 h 54"/>
                  <a:gd name="T4" fmla="*/ 0 w 55"/>
                  <a:gd name="T5" fmla="*/ 48 h 54"/>
                  <a:gd name="T6" fmla="*/ 0 w 55"/>
                  <a:gd name="T7" fmla="*/ 48 h 54"/>
                  <a:gd name="T8" fmla="*/ 6 w 55"/>
                  <a:gd name="T9" fmla="*/ 54 h 54"/>
                  <a:gd name="T10" fmla="*/ 12 w 55"/>
                  <a:gd name="T11" fmla="*/ 48 h 54"/>
                  <a:gd name="T12" fmla="*/ 12 w 55"/>
                  <a:gd name="T13" fmla="*/ 48 h 54"/>
                  <a:gd name="T14" fmla="*/ 49 w 55"/>
                  <a:gd name="T15" fmla="*/ 11 h 54"/>
                  <a:gd name="T16" fmla="*/ 49 w 55"/>
                  <a:gd name="T17" fmla="*/ 11 h 54"/>
                  <a:gd name="T18" fmla="*/ 55 w 55"/>
                  <a:gd name="T19" fmla="*/ 5 h 54"/>
                  <a:gd name="T20" fmla="*/ 49 w 55"/>
                  <a:gd name="T2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54">
                    <a:moveTo>
                      <a:pt x="49" y="0"/>
                    </a:moveTo>
                    <a:cubicBezTo>
                      <a:pt x="49" y="0"/>
                      <a:pt x="49" y="0"/>
                      <a:pt x="49" y="0"/>
                    </a:cubicBezTo>
                    <a:cubicBezTo>
                      <a:pt x="22" y="0"/>
                      <a:pt x="0" y="21"/>
                      <a:pt x="0" y="48"/>
                    </a:cubicBezTo>
                    <a:cubicBezTo>
                      <a:pt x="0" y="48"/>
                      <a:pt x="0" y="48"/>
                      <a:pt x="0" y="48"/>
                    </a:cubicBezTo>
                    <a:cubicBezTo>
                      <a:pt x="0" y="52"/>
                      <a:pt x="3" y="54"/>
                      <a:pt x="6" y="54"/>
                    </a:cubicBezTo>
                    <a:cubicBezTo>
                      <a:pt x="9" y="54"/>
                      <a:pt x="12" y="52"/>
                      <a:pt x="12" y="48"/>
                    </a:cubicBezTo>
                    <a:cubicBezTo>
                      <a:pt x="12" y="48"/>
                      <a:pt x="12" y="48"/>
                      <a:pt x="12" y="48"/>
                    </a:cubicBezTo>
                    <a:cubicBezTo>
                      <a:pt x="12" y="28"/>
                      <a:pt x="29" y="11"/>
                      <a:pt x="49" y="11"/>
                    </a:cubicBezTo>
                    <a:cubicBezTo>
                      <a:pt x="49" y="11"/>
                      <a:pt x="49" y="11"/>
                      <a:pt x="49" y="11"/>
                    </a:cubicBezTo>
                    <a:cubicBezTo>
                      <a:pt x="52" y="11"/>
                      <a:pt x="55" y="8"/>
                      <a:pt x="55" y="5"/>
                    </a:cubicBezTo>
                    <a:cubicBezTo>
                      <a:pt x="55" y="2"/>
                      <a:pt x="52" y="0"/>
                      <a:pt x="49" y="0"/>
                    </a:cubicBezTo>
                    <a:close/>
                  </a:path>
                </a:pathLst>
              </a:custGeom>
              <a:grp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black"/>
                  </a:solidFill>
                  <a:effectLst/>
                  <a:uLnTx/>
                  <a:uFillTx/>
                  <a:latin typeface="Calibri"/>
                  <a:ea typeface="+mn-ea"/>
                  <a:cs typeface="+mn-cs"/>
                </a:endParaRPr>
              </a:p>
            </p:txBody>
          </p:sp>
        </p:grpSp>
      </p:grpSp>
      <p:grpSp>
        <p:nvGrpSpPr>
          <p:cNvPr id="26" name="组合 25"/>
          <p:cNvGrpSpPr/>
          <p:nvPr/>
        </p:nvGrpSpPr>
        <p:grpSpPr>
          <a:xfrm>
            <a:off x="3009030" y="2467518"/>
            <a:ext cx="1678780" cy="591741"/>
            <a:chOff x="2858371" y="2007393"/>
            <a:chExt cx="1678780" cy="591741"/>
          </a:xfrm>
        </p:grpSpPr>
        <p:cxnSp>
          <p:nvCxnSpPr>
            <p:cNvPr id="27" name="Straight Connector 63"/>
            <p:cNvCxnSpPr/>
            <p:nvPr/>
          </p:nvCxnSpPr>
          <p:spPr>
            <a:xfrm>
              <a:off x="2858371" y="2355056"/>
              <a:ext cx="1350169" cy="0"/>
            </a:xfrm>
            <a:prstGeom prst="line">
              <a:avLst/>
            </a:prstGeom>
            <a:ln w="12700">
              <a:solidFill>
                <a:schemeClr val="tx1">
                  <a:lumMod val="65000"/>
                  <a:lumOff val="3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28" name="组合 27"/>
            <p:cNvGrpSpPr/>
            <p:nvPr/>
          </p:nvGrpSpPr>
          <p:grpSpPr>
            <a:xfrm>
              <a:off x="3945410" y="2007393"/>
              <a:ext cx="591741" cy="591741"/>
              <a:chOff x="4648200" y="2007393"/>
              <a:chExt cx="591741" cy="591741"/>
            </a:xfrm>
          </p:grpSpPr>
          <p:sp>
            <p:nvSpPr>
              <p:cNvPr id="29" name="Oval 37"/>
              <p:cNvSpPr/>
              <p:nvPr/>
            </p:nvSpPr>
            <p:spPr bwMode="auto">
              <a:xfrm>
                <a:off x="4648200" y="2007393"/>
                <a:ext cx="591741" cy="591741"/>
              </a:xfrm>
              <a:prstGeom prst="ellipse">
                <a:avLst/>
              </a:prstGeom>
              <a:solidFill>
                <a:schemeClr val="accent2"/>
              </a:solidFill>
              <a:ln w="254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id-ID" sz="1200" b="0" i="0" u="none" strike="noStrike" kern="1200" cap="none" spc="0" normalizeH="0" baseline="0" noProof="0">
                  <a:ln>
                    <a:noFill/>
                  </a:ln>
                  <a:solidFill>
                    <a:prstClr val="white"/>
                  </a:solidFill>
                  <a:effectLst/>
                  <a:uLnTx/>
                  <a:uFillTx/>
                  <a:latin typeface="Calibri"/>
                  <a:ea typeface="+mn-ea"/>
                  <a:cs typeface="+mn-cs"/>
                </a:endParaRPr>
              </a:p>
            </p:txBody>
          </p:sp>
          <p:sp>
            <p:nvSpPr>
              <p:cNvPr id="30" name="Freeform 13"/>
              <p:cNvSpPr>
                <a:spLocks noChangeAspect="1" noEditPoints="1"/>
              </p:cNvSpPr>
              <p:nvPr/>
            </p:nvSpPr>
            <p:spPr bwMode="auto">
              <a:xfrm>
                <a:off x="4797030" y="2134792"/>
                <a:ext cx="316706" cy="309563"/>
              </a:xfrm>
              <a:custGeom>
                <a:avLst/>
                <a:gdLst>
                  <a:gd name="T0" fmla="*/ 301610 w 226"/>
                  <a:gd name="T1" fmla="*/ 0 h 220"/>
                  <a:gd name="T2" fmla="*/ 179842 w 226"/>
                  <a:gd name="T3" fmla="*/ 88082 h 220"/>
                  <a:gd name="T4" fmla="*/ 177969 w 226"/>
                  <a:gd name="T5" fmla="*/ 88082 h 220"/>
                  <a:gd name="T6" fmla="*/ 44960 w 226"/>
                  <a:gd name="T7" fmla="*/ 223016 h 220"/>
                  <a:gd name="T8" fmla="*/ 1873 w 226"/>
                  <a:gd name="T9" fmla="*/ 354202 h 220"/>
                  <a:gd name="T10" fmla="*/ 44960 w 226"/>
                  <a:gd name="T11" fmla="*/ 412299 h 220"/>
                  <a:gd name="T12" fmla="*/ 168602 w 226"/>
                  <a:gd name="T13" fmla="*/ 380440 h 220"/>
                  <a:gd name="T14" fmla="*/ 387784 w 226"/>
                  <a:gd name="T15" fmla="*/ 170542 h 220"/>
                  <a:gd name="T16" fmla="*/ 206069 w 226"/>
                  <a:gd name="T17" fmla="*/ 307350 h 220"/>
                  <a:gd name="T18" fmla="*/ 318470 w 226"/>
                  <a:gd name="T19" fmla="*/ 151801 h 220"/>
                  <a:gd name="T20" fmla="*/ 305357 w 226"/>
                  <a:gd name="T21" fmla="*/ 215520 h 220"/>
                  <a:gd name="T22" fmla="*/ 206069 w 226"/>
                  <a:gd name="T23" fmla="*/ 316721 h 220"/>
                  <a:gd name="T24" fmla="*/ 191082 w 226"/>
                  <a:gd name="T25" fmla="*/ 260498 h 220"/>
                  <a:gd name="T26" fmla="*/ 147995 w 226"/>
                  <a:gd name="T27" fmla="*/ 219268 h 220"/>
                  <a:gd name="T28" fmla="*/ 297863 w 226"/>
                  <a:gd name="T29" fmla="*/ 114319 h 220"/>
                  <a:gd name="T30" fmla="*/ 191082 w 226"/>
                  <a:gd name="T31" fmla="*/ 260498 h 220"/>
                  <a:gd name="T32" fmla="*/ 97414 w 226"/>
                  <a:gd name="T33" fmla="*/ 206150 h 220"/>
                  <a:gd name="T34" fmla="*/ 256650 w 226"/>
                  <a:gd name="T35" fmla="*/ 91830 h 220"/>
                  <a:gd name="T36" fmla="*/ 54327 w 226"/>
                  <a:gd name="T37" fmla="*/ 384188 h 220"/>
                  <a:gd name="T38" fmla="*/ 26227 w 226"/>
                  <a:gd name="T39" fmla="*/ 367321 h 220"/>
                  <a:gd name="T40" fmla="*/ 41214 w 226"/>
                  <a:gd name="T41" fmla="*/ 311098 h 220"/>
                  <a:gd name="T42" fmla="*/ 101161 w 226"/>
                  <a:gd name="T43" fmla="*/ 372943 h 220"/>
                  <a:gd name="T44" fmla="*/ 114275 w 226"/>
                  <a:gd name="T45" fmla="*/ 369195 h 220"/>
                  <a:gd name="T46" fmla="*/ 44960 w 226"/>
                  <a:gd name="T47" fmla="*/ 297980 h 220"/>
                  <a:gd name="T48" fmla="*/ 61821 w 226"/>
                  <a:gd name="T49" fmla="*/ 241757 h 220"/>
                  <a:gd name="T50" fmla="*/ 166729 w 226"/>
                  <a:gd name="T51" fmla="*/ 354202 h 220"/>
                  <a:gd name="T52" fmla="*/ 114275 w 226"/>
                  <a:gd name="T53" fmla="*/ 369195 h 220"/>
                  <a:gd name="T54" fmla="*/ 348444 w 226"/>
                  <a:gd name="T55" fmla="*/ 174290 h 220"/>
                  <a:gd name="T56" fmla="*/ 314723 w 226"/>
                  <a:gd name="T57" fmla="*/ 97452 h 220"/>
                  <a:gd name="T58" fmla="*/ 260396 w 226"/>
                  <a:gd name="T59" fmla="*/ 43104 h 220"/>
                  <a:gd name="T60" fmla="*/ 359684 w 226"/>
                  <a:gd name="T61" fmla="*/ 50600 h 220"/>
                  <a:gd name="T62" fmla="*/ 369051 w 226"/>
                  <a:gd name="T63" fmla="*/ 151801 h 22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26"/>
                  <a:gd name="T97" fmla="*/ 0 h 220"/>
                  <a:gd name="T98" fmla="*/ 226 w 226"/>
                  <a:gd name="T99" fmla="*/ 220 h 22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26" h="220">
                    <a:moveTo>
                      <a:pt x="202" y="18"/>
                    </a:moveTo>
                    <a:cubicBezTo>
                      <a:pt x="191" y="6"/>
                      <a:pt x="176" y="0"/>
                      <a:pt x="161" y="0"/>
                    </a:cubicBezTo>
                    <a:cubicBezTo>
                      <a:pt x="149" y="0"/>
                      <a:pt x="137" y="5"/>
                      <a:pt x="129" y="13"/>
                    </a:cubicBezTo>
                    <a:cubicBezTo>
                      <a:pt x="96" y="47"/>
                      <a:pt x="96" y="47"/>
                      <a:pt x="96" y="47"/>
                    </a:cubicBezTo>
                    <a:cubicBezTo>
                      <a:pt x="96" y="47"/>
                      <a:pt x="95" y="47"/>
                      <a:pt x="95" y="47"/>
                    </a:cubicBezTo>
                    <a:cubicBezTo>
                      <a:pt x="95" y="47"/>
                      <a:pt x="95" y="47"/>
                      <a:pt x="95" y="47"/>
                    </a:cubicBezTo>
                    <a:cubicBezTo>
                      <a:pt x="95" y="47"/>
                      <a:pt x="95" y="47"/>
                      <a:pt x="95" y="47"/>
                    </a:cubicBezTo>
                    <a:cubicBezTo>
                      <a:pt x="24" y="119"/>
                      <a:pt x="24" y="119"/>
                      <a:pt x="24" y="119"/>
                    </a:cubicBezTo>
                    <a:cubicBezTo>
                      <a:pt x="21" y="122"/>
                      <a:pt x="19" y="126"/>
                      <a:pt x="17" y="130"/>
                    </a:cubicBezTo>
                    <a:cubicBezTo>
                      <a:pt x="1" y="189"/>
                      <a:pt x="1" y="189"/>
                      <a:pt x="1" y="189"/>
                    </a:cubicBezTo>
                    <a:cubicBezTo>
                      <a:pt x="1" y="189"/>
                      <a:pt x="0" y="194"/>
                      <a:pt x="0" y="196"/>
                    </a:cubicBezTo>
                    <a:cubicBezTo>
                      <a:pt x="0" y="209"/>
                      <a:pt x="11" y="220"/>
                      <a:pt x="24" y="220"/>
                    </a:cubicBezTo>
                    <a:cubicBezTo>
                      <a:pt x="27" y="220"/>
                      <a:pt x="32" y="219"/>
                      <a:pt x="32" y="219"/>
                    </a:cubicBezTo>
                    <a:cubicBezTo>
                      <a:pt x="90" y="203"/>
                      <a:pt x="90" y="203"/>
                      <a:pt x="90" y="203"/>
                    </a:cubicBezTo>
                    <a:cubicBezTo>
                      <a:pt x="95" y="202"/>
                      <a:pt x="99" y="200"/>
                      <a:pt x="102" y="196"/>
                    </a:cubicBezTo>
                    <a:cubicBezTo>
                      <a:pt x="207" y="91"/>
                      <a:pt x="207" y="91"/>
                      <a:pt x="207" y="91"/>
                    </a:cubicBezTo>
                    <a:cubicBezTo>
                      <a:pt x="226" y="72"/>
                      <a:pt x="224" y="40"/>
                      <a:pt x="202" y="18"/>
                    </a:cubicBezTo>
                    <a:close/>
                    <a:moveTo>
                      <a:pt x="110" y="164"/>
                    </a:moveTo>
                    <a:cubicBezTo>
                      <a:pt x="110" y="157"/>
                      <a:pt x="108" y="151"/>
                      <a:pt x="105" y="146"/>
                    </a:cubicBezTo>
                    <a:cubicBezTo>
                      <a:pt x="170" y="81"/>
                      <a:pt x="170" y="81"/>
                      <a:pt x="170" y="81"/>
                    </a:cubicBezTo>
                    <a:cubicBezTo>
                      <a:pt x="174" y="93"/>
                      <a:pt x="172" y="106"/>
                      <a:pt x="163" y="115"/>
                    </a:cubicBezTo>
                    <a:cubicBezTo>
                      <a:pt x="163" y="115"/>
                      <a:pt x="163" y="115"/>
                      <a:pt x="163" y="115"/>
                    </a:cubicBezTo>
                    <a:cubicBezTo>
                      <a:pt x="163" y="115"/>
                      <a:pt x="163" y="115"/>
                      <a:pt x="163" y="115"/>
                    </a:cubicBezTo>
                    <a:cubicBezTo>
                      <a:pt x="110" y="169"/>
                      <a:pt x="110" y="169"/>
                      <a:pt x="110" y="169"/>
                    </a:cubicBezTo>
                    <a:cubicBezTo>
                      <a:pt x="110" y="167"/>
                      <a:pt x="110" y="165"/>
                      <a:pt x="110" y="164"/>
                    </a:cubicBezTo>
                    <a:close/>
                    <a:moveTo>
                      <a:pt x="102" y="139"/>
                    </a:moveTo>
                    <a:cubicBezTo>
                      <a:pt x="99" y="135"/>
                      <a:pt x="96" y="131"/>
                      <a:pt x="93" y="127"/>
                    </a:cubicBezTo>
                    <a:cubicBezTo>
                      <a:pt x="88" y="123"/>
                      <a:pt x="84" y="120"/>
                      <a:pt x="79" y="117"/>
                    </a:cubicBezTo>
                    <a:cubicBezTo>
                      <a:pt x="144" y="52"/>
                      <a:pt x="144" y="52"/>
                      <a:pt x="144" y="52"/>
                    </a:cubicBezTo>
                    <a:cubicBezTo>
                      <a:pt x="149" y="54"/>
                      <a:pt x="154" y="57"/>
                      <a:pt x="159" y="61"/>
                    </a:cubicBezTo>
                    <a:cubicBezTo>
                      <a:pt x="162" y="65"/>
                      <a:pt x="165" y="69"/>
                      <a:pt x="167" y="74"/>
                    </a:cubicBezTo>
                    <a:lnTo>
                      <a:pt x="102" y="139"/>
                    </a:lnTo>
                    <a:close/>
                    <a:moveTo>
                      <a:pt x="72" y="114"/>
                    </a:moveTo>
                    <a:cubicBezTo>
                      <a:pt x="66" y="111"/>
                      <a:pt x="59" y="110"/>
                      <a:pt x="52" y="110"/>
                    </a:cubicBezTo>
                    <a:cubicBezTo>
                      <a:pt x="105" y="56"/>
                      <a:pt x="105" y="56"/>
                      <a:pt x="105" y="56"/>
                    </a:cubicBezTo>
                    <a:cubicBezTo>
                      <a:pt x="113" y="48"/>
                      <a:pt x="125" y="46"/>
                      <a:pt x="137" y="49"/>
                    </a:cubicBezTo>
                    <a:lnTo>
                      <a:pt x="72" y="114"/>
                    </a:lnTo>
                    <a:close/>
                    <a:moveTo>
                      <a:pt x="29" y="205"/>
                    </a:moveTo>
                    <a:cubicBezTo>
                      <a:pt x="28" y="206"/>
                      <a:pt x="26" y="206"/>
                      <a:pt x="24" y="206"/>
                    </a:cubicBezTo>
                    <a:cubicBezTo>
                      <a:pt x="18" y="206"/>
                      <a:pt x="14" y="202"/>
                      <a:pt x="14" y="196"/>
                    </a:cubicBezTo>
                    <a:cubicBezTo>
                      <a:pt x="14" y="195"/>
                      <a:pt x="14" y="193"/>
                      <a:pt x="14" y="192"/>
                    </a:cubicBezTo>
                    <a:cubicBezTo>
                      <a:pt x="22" y="166"/>
                      <a:pt x="22" y="166"/>
                      <a:pt x="22" y="166"/>
                    </a:cubicBezTo>
                    <a:cubicBezTo>
                      <a:pt x="30" y="166"/>
                      <a:pt x="38" y="169"/>
                      <a:pt x="45" y="175"/>
                    </a:cubicBezTo>
                    <a:cubicBezTo>
                      <a:pt x="51" y="182"/>
                      <a:pt x="55" y="191"/>
                      <a:pt x="54" y="199"/>
                    </a:cubicBezTo>
                    <a:lnTo>
                      <a:pt x="29" y="205"/>
                    </a:lnTo>
                    <a:close/>
                    <a:moveTo>
                      <a:pt x="61" y="197"/>
                    </a:moveTo>
                    <a:cubicBezTo>
                      <a:pt x="61" y="188"/>
                      <a:pt x="57" y="178"/>
                      <a:pt x="50" y="170"/>
                    </a:cubicBezTo>
                    <a:cubicBezTo>
                      <a:pt x="42" y="163"/>
                      <a:pt x="33" y="159"/>
                      <a:pt x="24" y="159"/>
                    </a:cubicBezTo>
                    <a:cubicBezTo>
                      <a:pt x="30" y="134"/>
                      <a:pt x="30" y="134"/>
                      <a:pt x="30" y="134"/>
                    </a:cubicBezTo>
                    <a:cubicBezTo>
                      <a:pt x="31" y="132"/>
                      <a:pt x="32" y="131"/>
                      <a:pt x="33" y="129"/>
                    </a:cubicBezTo>
                    <a:cubicBezTo>
                      <a:pt x="47" y="119"/>
                      <a:pt x="68" y="122"/>
                      <a:pt x="83" y="137"/>
                    </a:cubicBezTo>
                    <a:cubicBezTo>
                      <a:pt x="98" y="153"/>
                      <a:pt x="101" y="175"/>
                      <a:pt x="89" y="189"/>
                    </a:cubicBezTo>
                    <a:cubicBezTo>
                      <a:pt x="88" y="190"/>
                      <a:pt x="87" y="190"/>
                      <a:pt x="86" y="190"/>
                    </a:cubicBezTo>
                    <a:lnTo>
                      <a:pt x="61" y="197"/>
                    </a:lnTo>
                    <a:close/>
                    <a:moveTo>
                      <a:pt x="197" y="81"/>
                    </a:moveTo>
                    <a:cubicBezTo>
                      <a:pt x="186" y="93"/>
                      <a:pt x="186" y="93"/>
                      <a:pt x="186" y="93"/>
                    </a:cubicBezTo>
                    <a:cubicBezTo>
                      <a:pt x="186" y="91"/>
                      <a:pt x="186" y="90"/>
                      <a:pt x="186" y="88"/>
                    </a:cubicBezTo>
                    <a:cubicBezTo>
                      <a:pt x="185" y="75"/>
                      <a:pt x="178" y="62"/>
                      <a:pt x="168" y="52"/>
                    </a:cubicBezTo>
                    <a:cubicBezTo>
                      <a:pt x="157" y="41"/>
                      <a:pt x="142" y="34"/>
                      <a:pt x="127" y="34"/>
                    </a:cubicBezTo>
                    <a:cubicBezTo>
                      <a:pt x="139" y="23"/>
                      <a:pt x="139" y="23"/>
                      <a:pt x="139" y="23"/>
                    </a:cubicBezTo>
                    <a:cubicBezTo>
                      <a:pt x="145" y="17"/>
                      <a:pt x="153" y="14"/>
                      <a:pt x="161" y="14"/>
                    </a:cubicBezTo>
                    <a:cubicBezTo>
                      <a:pt x="172" y="14"/>
                      <a:pt x="184" y="19"/>
                      <a:pt x="192" y="27"/>
                    </a:cubicBezTo>
                    <a:cubicBezTo>
                      <a:pt x="201" y="36"/>
                      <a:pt x="205" y="46"/>
                      <a:pt x="206" y="56"/>
                    </a:cubicBezTo>
                    <a:cubicBezTo>
                      <a:pt x="207" y="66"/>
                      <a:pt x="204" y="75"/>
                      <a:pt x="197" y="8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grpSp>
        <p:nvGrpSpPr>
          <p:cNvPr id="31" name="Group 4"/>
          <p:cNvGrpSpPr>
            <a:grpSpLocks/>
          </p:cNvGrpSpPr>
          <p:nvPr/>
        </p:nvGrpSpPr>
        <p:grpSpPr bwMode="auto">
          <a:xfrm>
            <a:off x="2668981" y="4122486"/>
            <a:ext cx="895349" cy="861774"/>
            <a:chOff x="6139503" y="4859013"/>
            <a:chExt cx="1192668" cy="1147878"/>
          </a:xfrm>
        </p:grpSpPr>
        <p:sp>
          <p:nvSpPr>
            <p:cNvPr id="32" name="Rounded Rectangle 5"/>
            <p:cNvSpPr>
              <a:spLocks noChangeArrowheads="1"/>
            </p:cNvSpPr>
            <p:nvPr/>
          </p:nvSpPr>
          <p:spPr bwMode="auto">
            <a:xfrm>
              <a:off x="6139503" y="4871700"/>
              <a:ext cx="1192668" cy="1122822"/>
            </a:xfrm>
            <a:prstGeom prst="roundRect">
              <a:avLst>
                <a:gd name="adj" fmla="val 9375"/>
              </a:avLst>
            </a:prstGeom>
            <a:solidFill>
              <a:schemeClr val="accent4"/>
            </a:solidFill>
            <a:ln w="9525">
              <a:noFill/>
              <a:round/>
              <a:headEnd/>
              <a:tailEnd/>
            </a:ln>
            <a:effectLst>
              <a:outerShdw blurRad="40000" dist="23000" dir="5400000" rotWithShape="0">
                <a:srgbClr val="808080">
                  <a:alpha val="34999"/>
                </a:srgbClr>
              </a:outerShdw>
            </a:effec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id-ID" altLang="id-ID" sz="1600" b="0" i="0" u="none" strike="noStrike" kern="1200" cap="none" spc="0" normalizeH="0" baseline="0" noProof="0">
                <a:ln>
                  <a:noFill/>
                </a:ln>
                <a:solidFill>
                  <a:prstClr val="white"/>
                </a:solidFill>
                <a:effectLst/>
                <a:uLnTx/>
                <a:uFillTx/>
                <a:latin typeface="Calibri" pitchFamily="34" charset="0"/>
                <a:ea typeface="MS PGothic" pitchFamily="34" charset="-128"/>
                <a:cs typeface="+mn-cs"/>
              </a:endParaRPr>
            </a:p>
          </p:txBody>
        </p:sp>
        <p:sp>
          <p:nvSpPr>
            <p:cNvPr id="33" name="TextBox 21"/>
            <p:cNvSpPr txBox="1">
              <a:spLocks noChangeArrowheads="1"/>
            </p:cNvSpPr>
            <p:nvPr/>
          </p:nvSpPr>
          <p:spPr bwMode="auto">
            <a:xfrm>
              <a:off x="6420130" y="4859013"/>
              <a:ext cx="771728" cy="114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nb-NO" altLang="id-ID" sz="5000" b="0" i="0" u="none" strike="noStrike" kern="1200" cap="none" spc="0" normalizeH="0" baseline="0" noProof="0">
                  <a:ln>
                    <a:noFill/>
                  </a:ln>
                  <a:solidFill>
                    <a:prstClr val="white"/>
                  </a:solidFill>
                  <a:effectLst/>
                  <a:uLnTx/>
                  <a:uFillTx/>
                  <a:latin typeface="Calibri" pitchFamily="34" charset="0"/>
                  <a:ea typeface="MS PGothic" pitchFamily="34" charset="-128"/>
                  <a:cs typeface="+mn-cs"/>
                </a:rPr>
                <a:t>1</a:t>
              </a:r>
            </a:p>
          </p:txBody>
        </p:sp>
      </p:grpSp>
      <p:grpSp>
        <p:nvGrpSpPr>
          <p:cNvPr id="34" name="Group 7"/>
          <p:cNvGrpSpPr>
            <a:grpSpLocks/>
          </p:cNvGrpSpPr>
          <p:nvPr/>
        </p:nvGrpSpPr>
        <p:grpSpPr bwMode="auto">
          <a:xfrm>
            <a:off x="2879723" y="3265238"/>
            <a:ext cx="894158" cy="867966"/>
            <a:chOff x="6420131" y="3715897"/>
            <a:chExt cx="1192668" cy="1156073"/>
          </a:xfrm>
        </p:grpSpPr>
        <p:sp>
          <p:nvSpPr>
            <p:cNvPr id="35" name="Rounded Rectangle 8"/>
            <p:cNvSpPr>
              <a:spLocks noChangeArrowheads="1"/>
            </p:cNvSpPr>
            <p:nvPr/>
          </p:nvSpPr>
          <p:spPr bwMode="auto">
            <a:xfrm>
              <a:off x="6420131" y="3749200"/>
              <a:ext cx="1192668" cy="1122770"/>
            </a:xfrm>
            <a:prstGeom prst="roundRect">
              <a:avLst>
                <a:gd name="adj" fmla="val 9375"/>
              </a:avLst>
            </a:prstGeom>
            <a:solidFill>
              <a:schemeClr val="accent3"/>
            </a:solidFill>
            <a:ln w="9525">
              <a:noFill/>
              <a:round/>
              <a:headEnd/>
              <a:tailEnd/>
            </a:ln>
            <a:effectLst>
              <a:outerShdw blurRad="40000" dist="23000" dir="5400000" rotWithShape="0">
                <a:srgbClr val="808080">
                  <a:alpha val="34999"/>
                </a:srgbClr>
              </a:outerShdw>
            </a:effec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id-ID" altLang="id-ID" sz="1600" b="0" i="0" u="none" strike="noStrike" kern="1200" cap="none" spc="0" normalizeH="0" baseline="0" noProof="0">
                <a:ln>
                  <a:noFill/>
                </a:ln>
                <a:solidFill>
                  <a:prstClr val="white"/>
                </a:solidFill>
                <a:effectLst/>
                <a:uLnTx/>
                <a:uFillTx/>
                <a:latin typeface="Calibri" pitchFamily="34" charset="0"/>
                <a:ea typeface="MS PGothic" pitchFamily="34" charset="-128"/>
                <a:cs typeface="+mn-cs"/>
              </a:endParaRPr>
            </a:p>
          </p:txBody>
        </p:sp>
        <p:sp>
          <p:nvSpPr>
            <p:cNvPr id="36" name="TextBox 22"/>
            <p:cNvSpPr txBox="1">
              <a:spLocks noChangeArrowheads="1"/>
            </p:cNvSpPr>
            <p:nvPr/>
          </p:nvSpPr>
          <p:spPr bwMode="auto">
            <a:xfrm>
              <a:off x="6700153" y="3715897"/>
              <a:ext cx="771728" cy="1147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nb-NO" altLang="id-ID" sz="5000" b="0" i="0" u="none" strike="noStrike" kern="1200" cap="none" spc="0" normalizeH="0" baseline="0" noProof="0">
                  <a:ln>
                    <a:noFill/>
                  </a:ln>
                  <a:solidFill>
                    <a:prstClr val="white"/>
                  </a:solidFill>
                  <a:effectLst/>
                  <a:uLnTx/>
                  <a:uFillTx/>
                  <a:latin typeface="Calibri" pitchFamily="34" charset="0"/>
                  <a:ea typeface="MS PGothic" pitchFamily="34" charset="-128"/>
                  <a:cs typeface="+mn-cs"/>
                </a:rPr>
                <a:t>2</a:t>
              </a:r>
            </a:p>
          </p:txBody>
        </p:sp>
      </p:grpSp>
      <p:grpSp>
        <p:nvGrpSpPr>
          <p:cNvPr id="37" name="Group 10"/>
          <p:cNvGrpSpPr>
            <a:grpSpLocks/>
          </p:cNvGrpSpPr>
          <p:nvPr/>
        </p:nvGrpSpPr>
        <p:grpSpPr bwMode="auto">
          <a:xfrm>
            <a:off x="2564205" y="2448467"/>
            <a:ext cx="894160" cy="872605"/>
            <a:chOff x="5999190" y="2626865"/>
            <a:chExt cx="1192668" cy="1163671"/>
          </a:xfrm>
        </p:grpSpPr>
        <p:sp>
          <p:nvSpPr>
            <p:cNvPr id="38" name="Rounded Rectangle 11"/>
            <p:cNvSpPr>
              <a:spLocks noChangeArrowheads="1"/>
            </p:cNvSpPr>
            <p:nvPr/>
          </p:nvSpPr>
          <p:spPr bwMode="auto">
            <a:xfrm>
              <a:off x="5999190" y="2626865"/>
              <a:ext cx="1192668" cy="1122553"/>
            </a:xfrm>
            <a:prstGeom prst="roundRect">
              <a:avLst>
                <a:gd name="adj" fmla="val 9375"/>
              </a:avLst>
            </a:prstGeom>
            <a:solidFill>
              <a:schemeClr val="accent2"/>
            </a:solidFill>
            <a:ln w="9525">
              <a:noFill/>
              <a:round/>
              <a:headEnd/>
              <a:tailEnd/>
            </a:ln>
            <a:effectLst>
              <a:outerShdw blurRad="40000" dist="23000" dir="5400000" rotWithShape="0">
                <a:srgbClr val="808080">
                  <a:alpha val="34999"/>
                </a:srgbClr>
              </a:outerShdw>
            </a:effec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id-ID" altLang="id-ID" sz="1600" b="0" i="0" u="none" strike="noStrike" kern="1200" cap="none" spc="0" normalizeH="0" baseline="0" noProof="0">
                <a:ln>
                  <a:noFill/>
                </a:ln>
                <a:solidFill>
                  <a:prstClr val="white"/>
                </a:solidFill>
                <a:effectLst/>
                <a:uLnTx/>
                <a:uFillTx/>
                <a:latin typeface="Calibri" pitchFamily="34" charset="0"/>
                <a:ea typeface="MS PGothic" pitchFamily="34" charset="-128"/>
                <a:cs typeface="+mn-cs"/>
              </a:endParaRPr>
            </a:p>
          </p:txBody>
        </p:sp>
        <p:sp>
          <p:nvSpPr>
            <p:cNvPr id="39" name="TextBox 23"/>
            <p:cNvSpPr txBox="1">
              <a:spLocks noChangeArrowheads="1"/>
            </p:cNvSpPr>
            <p:nvPr/>
          </p:nvSpPr>
          <p:spPr bwMode="auto">
            <a:xfrm>
              <a:off x="6319132" y="2641309"/>
              <a:ext cx="771729" cy="1149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nb-NO" altLang="id-ID" sz="5000" b="0" i="0" u="none" strike="noStrike" kern="1200" cap="none" spc="0" normalizeH="0" baseline="0" noProof="0" dirty="0">
                  <a:ln>
                    <a:noFill/>
                  </a:ln>
                  <a:solidFill>
                    <a:prstClr val="white"/>
                  </a:solidFill>
                  <a:effectLst/>
                  <a:uLnTx/>
                  <a:uFillTx/>
                  <a:latin typeface="Calibri" pitchFamily="34" charset="0"/>
                  <a:ea typeface="MS PGothic" pitchFamily="34" charset="-128"/>
                  <a:cs typeface="+mn-cs"/>
                </a:rPr>
                <a:t>3</a:t>
              </a:r>
            </a:p>
          </p:txBody>
        </p:sp>
      </p:grpSp>
      <p:grpSp>
        <p:nvGrpSpPr>
          <p:cNvPr id="40" name="Group 13"/>
          <p:cNvGrpSpPr>
            <a:grpSpLocks/>
          </p:cNvGrpSpPr>
          <p:nvPr/>
        </p:nvGrpSpPr>
        <p:grpSpPr bwMode="auto">
          <a:xfrm>
            <a:off x="2116530" y="1597445"/>
            <a:ext cx="895349" cy="898648"/>
            <a:chOff x="5402860" y="1491637"/>
            <a:chExt cx="1192668" cy="1197785"/>
          </a:xfrm>
        </p:grpSpPr>
        <p:sp>
          <p:nvSpPr>
            <p:cNvPr id="41" name="Rounded Rectangle 14"/>
            <p:cNvSpPr>
              <a:spLocks noChangeArrowheads="1"/>
            </p:cNvSpPr>
            <p:nvPr/>
          </p:nvSpPr>
          <p:spPr bwMode="auto">
            <a:xfrm rot="20684149">
              <a:off x="5402860" y="1567446"/>
              <a:ext cx="1192668" cy="1121976"/>
            </a:xfrm>
            <a:prstGeom prst="roundRect">
              <a:avLst>
                <a:gd name="adj" fmla="val 9375"/>
              </a:avLst>
            </a:prstGeom>
            <a:solidFill>
              <a:schemeClr val="accent1"/>
            </a:solidFill>
            <a:ln w="9525">
              <a:noFill/>
              <a:round/>
              <a:headEnd/>
              <a:tailEnd/>
            </a:ln>
            <a:effectLst>
              <a:outerShdw blurRad="40000" dist="23000" dir="5400000" rotWithShape="0">
                <a:srgbClr val="808080">
                  <a:alpha val="34999"/>
                </a:srgbClr>
              </a:outerShdw>
            </a:effec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id-ID" altLang="id-ID" sz="1600" b="0" i="0" u="none" strike="noStrike" kern="1200" cap="none" spc="0" normalizeH="0" baseline="0" noProof="0">
                <a:ln>
                  <a:noFill/>
                </a:ln>
                <a:solidFill>
                  <a:prstClr val="white"/>
                </a:solidFill>
                <a:effectLst/>
                <a:uLnTx/>
                <a:uFillTx/>
                <a:latin typeface="Calibri" pitchFamily="34" charset="0"/>
                <a:ea typeface="MS PGothic" pitchFamily="34" charset="-128"/>
                <a:cs typeface="+mn-cs"/>
              </a:endParaRPr>
            </a:p>
          </p:txBody>
        </p:sp>
        <p:sp>
          <p:nvSpPr>
            <p:cNvPr id="42" name="TextBox 24"/>
            <p:cNvSpPr txBox="1">
              <a:spLocks noChangeArrowheads="1"/>
            </p:cNvSpPr>
            <p:nvPr/>
          </p:nvSpPr>
          <p:spPr bwMode="auto">
            <a:xfrm rot="20681241">
              <a:off x="5692174" y="1491637"/>
              <a:ext cx="771728" cy="1148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nb-NO" altLang="id-ID" sz="5000" b="0" i="0" u="none" strike="noStrike" kern="1200" cap="none" spc="0" normalizeH="0" baseline="0" noProof="0" dirty="0">
                  <a:ln>
                    <a:noFill/>
                  </a:ln>
                  <a:solidFill>
                    <a:prstClr val="white"/>
                  </a:solidFill>
                  <a:effectLst/>
                  <a:uLnTx/>
                  <a:uFillTx/>
                  <a:latin typeface="Calibri" pitchFamily="34" charset="0"/>
                  <a:ea typeface="MS PGothic" pitchFamily="34" charset="-128"/>
                  <a:cs typeface="+mn-cs"/>
                </a:rPr>
                <a:t>4</a:t>
              </a:r>
            </a:p>
          </p:txBody>
        </p:sp>
      </p:grpSp>
      <p:grpSp>
        <p:nvGrpSpPr>
          <p:cNvPr id="43" name="Group 16"/>
          <p:cNvGrpSpPr>
            <a:grpSpLocks/>
          </p:cNvGrpSpPr>
          <p:nvPr/>
        </p:nvGrpSpPr>
        <p:grpSpPr bwMode="auto">
          <a:xfrm>
            <a:off x="735404" y="2152005"/>
            <a:ext cx="1897856" cy="3149203"/>
            <a:chOff x="3560664" y="2230705"/>
            <a:chExt cx="2529883" cy="4198799"/>
          </a:xfrm>
        </p:grpSpPr>
        <p:sp>
          <p:nvSpPr>
            <p:cNvPr id="44" name="Ellipse 98"/>
            <p:cNvSpPr/>
            <p:nvPr/>
          </p:nvSpPr>
          <p:spPr bwMode="auto">
            <a:xfrm>
              <a:off x="3560664" y="6107180"/>
              <a:ext cx="1713938" cy="322324"/>
            </a:xfrm>
            <a:prstGeom prst="ellipse">
              <a:avLst/>
            </a:prstGeom>
            <a:gradFill flip="none" rotWithShape="1">
              <a:gsLst>
                <a:gs pos="100000">
                  <a:srgbClr val="FFFFFF">
                    <a:alpha val="0"/>
                  </a:srgbClr>
                </a:gs>
                <a:gs pos="0">
                  <a:srgbClr val="E6E6E6">
                    <a:lumMod val="10000"/>
                    <a:alpha val="76000"/>
                  </a:srgbClr>
                </a:gs>
              </a:gsLst>
              <a:path path="shape">
                <a:fillToRect l="50000" t="50000" r="50000" b="50000"/>
              </a:path>
              <a:tileRect/>
            </a:gradFill>
            <a:ln w="9525" cap="flat" cmpd="sng" algn="ctr">
              <a:noFill/>
              <a:prstDash val="solid"/>
            </a:ln>
            <a:effec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en-US" altLang="id-ID" sz="1600" b="0" i="0" u="none" strike="noStrike" kern="1200" cap="none" spc="0" normalizeH="0" baseline="0" noProof="0">
                <a:ln>
                  <a:noFill/>
                </a:ln>
                <a:solidFill>
                  <a:srgbClr val="FFFFFF"/>
                </a:solidFill>
                <a:effectLst/>
                <a:uLnTx/>
                <a:uFillTx/>
                <a:latin typeface="Calibri" pitchFamily="34" charset="0"/>
                <a:ea typeface="MS PGothic" pitchFamily="34" charset="-128"/>
                <a:cs typeface="+mn-cs"/>
              </a:endParaRPr>
            </a:p>
          </p:txBody>
        </p:sp>
        <p:grpSp>
          <p:nvGrpSpPr>
            <p:cNvPr id="45" name="Group 18"/>
            <p:cNvGrpSpPr/>
            <p:nvPr/>
          </p:nvGrpSpPr>
          <p:grpSpPr>
            <a:xfrm>
              <a:off x="4158559" y="2230705"/>
              <a:ext cx="1931988" cy="3981365"/>
              <a:chOff x="1879600" y="2427657"/>
              <a:chExt cx="1931988" cy="3981365"/>
            </a:xfrm>
            <a:solidFill>
              <a:schemeClr val="accent1">
                <a:lumMod val="75000"/>
              </a:schemeClr>
            </a:solidFill>
          </p:grpSpPr>
          <p:sp>
            <p:nvSpPr>
              <p:cNvPr id="46" name="Rounded Rectangle 19"/>
              <p:cNvSpPr/>
              <p:nvPr/>
            </p:nvSpPr>
            <p:spPr bwMode="auto">
              <a:xfrm rot="3296091" flipH="1">
                <a:off x="2526506" y="2275966"/>
                <a:ext cx="333375" cy="1627188"/>
              </a:xfrm>
              <a:prstGeom prst="roundRect">
                <a:avLst>
                  <a:gd name="adj" fmla="val 50000"/>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id-ID" altLang="id-ID" sz="1600" b="0" i="0" u="none" strike="noStrike" kern="1200" cap="none" spc="0" normalizeH="0" baseline="0" noProof="0">
                  <a:ln>
                    <a:noFill/>
                  </a:ln>
                  <a:solidFill>
                    <a:srgbClr val="FFFFFF"/>
                  </a:solidFill>
                  <a:effectLst/>
                  <a:uLnTx/>
                  <a:uFillTx/>
                  <a:latin typeface="Calibri" panose="020F0502020204030204" pitchFamily="34" charset="0"/>
                  <a:ea typeface="ＭＳ Ｐゴシック" panose="020B0600070205080204" pitchFamily="34" charset="-128"/>
                  <a:cs typeface="+mn-cs"/>
                </a:endParaRPr>
              </a:p>
            </p:txBody>
          </p:sp>
          <p:sp>
            <p:nvSpPr>
              <p:cNvPr id="47" name="Oval 20"/>
              <p:cNvSpPr>
                <a:spLocks noChangeArrowheads="1"/>
              </p:cNvSpPr>
              <p:nvPr/>
            </p:nvSpPr>
            <p:spPr bwMode="auto">
              <a:xfrm>
                <a:off x="1879938" y="2427657"/>
                <a:ext cx="823038" cy="823069"/>
              </a:xfrm>
              <a:prstGeom prst="ellipse">
                <a:avLst/>
              </a:prstGeom>
              <a:solidFill>
                <a:schemeClr val="tx2"/>
              </a:solidFill>
              <a:ln>
                <a:noFill/>
              </a:ln>
              <a:effectLst>
                <a:outerShdw blurRad="40000" dist="23000" dir="5400000" rotWithShape="0">
                  <a:srgbClr val="808080">
                    <a:alpha val="34999"/>
                  </a:srgbClr>
                </a:outerShdw>
              </a:effectLst>
              <a:extLst/>
            </p:spPr>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id-ID" altLang="id-ID" sz="1600" b="0" i="0" u="none" strike="noStrike" kern="1200" cap="none" spc="0" normalizeH="0" baseline="0" noProof="0">
                  <a:ln>
                    <a:noFill/>
                  </a:ln>
                  <a:solidFill>
                    <a:srgbClr val="FFFFFF"/>
                  </a:solidFill>
                  <a:effectLst/>
                  <a:uLnTx/>
                  <a:uFillTx/>
                  <a:latin typeface="Calibri" panose="020F0502020204030204" pitchFamily="34" charset="0"/>
                  <a:ea typeface="ＭＳ Ｐゴシック" panose="020B0600070205080204" pitchFamily="34" charset="-128"/>
                  <a:cs typeface="+mn-cs"/>
                </a:endParaRPr>
              </a:p>
            </p:txBody>
          </p:sp>
          <p:sp>
            <p:nvSpPr>
              <p:cNvPr id="48" name="Rounded Rectangle 21"/>
              <p:cNvSpPr/>
              <p:nvPr/>
            </p:nvSpPr>
            <p:spPr bwMode="auto">
              <a:xfrm>
                <a:off x="1954213" y="3305460"/>
                <a:ext cx="674687" cy="1408112"/>
              </a:xfrm>
              <a:prstGeom prst="roundRect">
                <a:avLst>
                  <a:gd name="adj" fmla="val 29870"/>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id-ID" altLang="id-ID" sz="1600" b="0" i="0" u="none" strike="noStrike" kern="1200" cap="none" spc="0" normalizeH="0" baseline="0" noProof="0">
                  <a:ln>
                    <a:noFill/>
                  </a:ln>
                  <a:solidFill>
                    <a:srgbClr val="FFFFFF"/>
                  </a:solidFill>
                  <a:effectLst/>
                  <a:uLnTx/>
                  <a:uFillTx/>
                  <a:latin typeface="Calibri" panose="020F0502020204030204" pitchFamily="34" charset="0"/>
                  <a:ea typeface="ＭＳ Ｐゴシック" panose="020B0600070205080204" pitchFamily="34" charset="-128"/>
                  <a:cs typeface="+mn-cs"/>
                </a:endParaRPr>
              </a:p>
            </p:txBody>
          </p:sp>
          <p:sp>
            <p:nvSpPr>
              <p:cNvPr id="49" name="Rounded Rectangle 22"/>
              <p:cNvSpPr/>
              <p:nvPr/>
            </p:nvSpPr>
            <p:spPr bwMode="auto">
              <a:xfrm>
                <a:off x="1954213" y="4408772"/>
                <a:ext cx="373062" cy="2000250"/>
              </a:xfrm>
              <a:prstGeom prst="roundRect">
                <a:avLst>
                  <a:gd name="adj" fmla="val 50000"/>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id-ID" altLang="id-ID" sz="1600" b="0" i="0" u="none" strike="noStrike" kern="1200" cap="none" spc="0" normalizeH="0" baseline="0" noProof="0">
                  <a:ln>
                    <a:noFill/>
                  </a:ln>
                  <a:solidFill>
                    <a:srgbClr val="FFFFFF"/>
                  </a:solidFill>
                  <a:effectLst/>
                  <a:uLnTx/>
                  <a:uFillTx/>
                  <a:latin typeface="Calibri" panose="020F0502020204030204" pitchFamily="34" charset="0"/>
                  <a:ea typeface="ＭＳ Ｐゴシック" panose="020B0600070205080204" pitchFamily="34" charset="-128"/>
                  <a:cs typeface="+mn-cs"/>
                </a:endParaRPr>
              </a:p>
            </p:txBody>
          </p:sp>
          <p:sp>
            <p:nvSpPr>
              <p:cNvPr id="50" name="Rounded Rectangle 23"/>
              <p:cNvSpPr/>
              <p:nvPr/>
            </p:nvSpPr>
            <p:spPr bwMode="auto">
              <a:xfrm rot="20452300">
                <a:off x="2325688" y="4429410"/>
                <a:ext cx="371475" cy="774700"/>
              </a:xfrm>
              <a:prstGeom prst="roundRect">
                <a:avLst>
                  <a:gd name="adj" fmla="val 40463"/>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id-ID" altLang="id-ID" sz="1600" b="0" i="0" u="none" strike="noStrike" kern="1200" cap="none" spc="0" normalizeH="0" baseline="0" noProof="0">
                  <a:ln>
                    <a:noFill/>
                  </a:ln>
                  <a:solidFill>
                    <a:srgbClr val="FFFFFF"/>
                  </a:solidFill>
                  <a:effectLst/>
                  <a:uLnTx/>
                  <a:uFillTx/>
                  <a:latin typeface="Calibri" panose="020F0502020204030204" pitchFamily="34" charset="0"/>
                  <a:ea typeface="ＭＳ Ｐゴシック" panose="020B0600070205080204" pitchFamily="34" charset="-128"/>
                  <a:cs typeface="+mn-cs"/>
                </a:endParaRPr>
              </a:p>
            </p:txBody>
          </p:sp>
          <p:sp>
            <p:nvSpPr>
              <p:cNvPr id="51" name="Rounded Rectangle 24"/>
              <p:cNvSpPr/>
              <p:nvPr/>
            </p:nvSpPr>
            <p:spPr bwMode="auto">
              <a:xfrm rot="14513746">
                <a:off x="2885282" y="2583941"/>
                <a:ext cx="350837" cy="1501775"/>
              </a:xfrm>
              <a:prstGeom prst="roundRect">
                <a:avLst>
                  <a:gd name="adj" fmla="val 50000"/>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id-ID" altLang="id-ID" sz="1600" b="0" i="0" u="none" strike="noStrike" kern="1200" cap="none" spc="0" normalizeH="0" baseline="0" noProof="0">
                  <a:ln>
                    <a:noFill/>
                  </a:ln>
                  <a:solidFill>
                    <a:srgbClr val="FFFFFF"/>
                  </a:solidFill>
                  <a:effectLst/>
                  <a:uLnTx/>
                  <a:uFillTx/>
                  <a:latin typeface="Calibri" panose="020F0502020204030204" pitchFamily="34" charset="0"/>
                  <a:ea typeface="ＭＳ Ｐゴシック" panose="020B0600070205080204" pitchFamily="34" charset="-128"/>
                  <a:cs typeface="+mn-cs"/>
                </a:endParaRPr>
              </a:p>
            </p:txBody>
          </p:sp>
          <p:sp>
            <p:nvSpPr>
              <p:cNvPr id="52" name="Rounded Rectangle 25"/>
              <p:cNvSpPr/>
              <p:nvPr/>
            </p:nvSpPr>
            <p:spPr bwMode="auto">
              <a:xfrm>
                <a:off x="2413000" y="4916772"/>
                <a:ext cx="373063" cy="1423988"/>
              </a:xfrm>
              <a:prstGeom prst="roundRect">
                <a:avLst>
                  <a:gd name="adj" fmla="val 42456"/>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a:solidFill>
                      <a:schemeClr val="tx1"/>
                    </a:solidFill>
                    <a:latin typeface="Calibri" panose="020F0502020204030204" pitchFamily="34" charset="0"/>
                    <a:ea typeface="ＭＳ Ｐゴシック" panose="020B0600070205080204" pitchFamily="34" charset="-128"/>
                  </a:defRPr>
                </a:lvl1pPr>
                <a:lvl2pPr marL="37931725" indent="-37474525">
                  <a:defRPr>
                    <a:solidFill>
                      <a:schemeClr val="tx1"/>
                    </a:solidFill>
                    <a:latin typeface="Calibri" panose="020F0502020204030204" pitchFamily="34" charset="0"/>
                    <a:ea typeface="ＭＳ Ｐゴシック" panose="020B0600070205080204" pitchFamily="34" charset="-128"/>
                  </a:defRPr>
                </a:lvl2pPr>
                <a:lvl3pPr>
                  <a:defRPr>
                    <a:solidFill>
                      <a:schemeClr val="tx1"/>
                    </a:solidFill>
                    <a:latin typeface="Calibri" panose="020F0502020204030204" pitchFamily="34" charset="0"/>
                    <a:ea typeface="ＭＳ Ｐゴシック" panose="020B0600070205080204" pitchFamily="34" charset="-128"/>
                  </a:defRPr>
                </a:lvl3pPr>
                <a:lvl4pPr>
                  <a:defRPr>
                    <a:solidFill>
                      <a:schemeClr val="tx1"/>
                    </a:solidFill>
                    <a:latin typeface="Calibri" panose="020F0502020204030204" pitchFamily="34" charset="0"/>
                    <a:ea typeface="ＭＳ Ｐゴシック" panose="020B0600070205080204" pitchFamily="34" charset="-128"/>
                  </a:defRPr>
                </a:lvl4pPr>
                <a:lvl5pPr>
                  <a:defRPr>
                    <a:solidFill>
                      <a:schemeClr val="tx1"/>
                    </a:solidFill>
                    <a:latin typeface="Calibri" panose="020F0502020204030204" pitchFamily="34" charset="0"/>
                    <a:ea typeface="ＭＳ Ｐゴシック" panose="020B0600070205080204" pitchFamily="34" charset="-128"/>
                  </a:defRPr>
                </a:lvl5pPr>
                <a:lvl6pPr marL="4572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fontAlgn="base">
                  <a:spcBef>
                    <a:spcPct val="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id-ID" altLang="id-ID" sz="1600" b="0" i="0" u="none" strike="noStrike" kern="1200" cap="none" spc="0" normalizeH="0" baseline="0" noProof="0">
                  <a:ln>
                    <a:noFill/>
                  </a:ln>
                  <a:solidFill>
                    <a:srgbClr val="FFFFFF"/>
                  </a:solidFill>
                  <a:effectLst/>
                  <a:uLnTx/>
                  <a:uFillTx/>
                  <a:latin typeface="Calibri" panose="020F0502020204030204" pitchFamily="34" charset="0"/>
                  <a:ea typeface="ＭＳ Ｐゴシック" panose="020B0600070205080204" pitchFamily="34" charset="-128"/>
                  <a:cs typeface="+mn-cs"/>
                </a:endParaRPr>
              </a:p>
            </p:txBody>
          </p:sp>
        </p:grpSp>
      </p:grpSp>
      <p:sp>
        <p:nvSpPr>
          <p:cNvPr id="53" name="TextBox 52"/>
          <p:cNvSpPr txBox="1"/>
          <p:nvPr/>
        </p:nvSpPr>
        <p:spPr>
          <a:xfrm>
            <a:off x="4298298" y="1598947"/>
            <a:ext cx="3261070" cy="430374"/>
          </a:xfrm>
          <a:prstGeom prst="rect">
            <a:avLst/>
          </a:prstGeom>
          <a:noFill/>
        </p:spPr>
        <p:txBody>
          <a:bodyPr wrap="square" lIns="68580" tIns="34290" rIns="68580" bIns="34290" rtlCol="0">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单击此处添加您的文字标题</a:t>
            </a:r>
            <a:endParaRPr kumimoji="0" lang="zh-CN" altLang="en-US" sz="20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54" name="TextBox 53"/>
          <p:cNvSpPr txBox="1"/>
          <p:nvPr/>
        </p:nvSpPr>
        <p:spPr>
          <a:xfrm>
            <a:off x="4836640" y="2530126"/>
            <a:ext cx="3261070" cy="430374"/>
          </a:xfrm>
          <a:prstGeom prst="rect">
            <a:avLst/>
          </a:prstGeom>
          <a:noFill/>
        </p:spPr>
        <p:txBody>
          <a:bodyPr wrap="square" lIns="68580" tIns="34290" rIns="68580" bIns="34290" rtlCol="0">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单击此处添加您的文字标题</a:t>
            </a:r>
          </a:p>
        </p:txBody>
      </p:sp>
      <p:sp>
        <p:nvSpPr>
          <p:cNvPr id="55" name="TextBox 54"/>
          <p:cNvSpPr txBox="1"/>
          <p:nvPr/>
        </p:nvSpPr>
        <p:spPr>
          <a:xfrm>
            <a:off x="5433977" y="3443492"/>
            <a:ext cx="3261070" cy="430374"/>
          </a:xfrm>
          <a:prstGeom prst="rect">
            <a:avLst/>
          </a:prstGeom>
          <a:noFill/>
        </p:spPr>
        <p:txBody>
          <a:bodyPr wrap="square" lIns="68580" tIns="34290" rIns="68580" bIns="34290" rtlCol="0">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单击此处添加您的文字标题</a:t>
            </a:r>
          </a:p>
        </p:txBody>
      </p:sp>
      <p:sp>
        <p:nvSpPr>
          <p:cNvPr id="56" name="TextBox 55"/>
          <p:cNvSpPr txBox="1"/>
          <p:nvPr/>
        </p:nvSpPr>
        <p:spPr>
          <a:xfrm>
            <a:off x="4917965" y="4277680"/>
            <a:ext cx="3261070" cy="430374"/>
          </a:xfrm>
          <a:prstGeom prst="rect">
            <a:avLst/>
          </a:prstGeom>
          <a:noFill/>
        </p:spPr>
        <p:txBody>
          <a:bodyPr wrap="square" lIns="68580" tIns="34290" rIns="68580" bIns="34290" rtlCol="0">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20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单击此处添加您的文字标题</a:t>
            </a:r>
          </a:p>
        </p:txBody>
      </p:sp>
    </p:spTree>
    <p:extLst>
      <p:ext uri="{BB962C8B-B14F-4D97-AF65-F5344CB8AC3E}">
        <p14:creationId xmlns:p14="http://schemas.microsoft.com/office/powerpoint/2010/main" val="694383140"/>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60000">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14:bounceEnd="60000">
                                          <p:cBhvr additive="base">
                                            <p:cTn id="7" dur="500" fill="hold"/>
                                            <p:tgtEl>
                                              <p:spTgt spid="31"/>
                                            </p:tgtEl>
                                            <p:attrNameLst>
                                              <p:attrName>ppt_x</p:attrName>
                                            </p:attrNameLst>
                                          </p:cBhvr>
                                          <p:tavLst>
                                            <p:tav tm="0">
                                              <p:val>
                                                <p:strVal val="#ppt_x"/>
                                              </p:val>
                                            </p:tav>
                                            <p:tav tm="100000">
                                              <p:val>
                                                <p:strVal val="#ppt_x"/>
                                              </p:val>
                                            </p:tav>
                                          </p:tavLst>
                                        </p:anim>
                                        <p:anim calcmode="lin" valueType="num" p14:bounceEnd="60000">
                                          <p:cBhvr additive="base">
                                            <p:cTn id="8" dur="500" fill="hold"/>
                                            <p:tgtEl>
                                              <p:spTgt spid="31"/>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14:presetBounceEnd="60000">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14:bounceEnd="60000">
                                          <p:cBhvr additive="base">
                                            <p:cTn id="12" dur="500" fill="hold"/>
                                            <p:tgtEl>
                                              <p:spTgt spid="34"/>
                                            </p:tgtEl>
                                            <p:attrNameLst>
                                              <p:attrName>ppt_x</p:attrName>
                                            </p:attrNameLst>
                                          </p:cBhvr>
                                          <p:tavLst>
                                            <p:tav tm="0">
                                              <p:val>
                                                <p:strVal val="#ppt_x"/>
                                              </p:val>
                                            </p:tav>
                                            <p:tav tm="100000">
                                              <p:val>
                                                <p:strVal val="#ppt_x"/>
                                              </p:val>
                                            </p:tav>
                                          </p:tavLst>
                                        </p:anim>
                                        <p:anim calcmode="lin" valueType="num" p14:bounceEnd="60000">
                                          <p:cBhvr additive="base">
                                            <p:cTn id="13" dur="500" fill="hold"/>
                                            <p:tgtEl>
                                              <p:spTgt spid="34"/>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14:presetBounceEnd="60000">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14:bounceEnd="60000">
                                          <p:cBhvr additive="base">
                                            <p:cTn id="17" dur="500" fill="hold"/>
                                            <p:tgtEl>
                                              <p:spTgt spid="37"/>
                                            </p:tgtEl>
                                            <p:attrNameLst>
                                              <p:attrName>ppt_x</p:attrName>
                                            </p:attrNameLst>
                                          </p:cBhvr>
                                          <p:tavLst>
                                            <p:tav tm="0">
                                              <p:val>
                                                <p:strVal val="#ppt_x"/>
                                              </p:val>
                                            </p:tav>
                                            <p:tav tm="100000">
                                              <p:val>
                                                <p:strVal val="#ppt_x"/>
                                              </p:val>
                                            </p:tav>
                                          </p:tavLst>
                                        </p:anim>
                                        <p:anim calcmode="lin" valueType="num" p14:bounceEnd="60000">
                                          <p:cBhvr additive="base">
                                            <p:cTn id="18" dur="500" fill="hold"/>
                                            <p:tgtEl>
                                              <p:spTgt spid="37"/>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14:presetBounceEnd="60000">
                                      <p:stCondLst>
                                        <p:cond delay="0"/>
                                      </p:stCondLst>
                                      <p:childTnLst>
                                        <p:set>
                                          <p:cBhvr>
                                            <p:cTn id="21" dur="1" fill="hold">
                                              <p:stCondLst>
                                                <p:cond delay="0"/>
                                              </p:stCondLst>
                                            </p:cTn>
                                            <p:tgtEl>
                                              <p:spTgt spid="40"/>
                                            </p:tgtEl>
                                            <p:attrNameLst>
                                              <p:attrName>style.visibility</p:attrName>
                                            </p:attrNameLst>
                                          </p:cBhvr>
                                          <p:to>
                                            <p:strVal val="visible"/>
                                          </p:to>
                                        </p:set>
                                        <p:anim calcmode="lin" valueType="num" p14:bounceEnd="60000">
                                          <p:cBhvr additive="base">
                                            <p:cTn id="22" dur="500" fill="hold"/>
                                            <p:tgtEl>
                                              <p:spTgt spid="40"/>
                                            </p:tgtEl>
                                            <p:attrNameLst>
                                              <p:attrName>ppt_x</p:attrName>
                                            </p:attrNameLst>
                                          </p:cBhvr>
                                          <p:tavLst>
                                            <p:tav tm="0">
                                              <p:val>
                                                <p:strVal val="#ppt_x"/>
                                              </p:val>
                                            </p:tav>
                                            <p:tav tm="100000">
                                              <p:val>
                                                <p:strVal val="#ppt_x"/>
                                              </p:val>
                                            </p:tav>
                                          </p:tavLst>
                                        </p:anim>
                                        <p:anim calcmode="lin" valueType="num" p14:bounceEnd="60000">
                                          <p:cBhvr additive="base">
                                            <p:cTn id="23" dur="500" fill="hold"/>
                                            <p:tgtEl>
                                              <p:spTgt spid="40"/>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12" fill="hold" nodeType="afterEffect" p14:presetBounceEnd="60000">
                                      <p:stCondLst>
                                        <p:cond delay="0"/>
                                      </p:stCondLst>
                                      <p:childTnLst>
                                        <p:set>
                                          <p:cBhvr>
                                            <p:cTn id="26" dur="1" fill="hold">
                                              <p:stCondLst>
                                                <p:cond delay="0"/>
                                              </p:stCondLst>
                                            </p:cTn>
                                            <p:tgtEl>
                                              <p:spTgt spid="43"/>
                                            </p:tgtEl>
                                            <p:attrNameLst>
                                              <p:attrName>style.visibility</p:attrName>
                                            </p:attrNameLst>
                                          </p:cBhvr>
                                          <p:to>
                                            <p:strVal val="visible"/>
                                          </p:to>
                                        </p:set>
                                        <p:anim calcmode="lin" valueType="num" p14:bounceEnd="60000">
                                          <p:cBhvr additive="base">
                                            <p:cTn id="27" dur="500" fill="hold"/>
                                            <p:tgtEl>
                                              <p:spTgt spid="43"/>
                                            </p:tgtEl>
                                            <p:attrNameLst>
                                              <p:attrName>ppt_x</p:attrName>
                                            </p:attrNameLst>
                                          </p:cBhvr>
                                          <p:tavLst>
                                            <p:tav tm="0">
                                              <p:val>
                                                <p:strVal val="0-#ppt_w/2"/>
                                              </p:val>
                                            </p:tav>
                                            <p:tav tm="100000">
                                              <p:val>
                                                <p:strVal val="#ppt_x"/>
                                              </p:val>
                                            </p:tav>
                                          </p:tavLst>
                                        </p:anim>
                                        <p:anim calcmode="lin" valueType="num" p14:bounceEnd="60000">
                                          <p:cBhvr additive="base">
                                            <p:cTn id="28" dur="500" fill="hold"/>
                                            <p:tgtEl>
                                              <p:spTgt spid="43"/>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12" presetClass="entr" presetSubtype="8" fill="hold" nodeType="afterEffect">
                                      <p:stCondLst>
                                        <p:cond delay="0"/>
                                      </p:stCondLst>
                                      <p:childTnLst>
                                        <p:set>
                                          <p:cBhvr>
                                            <p:cTn id="31" dur="1" fill="hold">
                                              <p:stCondLst>
                                                <p:cond delay="0"/>
                                              </p:stCondLst>
                                            </p:cTn>
                                            <p:tgtEl>
                                              <p:spTgt spid="2"/>
                                            </p:tgtEl>
                                            <p:attrNameLst>
                                              <p:attrName>style.visibility</p:attrName>
                                            </p:attrNameLst>
                                          </p:cBhvr>
                                          <p:to>
                                            <p:strVal val="visible"/>
                                          </p:to>
                                        </p:set>
                                        <p:anim calcmode="lin" valueType="num">
                                          <p:cBhvr additive="base">
                                            <p:cTn id="32" dur="500"/>
                                            <p:tgtEl>
                                              <p:spTgt spid="2"/>
                                            </p:tgtEl>
                                            <p:attrNameLst>
                                              <p:attrName>ppt_x</p:attrName>
                                            </p:attrNameLst>
                                          </p:cBhvr>
                                          <p:tavLst>
                                            <p:tav tm="0">
                                              <p:val>
                                                <p:strVal val="#ppt_x-#ppt_w*1.125000"/>
                                              </p:val>
                                            </p:tav>
                                            <p:tav tm="100000">
                                              <p:val>
                                                <p:strVal val="#ppt_x"/>
                                              </p:val>
                                            </p:tav>
                                          </p:tavLst>
                                        </p:anim>
                                        <p:animEffect transition="in" filter="wipe(right)">
                                          <p:cBhvr>
                                            <p:cTn id="33" dur="500"/>
                                            <p:tgtEl>
                                              <p:spTgt spid="2"/>
                                            </p:tgtEl>
                                          </p:cBhvr>
                                        </p:animEffect>
                                      </p:childTnLst>
                                    </p:cTn>
                                  </p:par>
                                  <p:par>
                                    <p:cTn id="34" presetID="27" presetClass="entr" presetSubtype="0" fill="hold" grpId="0" nodeType="withEffect">
                                      <p:stCondLst>
                                        <p:cond delay="0"/>
                                      </p:stCondLst>
                                      <p:iterate type="lt">
                                        <p:tmPct val="30000"/>
                                      </p:iterate>
                                      <p:childTnLst>
                                        <p:set>
                                          <p:cBhvr>
                                            <p:cTn id="35" dur="1" fill="hold">
                                              <p:stCondLst>
                                                <p:cond delay="0"/>
                                              </p:stCondLst>
                                            </p:cTn>
                                            <p:tgtEl>
                                              <p:spTgt spid="53"/>
                                            </p:tgtEl>
                                            <p:attrNameLst>
                                              <p:attrName>style.visibility</p:attrName>
                                            </p:attrNameLst>
                                          </p:cBhvr>
                                          <p:to>
                                            <p:strVal val="visible"/>
                                          </p:to>
                                        </p:set>
                                        <p:anim calcmode="discrete" valueType="clr">
                                          <p:cBhvr override="childStyle">
                                            <p:cTn id="36" dur="100"/>
                                            <p:tgtEl>
                                              <p:spTgt spid="53"/>
                                            </p:tgtEl>
                                            <p:attrNameLst>
                                              <p:attrName>style.color</p:attrName>
                                            </p:attrNameLst>
                                          </p:cBhvr>
                                          <p:tavLst>
                                            <p:tav tm="0">
                                              <p:val>
                                                <p:clrVal>
                                                  <a:schemeClr val="bg1"/>
                                                </p:clrVal>
                                              </p:val>
                                            </p:tav>
                                            <p:tav tm="50000">
                                              <p:val>
                                                <p:clrVal>
                                                  <a:schemeClr val="bg1"/>
                                                </p:clrVal>
                                              </p:val>
                                            </p:tav>
                                          </p:tavLst>
                                        </p:anim>
                                        <p:anim calcmode="discrete" valueType="clr">
                                          <p:cBhvr>
                                            <p:cTn id="37" dur="100"/>
                                            <p:tgtEl>
                                              <p:spTgt spid="53"/>
                                            </p:tgtEl>
                                            <p:attrNameLst>
                                              <p:attrName>fillcolor</p:attrName>
                                            </p:attrNameLst>
                                          </p:cBhvr>
                                          <p:tavLst>
                                            <p:tav tm="0">
                                              <p:val>
                                                <p:clrVal>
                                                  <a:schemeClr val="accent2"/>
                                                </p:clrVal>
                                              </p:val>
                                            </p:tav>
                                            <p:tav tm="50000">
                                              <p:val>
                                                <p:clrVal>
                                                  <a:schemeClr val="hlink"/>
                                                </p:clrVal>
                                              </p:val>
                                            </p:tav>
                                          </p:tavLst>
                                        </p:anim>
                                        <p:set>
                                          <p:cBhvr>
                                            <p:cTn id="38" dur="100"/>
                                            <p:tgtEl>
                                              <p:spTgt spid="53"/>
                                            </p:tgtEl>
                                            <p:attrNameLst>
                                              <p:attrName>fill.type</p:attrName>
                                            </p:attrNameLst>
                                          </p:cBhvr>
                                          <p:to>
                                            <p:strVal val="solid"/>
                                          </p:to>
                                        </p:set>
                                      </p:childTnLst>
                                    </p:cTn>
                                  </p:par>
                                </p:childTnLst>
                              </p:cTn>
                            </p:par>
                            <p:par>
                              <p:cTn id="39" fill="hold">
                                <p:stCondLst>
                                  <p:cond delay="3000"/>
                                </p:stCondLst>
                                <p:childTnLst>
                                  <p:par>
                                    <p:cTn id="40" presetID="12" presetClass="entr" presetSubtype="8" fill="hold" nodeType="afterEffect">
                                      <p:stCondLst>
                                        <p:cond delay="0"/>
                                      </p:stCondLst>
                                      <p:childTnLst>
                                        <p:set>
                                          <p:cBhvr>
                                            <p:cTn id="41" dur="1" fill="hold">
                                              <p:stCondLst>
                                                <p:cond delay="0"/>
                                              </p:stCondLst>
                                            </p:cTn>
                                            <p:tgtEl>
                                              <p:spTgt spid="26"/>
                                            </p:tgtEl>
                                            <p:attrNameLst>
                                              <p:attrName>style.visibility</p:attrName>
                                            </p:attrNameLst>
                                          </p:cBhvr>
                                          <p:to>
                                            <p:strVal val="visible"/>
                                          </p:to>
                                        </p:set>
                                        <p:anim calcmode="lin" valueType="num">
                                          <p:cBhvr additive="base">
                                            <p:cTn id="42" dur="500"/>
                                            <p:tgtEl>
                                              <p:spTgt spid="26"/>
                                            </p:tgtEl>
                                            <p:attrNameLst>
                                              <p:attrName>ppt_x</p:attrName>
                                            </p:attrNameLst>
                                          </p:cBhvr>
                                          <p:tavLst>
                                            <p:tav tm="0">
                                              <p:val>
                                                <p:strVal val="#ppt_x-#ppt_w*1.125000"/>
                                              </p:val>
                                            </p:tav>
                                            <p:tav tm="100000">
                                              <p:val>
                                                <p:strVal val="#ppt_x"/>
                                              </p:val>
                                            </p:tav>
                                          </p:tavLst>
                                        </p:anim>
                                        <p:animEffect transition="in" filter="wipe(right)">
                                          <p:cBhvr>
                                            <p:cTn id="43" dur="500"/>
                                            <p:tgtEl>
                                              <p:spTgt spid="26"/>
                                            </p:tgtEl>
                                          </p:cBhvr>
                                        </p:animEffect>
                                      </p:childTnLst>
                                    </p:cTn>
                                  </p:par>
                                  <p:par>
                                    <p:cTn id="44" presetID="27" presetClass="entr" presetSubtype="0" fill="hold" grpId="0" nodeType="withEffect">
                                      <p:stCondLst>
                                        <p:cond delay="0"/>
                                      </p:stCondLst>
                                      <p:iterate type="lt">
                                        <p:tmPct val="30000"/>
                                      </p:iterate>
                                      <p:childTnLst>
                                        <p:set>
                                          <p:cBhvr>
                                            <p:cTn id="45" dur="1" fill="hold">
                                              <p:stCondLst>
                                                <p:cond delay="0"/>
                                              </p:stCondLst>
                                            </p:cTn>
                                            <p:tgtEl>
                                              <p:spTgt spid="54"/>
                                            </p:tgtEl>
                                            <p:attrNameLst>
                                              <p:attrName>style.visibility</p:attrName>
                                            </p:attrNameLst>
                                          </p:cBhvr>
                                          <p:to>
                                            <p:strVal val="visible"/>
                                          </p:to>
                                        </p:set>
                                        <p:anim calcmode="discrete" valueType="clr">
                                          <p:cBhvr override="childStyle">
                                            <p:cTn id="46" dur="100"/>
                                            <p:tgtEl>
                                              <p:spTgt spid="54"/>
                                            </p:tgtEl>
                                            <p:attrNameLst>
                                              <p:attrName>style.color</p:attrName>
                                            </p:attrNameLst>
                                          </p:cBhvr>
                                          <p:tavLst>
                                            <p:tav tm="0">
                                              <p:val>
                                                <p:clrVal>
                                                  <a:schemeClr val="bg1"/>
                                                </p:clrVal>
                                              </p:val>
                                            </p:tav>
                                            <p:tav tm="50000">
                                              <p:val>
                                                <p:clrVal>
                                                  <a:schemeClr val="bg1"/>
                                                </p:clrVal>
                                              </p:val>
                                            </p:tav>
                                          </p:tavLst>
                                        </p:anim>
                                        <p:anim calcmode="discrete" valueType="clr">
                                          <p:cBhvr>
                                            <p:cTn id="47" dur="100"/>
                                            <p:tgtEl>
                                              <p:spTgt spid="54"/>
                                            </p:tgtEl>
                                            <p:attrNameLst>
                                              <p:attrName>fillcolor</p:attrName>
                                            </p:attrNameLst>
                                          </p:cBhvr>
                                          <p:tavLst>
                                            <p:tav tm="0">
                                              <p:val>
                                                <p:clrVal>
                                                  <a:schemeClr val="accent2"/>
                                                </p:clrVal>
                                              </p:val>
                                            </p:tav>
                                            <p:tav tm="50000">
                                              <p:val>
                                                <p:clrVal>
                                                  <a:schemeClr val="hlink"/>
                                                </p:clrVal>
                                              </p:val>
                                            </p:tav>
                                          </p:tavLst>
                                        </p:anim>
                                        <p:set>
                                          <p:cBhvr>
                                            <p:cTn id="48" dur="100"/>
                                            <p:tgtEl>
                                              <p:spTgt spid="54"/>
                                            </p:tgtEl>
                                            <p:attrNameLst>
                                              <p:attrName>fill.type</p:attrName>
                                            </p:attrNameLst>
                                          </p:cBhvr>
                                          <p:to>
                                            <p:strVal val="solid"/>
                                          </p:to>
                                        </p:set>
                                      </p:childTnLst>
                                    </p:cTn>
                                  </p:par>
                                </p:childTnLst>
                              </p:cTn>
                            </p:par>
                            <p:par>
                              <p:cTn id="49" fill="hold">
                                <p:stCondLst>
                                  <p:cond delay="3500"/>
                                </p:stCondLst>
                                <p:childTnLst>
                                  <p:par>
                                    <p:cTn id="50" presetID="12" presetClass="entr" presetSubtype="8" fill="hold" nodeType="after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additive="base">
                                            <p:cTn id="52" dur="500"/>
                                            <p:tgtEl>
                                              <p:spTgt spid="20"/>
                                            </p:tgtEl>
                                            <p:attrNameLst>
                                              <p:attrName>ppt_x</p:attrName>
                                            </p:attrNameLst>
                                          </p:cBhvr>
                                          <p:tavLst>
                                            <p:tav tm="0">
                                              <p:val>
                                                <p:strVal val="#ppt_x-#ppt_w*1.125000"/>
                                              </p:val>
                                            </p:tav>
                                            <p:tav tm="100000">
                                              <p:val>
                                                <p:strVal val="#ppt_x"/>
                                              </p:val>
                                            </p:tav>
                                          </p:tavLst>
                                        </p:anim>
                                        <p:animEffect transition="in" filter="wipe(right)">
                                          <p:cBhvr>
                                            <p:cTn id="53" dur="500"/>
                                            <p:tgtEl>
                                              <p:spTgt spid="20"/>
                                            </p:tgtEl>
                                          </p:cBhvr>
                                        </p:animEffect>
                                      </p:childTnLst>
                                    </p:cTn>
                                  </p:par>
                                  <p:par>
                                    <p:cTn id="54" presetID="27" presetClass="entr" presetSubtype="0" fill="hold" grpId="0" nodeType="withEffect">
                                      <p:stCondLst>
                                        <p:cond delay="0"/>
                                      </p:stCondLst>
                                      <p:iterate type="lt">
                                        <p:tmPct val="30000"/>
                                      </p:iterate>
                                      <p:childTnLst>
                                        <p:set>
                                          <p:cBhvr>
                                            <p:cTn id="55" dur="1" fill="hold">
                                              <p:stCondLst>
                                                <p:cond delay="0"/>
                                              </p:stCondLst>
                                            </p:cTn>
                                            <p:tgtEl>
                                              <p:spTgt spid="55"/>
                                            </p:tgtEl>
                                            <p:attrNameLst>
                                              <p:attrName>style.visibility</p:attrName>
                                            </p:attrNameLst>
                                          </p:cBhvr>
                                          <p:to>
                                            <p:strVal val="visible"/>
                                          </p:to>
                                        </p:set>
                                        <p:anim calcmode="discrete" valueType="clr">
                                          <p:cBhvr override="childStyle">
                                            <p:cTn id="56" dur="100"/>
                                            <p:tgtEl>
                                              <p:spTgt spid="55"/>
                                            </p:tgtEl>
                                            <p:attrNameLst>
                                              <p:attrName>style.color</p:attrName>
                                            </p:attrNameLst>
                                          </p:cBhvr>
                                          <p:tavLst>
                                            <p:tav tm="0">
                                              <p:val>
                                                <p:clrVal>
                                                  <a:schemeClr val="bg1"/>
                                                </p:clrVal>
                                              </p:val>
                                            </p:tav>
                                            <p:tav tm="50000">
                                              <p:val>
                                                <p:clrVal>
                                                  <a:schemeClr val="bg1"/>
                                                </p:clrVal>
                                              </p:val>
                                            </p:tav>
                                          </p:tavLst>
                                        </p:anim>
                                        <p:anim calcmode="discrete" valueType="clr">
                                          <p:cBhvr>
                                            <p:cTn id="57" dur="100"/>
                                            <p:tgtEl>
                                              <p:spTgt spid="55"/>
                                            </p:tgtEl>
                                            <p:attrNameLst>
                                              <p:attrName>fillcolor</p:attrName>
                                            </p:attrNameLst>
                                          </p:cBhvr>
                                          <p:tavLst>
                                            <p:tav tm="0">
                                              <p:val>
                                                <p:clrVal>
                                                  <a:schemeClr val="accent2"/>
                                                </p:clrVal>
                                              </p:val>
                                            </p:tav>
                                            <p:tav tm="50000">
                                              <p:val>
                                                <p:clrVal>
                                                  <a:schemeClr val="hlink"/>
                                                </p:clrVal>
                                              </p:val>
                                            </p:tav>
                                          </p:tavLst>
                                        </p:anim>
                                        <p:set>
                                          <p:cBhvr>
                                            <p:cTn id="58" dur="100"/>
                                            <p:tgtEl>
                                              <p:spTgt spid="55"/>
                                            </p:tgtEl>
                                            <p:attrNameLst>
                                              <p:attrName>fill.type</p:attrName>
                                            </p:attrNameLst>
                                          </p:cBhvr>
                                          <p:to>
                                            <p:strVal val="solid"/>
                                          </p:to>
                                        </p:set>
                                      </p:childTnLst>
                                    </p:cTn>
                                  </p:par>
                                </p:childTnLst>
                              </p:cTn>
                            </p:par>
                            <p:par>
                              <p:cTn id="59" fill="hold">
                                <p:stCondLst>
                                  <p:cond delay="4000"/>
                                </p:stCondLst>
                                <p:childTnLst>
                                  <p:par>
                                    <p:cTn id="60" presetID="12" presetClass="entr" presetSubtype="8" fill="hold" nodeType="afterEffect">
                                      <p:stCondLst>
                                        <p:cond delay="0"/>
                                      </p:stCondLst>
                                      <p:childTnLst>
                                        <p:set>
                                          <p:cBhvr>
                                            <p:cTn id="61" dur="1" fill="hold">
                                              <p:stCondLst>
                                                <p:cond delay="0"/>
                                              </p:stCondLst>
                                            </p:cTn>
                                            <p:tgtEl>
                                              <p:spTgt spid="9"/>
                                            </p:tgtEl>
                                            <p:attrNameLst>
                                              <p:attrName>style.visibility</p:attrName>
                                            </p:attrNameLst>
                                          </p:cBhvr>
                                          <p:to>
                                            <p:strVal val="visible"/>
                                          </p:to>
                                        </p:set>
                                        <p:anim calcmode="lin" valueType="num">
                                          <p:cBhvr additive="base">
                                            <p:cTn id="62" dur="500"/>
                                            <p:tgtEl>
                                              <p:spTgt spid="9"/>
                                            </p:tgtEl>
                                            <p:attrNameLst>
                                              <p:attrName>ppt_x</p:attrName>
                                            </p:attrNameLst>
                                          </p:cBhvr>
                                          <p:tavLst>
                                            <p:tav tm="0">
                                              <p:val>
                                                <p:strVal val="#ppt_x-#ppt_w*1.125000"/>
                                              </p:val>
                                            </p:tav>
                                            <p:tav tm="100000">
                                              <p:val>
                                                <p:strVal val="#ppt_x"/>
                                              </p:val>
                                            </p:tav>
                                          </p:tavLst>
                                        </p:anim>
                                        <p:animEffect transition="in" filter="wipe(right)">
                                          <p:cBhvr>
                                            <p:cTn id="63" dur="500"/>
                                            <p:tgtEl>
                                              <p:spTgt spid="9"/>
                                            </p:tgtEl>
                                          </p:cBhvr>
                                        </p:animEffect>
                                      </p:childTnLst>
                                    </p:cTn>
                                  </p:par>
                                  <p:par>
                                    <p:cTn id="64" presetID="27" presetClass="entr" presetSubtype="0" fill="hold" grpId="0" nodeType="withEffect">
                                      <p:stCondLst>
                                        <p:cond delay="0"/>
                                      </p:stCondLst>
                                      <p:iterate type="lt">
                                        <p:tmPct val="30000"/>
                                      </p:iterate>
                                      <p:childTnLst>
                                        <p:set>
                                          <p:cBhvr>
                                            <p:cTn id="65" dur="1" fill="hold">
                                              <p:stCondLst>
                                                <p:cond delay="0"/>
                                              </p:stCondLst>
                                            </p:cTn>
                                            <p:tgtEl>
                                              <p:spTgt spid="56"/>
                                            </p:tgtEl>
                                            <p:attrNameLst>
                                              <p:attrName>style.visibility</p:attrName>
                                            </p:attrNameLst>
                                          </p:cBhvr>
                                          <p:to>
                                            <p:strVal val="visible"/>
                                          </p:to>
                                        </p:set>
                                        <p:anim calcmode="discrete" valueType="clr">
                                          <p:cBhvr override="childStyle">
                                            <p:cTn id="66" dur="100"/>
                                            <p:tgtEl>
                                              <p:spTgt spid="56"/>
                                            </p:tgtEl>
                                            <p:attrNameLst>
                                              <p:attrName>style.color</p:attrName>
                                            </p:attrNameLst>
                                          </p:cBhvr>
                                          <p:tavLst>
                                            <p:tav tm="0">
                                              <p:val>
                                                <p:clrVal>
                                                  <a:schemeClr val="bg1"/>
                                                </p:clrVal>
                                              </p:val>
                                            </p:tav>
                                            <p:tav tm="50000">
                                              <p:val>
                                                <p:clrVal>
                                                  <a:schemeClr val="bg1"/>
                                                </p:clrVal>
                                              </p:val>
                                            </p:tav>
                                          </p:tavLst>
                                        </p:anim>
                                        <p:anim calcmode="discrete" valueType="clr">
                                          <p:cBhvr>
                                            <p:cTn id="67" dur="100"/>
                                            <p:tgtEl>
                                              <p:spTgt spid="56"/>
                                            </p:tgtEl>
                                            <p:attrNameLst>
                                              <p:attrName>fillcolor</p:attrName>
                                            </p:attrNameLst>
                                          </p:cBhvr>
                                          <p:tavLst>
                                            <p:tav tm="0">
                                              <p:val>
                                                <p:clrVal>
                                                  <a:schemeClr val="accent2"/>
                                                </p:clrVal>
                                              </p:val>
                                            </p:tav>
                                            <p:tav tm="50000">
                                              <p:val>
                                                <p:clrVal>
                                                  <a:schemeClr val="hlink"/>
                                                </p:clrVal>
                                              </p:val>
                                            </p:tav>
                                          </p:tavLst>
                                        </p:anim>
                                        <p:set>
                                          <p:cBhvr>
                                            <p:cTn id="68" dur="100"/>
                                            <p:tgtEl>
                                              <p:spTgt spid="5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P spid="55" grpId="0"/>
          <p:bldP spid="5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ppt_x"/>
                                              </p:val>
                                            </p:tav>
                                            <p:tav tm="100000">
                                              <p:val>
                                                <p:strVal val="#ppt_x"/>
                                              </p:val>
                                            </p:tav>
                                          </p:tavLst>
                                        </p:anim>
                                        <p:anim calcmode="lin" valueType="num">
                                          <p:cBhvr additive="base">
                                            <p:cTn id="8" dur="500" fill="hold"/>
                                            <p:tgtEl>
                                              <p:spTgt spid="31"/>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500" fill="hold"/>
                                            <p:tgtEl>
                                              <p:spTgt spid="34"/>
                                            </p:tgtEl>
                                            <p:attrNameLst>
                                              <p:attrName>ppt_x</p:attrName>
                                            </p:attrNameLst>
                                          </p:cBhvr>
                                          <p:tavLst>
                                            <p:tav tm="0">
                                              <p:val>
                                                <p:strVal val="#ppt_x"/>
                                              </p:val>
                                            </p:tav>
                                            <p:tav tm="100000">
                                              <p:val>
                                                <p:strVal val="#ppt_x"/>
                                              </p:val>
                                            </p:tav>
                                          </p:tavLst>
                                        </p:anim>
                                        <p:anim calcmode="lin" valueType="num">
                                          <p:cBhvr additive="base">
                                            <p:cTn id="13" dur="500" fill="hold"/>
                                            <p:tgtEl>
                                              <p:spTgt spid="34"/>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37"/>
                                            </p:tgtEl>
                                            <p:attrNameLst>
                                              <p:attrName>style.visibility</p:attrName>
                                            </p:attrNameLst>
                                          </p:cBhvr>
                                          <p:to>
                                            <p:strVal val="visible"/>
                                          </p:to>
                                        </p:set>
                                        <p:anim calcmode="lin" valueType="num">
                                          <p:cBhvr additive="base">
                                            <p:cTn id="17" dur="500" fill="hold"/>
                                            <p:tgtEl>
                                              <p:spTgt spid="37"/>
                                            </p:tgtEl>
                                            <p:attrNameLst>
                                              <p:attrName>ppt_x</p:attrName>
                                            </p:attrNameLst>
                                          </p:cBhvr>
                                          <p:tavLst>
                                            <p:tav tm="0">
                                              <p:val>
                                                <p:strVal val="#ppt_x"/>
                                              </p:val>
                                            </p:tav>
                                            <p:tav tm="100000">
                                              <p:val>
                                                <p:strVal val="#ppt_x"/>
                                              </p:val>
                                            </p:tav>
                                          </p:tavLst>
                                        </p:anim>
                                        <p:anim calcmode="lin" valueType="num">
                                          <p:cBhvr additive="base">
                                            <p:cTn id="18" dur="500" fill="hold"/>
                                            <p:tgtEl>
                                              <p:spTgt spid="37"/>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40"/>
                                            </p:tgtEl>
                                            <p:attrNameLst>
                                              <p:attrName>style.visibility</p:attrName>
                                            </p:attrNameLst>
                                          </p:cBhvr>
                                          <p:to>
                                            <p:strVal val="visible"/>
                                          </p:to>
                                        </p:set>
                                        <p:anim calcmode="lin" valueType="num">
                                          <p:cBhvr additive="base">
                                            <p:cTn id="22" dur="500" fill="hold"/>
                                            <p:tgtEl>
                                              <p:spTgt spid="40"/>
                                            </p:tgtEl>
                                            <p:attrNameLst>
                                              <p:attrName>ppt_x</p:attrName>
                                            </p:attrNameLst>
                                          </p:cBhvr>
                                          <p:tavLst>
                                            <p:tav tm="0">
                                              <p:val>
                                                <p:strVal val="#ppt_x"/>
                                              </p:val>
                                            </p:tav>
                                            <p:tav tm="100000">
                                              <p:val>
                                                <p:strVal val="#ppt_x"/>
                                              </p:val>
                                            </p:tav>
                                          </p:tavLst>
                                        </p:anim>
                                        <p:anim calcmode="lin" valueType="num">
                                          <p:cBhvr additive="base">
                                            <p:cTn id="23" dur="500" fill="hold"/>
                                            <p:tgtEl>
                                              <p:spTgt spid="40"/>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 presetClass="entr" presetSubtype="12" fill="hold" nodeType="afterEffect">
                                      <p:stCondLst>
                                        <p:cond delay="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500" fill="hold"/>
                                            <p:tgtEl>
                                              <p:spTgt spid="43"/>
                                            </p:tgtEl>
                                            <p:attrNameLst>
                                              <p:attrName>ppt_x</p:attrName>
                                            </p:attrNameLst>
                                          </p:cBhvr>
                                          <p:tavLst>
                                            <p:tav tm="0">
                                              <p:val>
                                                <p:strVal val="0-#ppt_w/2"/>
                                              </p:val>
                                            </p:tav>
                                            <p:tav tm="100000">
                                              <p:val>
                                                <p:strVal val="#ppt_x"/>
                                              </p:val>
                                            </p:tav>
                                          </p:tavLst>
                                        </p:anim>
                                        <p:anim calcmode="lin" valueType="num">
                                          <p:cBhvr additive="base">
                                            <p:cTn id="28" dur="500" fill="hold"/>
                                            <p:tgtEl>
                                              <p:spTgt spid="43"/>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12" presetClass="entr" presetSubtype="8" fill="hold" nodeType="afterEffect">
                                      <p:stCondLst>
                                        <p:cond delay="0"/>
                                      </p:stCondLst>
                                      <p:childTnLst>
                                        <p:set>
                                          <p:cBhvr>
                                            <p:cTn id="31" dur="1" fill="hold">
                                              <p:stCondLst>
                                                <p:cond delay="0"/>
                                              </p:stCondLst>
                                            </p:cTn>
                                            <p:tgtEl>
                                              <p:spTgt spid="2"/>
                                            </p:tgtEl>
                                            <p:attrNameLst>
                                              <p:attrName>style.visibility</p:attrName>
                                            </p:attrNameLst>
                                          </p:cBhvr>
                                          <p:to>
                                            <p:strVal val="visible"/>
                                          </p:to>
                                        </p:set>
                                        <p:anim calcmode="lin" valueType="num">
                                          <p:cBhvr additive="base">
                                            <p:cTn id="32" dur="500"/>
                                            <p:tgtEl>
                                              <p:spTgt spid="2"/>
                                            </p:tgtEl>
                                            <p:attrNameLst>
                                              <p:attrName>ppt_x</p:attrName>
                                            </p:attrNameLst>
                                          </p:cBhvr>
                                          <p:tavLst>
                                            <p:tav tm="0">
                                              <p:val>
                                                <p:strVal val="#ppt_x-#ppt_w*1.125000"/>
                                              </p:val>
                                            </p:tav>
                                            <p:tav tm="100000">
                                              <p:val>
                                                <p:strVal val="#ppt_x"/>
                                              </p:val>
                                            </p:tav>
                                          </p:tavLst>
                                        </p:anim>
                                        <p:animEffect transition="in" filter="wipe(right)">
                                          <p:cBhvr>
                                            <p:cTn id="33" dur="500"/>
                                            <p:tgtEl>
                                              <p:spTgt spid="2"/>
                                            </p:tgtEl>
                                          </p:cBhvr>
                                        </p:animEffect>
                                      </p:childTnLst>
                                    </p:cTn>
                                  </p:par>
                                  <p:par>
                                    <p:cTn id="34" presetID="27" presetClass="entr" presetSubtype="0" fill="hold" grpId="0" nodeType="withEffect">
                                      <p:stCondLst>
                                        <p:cond delay="0"/>
                                      </p:stCondLst>
                                      <p:iterate type="lt">
                                        <p:tmPct val="30000"/>
                                      </p:iterate>
                                      <p:childTnLst>
                                        <p:set>
                                          <p:cBhvr>
                                            <p:cTn id="35" dur="1" fill="hold">
                                              <p:stCondLst>
                                                <p:cond delay="0"/>
                                              </p:stCondLst>
                                            </p:cTn>
                                            <p:tgtEl>
                                              <p:spTgt spid="53"/>
                                            </p:tgtEl>
                                            <p:attrNameLst>
                                              <p:attrName>style.visibility</p:attrName>
                                            </p:attrNameLst>
                                          </p:cBhvr>
                                          <p:to>
                                            <p:strVal val="visible"/>
                                          </p:to>
                                        </p:set>
                                        <p:anim calcmode="discrete" valueType="clr">
                                          <p:cBhvr override="childStyle">
                                            <p:cTn id="36" dur="100"/>
                                            <p:tgtEl>
                                              <p:spTgt spid="53"/>
                                            </p:tgtEl>
                                            <p:attrNameLst>
                                              <p:attrName>style.color</p:attrName>
                                            </p:attrNameLst>
                                          </p:cBhvr>
                                          <p:tavLst>
                                            <p:tav tm="0">
                                              <p:val>
                                                <p:clrVal>
                                                  <a:schemeClr val="bg1"/>
                                                </p:clrVal>
                                              </p:val>
                                            </p:tav>
                                            <p:tav tm="50000">
                                              <p:val>
                                                <p:clrVal>
                                                  <a:schemeClr val="bg1"/>
                                                </p:clrVal>
                                              </p:val>
                                            </p:tav>
                                          </p:tavLst>
                                        </p:anim>
                                        <p:anim calcmode="discrete" valueType="clr">
                                          <p:cBhvr>
                                            <p:cTn id="37" dur="100"/>
                                            <p:tgtEl>
                                              <p:spTgt spid="53"/>
                                            </p:tgtEl>
                                            <p:attrNameLst>
                                              <p:attrName>fillcolor</p:attrName>
                                            </p:attrNameLst>
                                          </p:cBhvr>
                                          <p:tavLst>
                                            <p:tav tm="0">
                                              <p:val>
                                                <p:clrVal>
                                                  <a:schemeClr val="accent2"/>
                                                </p:clrVal>
                                              </p:val>
                                            </p:tav>
                                            <p:tav tm="50000">
                                              <p:val>
                                                <p:clrVal>
                                                  <a:schemeClr val="hlink"/>
                                                </p:clrVal>
                                              </p:val>
                                            </p:tav>
                                          </p:tavLst>
                                        </p:anim>
                                        <p:set>
                                          <p:cBhvr>
                                            <p:cTn id="38" dur="100"/>
                                            <p:tgtEl>
                                              <p:spTgt spid="53"/>
                                            </p:tgtEl>
                                            <p:attrNameLst>
                                              <p:attrName>fill.type</p:attrName>
                                            </p:attrNameLst>
                                          </p:cBhvr>
                                          <p:to>
                                            <p:strVal val="solid"/>
                                          </p:to>
                                        </p:set>
                                      </p:childTnLst>
                                    </p:cTn>
                                  </p:par>
                                </p:childTnLst>
                              </p:cTn>
                            </p:par>
                            <p:par>
                              <p:cTn id="39" fill="hold">
                                <p:stCondLst>
                                  <p:cond delay="3000"/>
                                </p:stCondLst>
                                <p:childTnLst>
                                  <p:par>
                                    <p:cTn id="40" presetID="12" presetClass="entr" presetSubtype="8" fill="hold" nodeType="afterEffect">
                                      <p:stCondLst>
                                        <p:cond delay="0"/>
                                      </p:stCondLst>
                                      <p:childTnLst>
                                        <p:set>
                                          <p:cBhvr>
                                            <p:cTn id="41" dur="1" fill="hold">
                                              <p:stCondLst>
                                                <p:cond delay="0"/>
                                              </p:stCondLst>
                                            </p:cTn>
                                            <p:tgtEl>
                                              <p:spTgt spid="26"/>
                                            </p:tgtEl>
                                            <p:attrNameLst>
                                              <p:attrName>style.visibility</p:attrName>
                                            </p:attrNameLst>
                                          </p:cBhvr>
                                          <p:to>
                                            <p:strVal val="visible"/>
                                          </p:to>
                                        </p:set>
                                        <p:anim calcmode="lin" valueType="num">
                                          <p:cBhvr additive="base">
                                            <p:cTn id="42" dur="500"/>
                                            <p:tgtEl>
                                              <p:spTgt spid="26"/>
                                            </p:tgtEl>
                                            <p:attrNameLst>
                                              <p:attrName>ppt_x</p:attrName>
                                            </p:attrNameLst>
                                          </p:cBhvr>
                                          <p:tavLst>
                                            <p:tav tm="0">
                                              <p:val>
                                                <p:strVal val="#ppt_x-#ppt_w*1.125000"/>
                                              </p:val>
                                            </p:tav>
                                            <p:tav tm="100000">
                                              <p:val>
                                                <p:strVal val="#ppt_x"/>
                                              </p:val>
                                            </p:tav>
                                          </p:tavLst>
                                        </p:anim>
                                        <p:animEffect transition="in" filter="wipe(right)">
                                          <p:cBhvr>
                                            <p:cTn id="43" dur="500"/>
                                            <p:tgtEl>
                                              <p:spTgt spid="26"/>
                                            </p:tgtEl>
                                          </p:cBhvr>
                                        </p:animEffect>
                                      </p:childTnLst>
                                    </p:cTn>
                                  </p:par>
                                  <p:par>
                                    <p:cTn id="44" presetID="27" presetClass="entr" presetSubtype="0" fill="hold" grpId="0" nodeType="withEffect">
                                      <p:stCondLst>
                                        <p:cond delay="0"/>
                                      </p:stCondLst>
                                      <p:iterate type="lt">
                                        <p:tmPct val="30000"/>
                                      </p:iterate>
                                      <p:childTnLst>
                                        <p:set>
                                          <p:cBhvr>
                                            <p:cTn id="45" dur="1" fill="hold">
                                              <p:stCondLst>
                                                <p:cond delay="0"/>
                                              </p:stCondLst>
                                            </p:cTn>
                                            <p:tgtEl>
                                              <p:spTgt spid="54"/>
                                            </p:tgtEl>
                                            <p:attrNameLst>
                                              <p:attrName>style.visibility</p:attrName>
                                            </p:attrNameLst>
                                          </p:cBhvr>
                                          <p:to>
                                            <p:strVal val="visible"/>
                                          </p:to>
                                        </p:set>
                                        <p:anim calcmode="discrete" valueType="clr">
                                          <p:cBhvr override="childStyle">
                                            <p:cTn id="46" dur="100"/>
                                            <p:tgtEl>
                                              <p:spTgt spid="54"/>
                                            </p:tgtEl>
                                            <p:attrNameLst>
                                              <p:attrName>style.color</p:attrName>
                                            </p:attrNameLst>
                                          </p:cBhvr>
                                          <p:tavLst>
                                            <p:tav tm="0">
                                              <p:val>
                                                <p:clrVal>
                                                  <a:schemeClr val="bg1"/>
                                                </p:clrVal>
                                              </p:val>
                                            </p:tav>
                                            <p:tav tm="50000">
                                              <p:val>
                                                <p:clrVal>
                                                  <a:schemeClr val="bg1"/>
                                                </p:clrVal>
                                              </p:val>
                                            </p:tav>
                                          </p:tavLst>
                                        </p:anim>
                                        <p:anim calcmode="discrete" valueType="clr">
                                          <p:cBhvr>
                                            <p:cTn id="47" dur="100"/>
                                            <p:tgtEl>
                                              <p:spTgt spid="54"/>
                                            </p:tgtEl>
                                            <p:attrNameLst>
                                              <p:attrName>fillcolor</p:attrName>
                                            </p:attrNameLst>
                                          </p:cBhvr>
                                          <p:tavLst>
                                            <p:tav tm="0">
                                              <p:val>
                                                <p:clrVal>
                                                  <a:schemeClr val="accent2"/>
                                                </p:clrVal>
                                              </p:val>
                                            </p:tav>
                                            <p:tav tm="50000">
                                              <p:val>
                                                <p:clrVal>
                                                  <a:schemeClr val="hlink"/>
                                                </p:clrVal>
                                              </p:val>
                                            </p:tav>
                                          </p:tavLst>
                                        </p:anim>
                                        <p:set>
                                          <p:cBhvr>
                                            <p:cTn id="48" dur="100"/>
                                            <p:tgtEl>
                                              <p:spTgt spid="54"/>
                                            </p:tgtEl>
                                            <p:attrNameLst>
                                              <p:attrName>fill.type</p:attrName>
                                            </p:attrNameLst>
                                          </p:cBhvr>
                                          <p:to>
                                            <p:strVal val="solid"/>
                                          </p:to>
                                        </p:set>
                                      </p:childTnLst>
                                    </p:cTn>
                                  </p:par>
                                </p:childTnLst>
                              </p:cTn>
                            </p:par>
                            <p:par>
                              <p:cTn id="49" fill="hold">
                                <p:stCondLst>
                                  <p:cond delay="3500"/>
                                </p:stCondLst>
                                <p:childTnLst>
                                  <p:par>
                                    <p:cTn id="50" presetID="12" presetClass="entr" presetSubtype="8" fill="hold" nodeType="after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additive="base">
                                            <p:cTn id="52" dur="500"/>
                                            <p:tgtEl>
                                              <p:spTgt spid="20"/>
                                            </p:tgtEl>
                                            <p:attrNameLst>
                                              <p:attrName>ppt_x</p:attrName>
                                            </p:attrNameLst>
                                          </p:cBhvr>
                                          <p:tavLst>
                                            <p:tav tm="0">
                                              <p:val>
                                                <p:strVal val="#ppt_x-#ppt_w*1.125000"/>
                                              </p:val>
                                            </p:tav>
                                            <p:tav tm="100000">
                                              <p:val>
                                                <p:strVal val="#ppt_x"/>
                                              </p:val>
                                            </p:tav>
                                          </p:tavLst>
                                        </p:anim>
                                        <p:animEffect transition="in" filter="wipe(right)">
                                          <p:cBhvr>
                                            <p:cTn id="53" dur="500"/>
                                            <p:tgtEl>
                                              <p:spTgt spid="20"/>
                                            </p:tgtEl>
                                          </p:cBhvr>
                                        </p:animEffect>
                                      </p:childTnLst>
                                    </p:cTn>
                                  </p:par>
                                  <p:par>
                                    <p:cTn id="54" presetID="27" presetClass="entr" presetSubtype="0" fill="hold" grpId="0" nodeType="withEffect">
                                      <p:stCondLst>
                                        <p:cond delay="0"/>
                                      </p:stCondLst>
                                      <p:iterate type="lt">
                                        <p:tmPct val="30000"/>
                                      </p:iterate>
                                      <p:childTnLst>
                                        <p:set>
                                          <p:cBhvr>
                                            <p:cTn id="55" dur="1" fill="hold">
                                              <p:stCondLst>
                                                <p:cond delay="0"/>
                                              </p:stCondLst>
                                            </p:cTn>
                                            <p:tgtEl>
                                              <p:spTgt spid="55"/>
                                            </p:tgtEl>
                                            <p:attrNameLst>
                                              <p:attrName>style.visibility</p:attrName>
                                            </p:attrNameLst>
                                          </p:cBhvr>
                                          <p:to>
                                            <p:strVal val="visible"/>
                                          </p:to>
                                        </p:set>
                                        <p:anim calcmode="discrete" valueType="clr">
                                          <p:cBhvr override="childStyle">
                                            <p:cTn id="56" dur="100"/>
                                            <p:tgtEl>
                                              <p:spTgt spid="55"/>
                                            </p:tgtEl>
                                            <p:attrNameLst>
                                              <p:attrName>style.color</p:attrName>
                                            </p:attrNameLst>
                                          </p:cBhvr>
                                          <p:tavLst>
                                            <p:tav tm="0">
                                              <p:val>
                                                <p:clrVal>
                                                  <a:schemeClr val="bg1"/>
                                                </p:clrVal>
                                              </p:val>
                                            </p:tav>
                                            <p:tav tm="50000">
                                              <p:val>
                                                <p:clrVal>
                                                  <a:schemeClr val="bg1"/>
                                                </p:clrVal>
                                              </p:val>
                                            </p:tav>
                                          </p:tavLst>
                                        </p:anim>
                                        <p:anim calcmode="discrete" valueType="clr">
                                          <p:cBhvr>
                                            <p:cTn id="57" dur="100"/>
                                            <p:tgtEl>
                                              <p:spTgt spid="55"/>
                                            </p:tgtEl>
                                            <p:attrNameLst>
                                              <p:attrName>fillcolor</p:attrName>
                                            </p:attrNameLst>
                                          </p:cBhvr>
                                          <p:tavLst>
                                            <p:tav tm="0">
                                              <p:val>
                                                <p:clrVal>
                                                  <a:schemeClr val="accent2"/>
                                                </p:clrVal>
                                              </p:val>
                                            </p:tav>
                                            <p:tav tm="50000">
                                              <p:val>
                                                <p:clrVal>
                                                  <a:schemeClr val="hlink"/>
                                                </p:clrVal>
                                              </p:val>
                                            </p:tav>
                                          </p:tavLst>
                                        </p:anim>
                                        <p:set>
                                          <p:cBhvr>
                                            <p:cTn id="58" dur="100"/>
                                            <p:tgtEl>
                                              <p:spTgt spid="55"/>
                                            </p:tgtEl>
                                            <p:attrNameLst>
                                              <p:attrName>fill.type</p:attrName>
                                            </p:attrNameLst>
                                          </p:cBhvr>
                                          <p:to>
                                            <p:strVal val="solid"/>
                                          </p:to>
                                        </p:set>
                                      </p:childTnLst>
                                    </p:cTn>
                                  </p:par>
                                </p:childTnLst>
                              </p:cTn>
                            </p:par>
                            <p:par>
                              <p:cTn id="59" fill="hold">
                                <p:stCondLst>
                                  <p:cond delay="4000"/>
                                </p:stCondLst>
                                <p:childTnLst>
                                  <p:par>
                                    <p:cTn id="60" presetID="12" presetClass="entr" presetSubtype="8" fill="hold" nodeType="afterEffect">
                                      <p:stCondLst>
                                        <p:cond delay="0"/>
                                      </p:stCondLst>
                                      <p:childTnLst>
                                        <p:set>
                                          <p:cBhvr>
                                            <p:cTn id="61" dur="1" fill="hold">
                                              <p:stCondLst>
                                                <p:cond delay="0"/>
                                              </p:stCondLst>
                                            </p:cTn>
                                            <p:tgtEl>
                                              <p:spTgt spid="9"/>
                                            </p:tgtEl>
                                            <p:attrNameLst>
                                              <p:attrName>style.visibility</p:attrName>
                                            </p:attrNameLst>
                                          </p:cBhvr>
                                          <p:to>
                                            <p:strVal val="visible"/>
                                          </p:to>
                                        </p:set>
                                        <p:anim calcmode="lin" valueType="num">
                                          <p:cBhvr additive="base">
                                            <p:cTn id="62" dur="500"/>
                                            <p:tgtEl>
                                              <p:spTgt spid="9"/>
                                            </p:tgtEl>
                                            <p:attrNameLst>
                                              <p:attrName>ppt_x</p:attrName>
                                            </p:attrNameLst>
                                          </p:cBhvr>
                                          <p:tavLst>
                                            <p:tav tm="0">
                                              <p:val>
                                                <p:strVal val="#ppt_x-#ppt_w*1.125000"/>
                                              </p:val>
                                            </p:tav>
                                            <p:tav tm="100000">
                                              <p:val>
                                                <p:strVal val="#ppt_x"/>
                                              </p:val>
                                            </p:tav>
                                          </p:tavLst>
                                        </p:anim>
                                        <p:animEffect transition="in" filter="wipe(right)">
                                          <p:cBhvr>
                                            <p:cTn id="63" dur="500"/>
                                            <p:tgtEl>
                                              <p:spTgt spid="9"/>
                                            </p:tgtEl>
                                          </p:cBhvr>
                                        </p:animEffect>
                                      </p:childTnLst>
                                    </p:cTn>
                                  </p:par>
                                  <p:par>
                                    <p:cTn id="64" presetID="27" presetClass="entr" presetSubtype="0" fill="hold" grpId="0" nodeType="withEffect">
                                      <p:stCondLst>
                                        <p:cond delay="0"/>
                                      </p:stCondLst>
                                      <p:iterate type="lt">
                                        <p:tmPct val="30000"/>
                                      </p:iterate>
                                      <p:childTnLst>
                                        <p:set>
                                          <p:cBhvr>
                                            <p:cTn id="65" dur="1" fill="hold">
                                              <p:stCondLst>
                                                <p:cond delay="0"/>
                                              </p:stCondLst>
                                            </p:cTn>
                                            <p:tgtEl>
                                              <p:spTgt spid="56"/>
                                            </p:tgtEl>
                                            <p:attrNameLst>
                                              <p:attrName>style.visibility</p:attrName>
                                            </p:attrNameLst>
                                          </p:cBhvr>
                                          <p:to>
                                            <p:strVal val="visible"/>
                                          </p:to>
                                        </p:set>
                                        <p:anim calcmode="discrete" valueType="clr">
                                          <p:cBhvr override="childStyle">
                                            <p:cTn id="66" dur="100"/>
                                            <p:tgtEl>
                                              <p:spTgt spid="56"/>
                                            </p:tgtEl>
                                            <p:attrNameLst>
                                              <p:attrName>style.color</p:attrName>
                                            </p:attrNameLst>
                                          </p:cBhvr>
                                          <p:tavLst>
                                            <p:tav tm="0">
                                              <p:val>
                                                <p:clrVal>
                                                  <a:schemeClr val="bg1"/>
                                                </p:clrVal>
                                              </p:val>
                                            </p:tav>
                                            <p:tav tm="50000">
                                              <p:val>
                                                <p:clrVal>
                                                  <a:schemeClr val="bg1"/>
                                                </p:clrVal>
                                              </p:val>
                                            </p:tav>
                                          </p:tavLst>
                                        </p:anim>
                                        <p:anim calcmode="discrete" valueType="clr">
                                          <p:cBhvr>
                                            <p:cTn id="67" dur="100"/>
                                            <p:tgtEl>
                                              <p:spTgt spid="56"/>
                                            </p:tgtEl>
                                            <p:attrNameLst>
                                              <p:attrName>fillcolor</p:attrName>
                                            </p:attrNameLst>
                                          </p:cBhvr>
                                          <p:tavLst>
                                            <p:tav tm="0">
                                              <p:val>
                                                <p:clrVal>
                                                  <a:schemeClr val="accent2"/>
                                                </p:clrVal>
                                              </p:val>
                                            </p:tav>
                                            <p:tav tm="50000">
                                              <p:val>
                                                <p:clrVal>
                                                  <a:schemeClr val="hlink"/>
                                                </p:clrVal>
                                              </p:val>
                                            </p:tav>
                                          </p:tavLst>
                                        </p:anim>
                                        <p:set>
                                          <p:cBhvr>
                                            <p:cTn id="68" dur="100"/>
                                            <p:tgtEl>
                                              <p:spTgt spid="5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54" grpId="0"/>
          <p:bldP spid="55" grpId="0"/>
          <p:bldP spid="56"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2536329" y="1780778"/>
            <a:ext cx="5780087" cy="1220788"/>
          </a:xfrm>
          <a:prstGeom prst="roundRect">
            <a:avLst>
              <a:gd name="adj" fmla="val 3818"/>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3" name="组合 2"/>
          <p:cNvGrpSpPr>
            <a:grpSpLocks/>
          </p:cNvGrpSpPr>
          <p:nvPr/>
        </p:nvGrpSpPr>
        <p:grpSpPr bwMode="auto">
          <a:xfrm>
            <a:off x="1658441" y="2152253"/>
            <a:ext cx="1452563" cy="477838"/>
            <a:chOff x="1677848" y="1867118"/>
            <a:chExt cx="1453992" cy="477352"/>
          </a:xfrm>
        </p:grpSpPr>
        <p:sp>
          <p:nvSpPr>
            <p:cNvPr id="4" name="圆角矩形 3"/>
            <p:cNvSpPr/>
            <p:nvPr/>
          </p:nvSpPr>
          <p:spPr>
            <a:xfrm>
              <a:off x="1677848" y="1867118"/>
              <a:ext cx="1453992" cy="477352"/>
            </a:xfrm>
            <a:prstGeom prst="roundRect">
              <a:avLst>
                <a:gd name="adj" fmla="val 2487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 name="矩形 35"/>
            <p:cNvSpPr>
              <a:spLocks noChangeArrowheads="1"/>
            </p:cNvSpPr>
            <p:nvPr/>
          </p:nvSpPr>
          <p:spPr bwMode="auto">
            <a:xfrm>
              <a:off x="2164746" y="1921128"/>
              <a:ext cx="890580" cy="369332"/>
            </a:xfrm>
            <a:prstGeom prst="rect">
              <a:avLst/>
            </a:prstGeom>
            <a:noFill/>
            <a:ln w="9525">
              <a:noFill/>
              <a:miter lim="800000"/>
              <a:headEnd/>
              <a:tailEnd/>
            </a:ln>
          </p:spPr>
          <p:txBody>
            <a:bodyPr>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32500</a:t>
              </a:r>
              <a:endParaRPr kumimoji="0" lang="zh-CN" altLang="en-US" sz="1600"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cxnSp>
        <p:nvCxnSpPr>
          <p:cNvPr id="6" name="直接连接符 5"/>
          <p:cNvCxnSpPr/>
          <p:nvPr/>
        </p:nvCxnSpPr>
        <p:spPr>
          <a:xfrm>
            <a:off x="6139954" y="2058591"/>
            <a:ext cx="0" cy="66992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6271716" y="2058591"/>
            <a:ext cx="1885950" cy="673005"/>
          </a:xfrm>
          <a:prstGeom prst="rect">
            <a:avLst/>
          </a:prstGeom>
        </p:spPr>
        <p:txBody>
          <a:bodyPr>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点击输入简要文字内容，文字内容需概括精炼，不用多余的文字修饰。</a:t>
            </a:r>
            <a:endParaRPr kumimoji="0" lang="zh-CN" altLang="en-US" sz="10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8" name="圆角矩形 7"/>
          <p:cNvSpPr/>
          <p:nvPr/>
        </p:nvSpPr>
        <p:spPr>
          <a:xfrm>
            <a:off x="2531566" y="3361928"/>
            <a:ext cx="5780088" cy="1219200"/>
          </a:xfrm>
          <a:prstGeom prst="roundRect">
            <a:avLst>
              <a:gd name="adj" fmla="val 3818"/>
            </a:avLst>
          </a:prstGeom>
          <a:noFill/>
          <a:ln w="190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cxnSp>
        <p:nvCxnSpPr>
          <p:cNvPr id="9" name="直接连接符 8"/>
          <p:cNvCxnSpPr/>
          <p:nvPr/>
        </p:nvCxnSpPr>
        <p:spPr>
          <a:xfrm>
            <a:off x="6135191" y="3638153"/>
            <a:ext cx="0" cy="66992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6266954" y="3638153"/>
            <a:ext cx="1885950" cy="673005"/>
          </a:xfrm>
          <a:prstGeom prst="rect">
            <a:avLst/>
          </a:prstGeom>
        </p:spPr>
        <p:txBody>
          <a:bodyPr>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点击输入简要文字内容，文字内容需概括精炼，不用多余的文字修饰。</a:t>
            </a:r>
            <a:endParaRPr kumimoji="0" lang="zh-CN" altLang="en-US" sz="10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nvGrpSpPr>
          <p:cNvPr id="11" name="组合 10"/>
          <p:cNvGrpSpPr>
            <a:grpSpLocks/>
          </p:cNvGrpSpPr>
          <p:nvPr/>
        </p:nvGrpSpPr>
        <p:grpSpPr bwMode="auto">
          <a:xfrm>
            <a:off x="1653679" y="3731816"/>
            <a:ext cx="1454150" cy="477837"/>
            <a:chOff x="1673457" y="3447102"/>
            <a:chExt cx="1453992" cy="477352"/>
          </a:xfrm>
        </p:grpSpPr>
        <p:sp>
          <p:nvSpPr>
            <p:cNvPr id="12" name="圆角矩形 11"/>
            <p:cNvSpPr/>
            <p:nvPr/>
          </p:nvSpPr>
          <p:spPr>
            <a:xfrm>
              <a:off x="1673457" y="3447102"/>
              <a:ext cx="1453992" cy="477352"/>
            </a:xfrm>
            <a:prstGeom prst="roundRect">
              <a:avLst>
                <a:gd name="adj" fmla="val 2487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3" name="矩形 78"/>
            <p:cNvSpPr>
              <a:spLocks noChangeArrowheads="1"/>
            </p:cNvSpPr>
            <p:nvPr/>
          </p:nvSpPr>
          <p:spPr bwMode="auto">
            <a:xfrm>
              <a:off x="2106095" y="3501111"/>
              <a:ext cx="890580" cy="369332"/>
            </a:xfrm>
            <a:prstGeom prst="rect">
              <a:avLst/>
            </a:prstGeom>
            <a:noFill/>
            <a:ln w="9525">
              <a:noFill/>
              <a:miter lim="800000"/>
              <a:headEnd/>
              <a:tailEnd/>
            </a:ln>
          </p:spPr>
          <p:txBody>
            <a:bodyPr>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12340</a:t>
              </a:r>
              <a:endParaRPr kumimoji="0" lang="zh-CN" altLang="en-US" sz="1600"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grpSp>
        <p:nvGrpSpPr>
          <p:cNvPr id="14" name="Group 71"/>
          <p:cNvGrpSpPr>
            <a:grpSpLocks noChangeAspect="1"/>
          </p:cNvGrpSpPr>
          <p:nvPr/>
        </p:nvGrpSpPr>
        <p:grpSpPr>
          <a:xfrm>
            <a:off x="3352255" y="2096553"/>
            <a:ext cx="227780" cy="594000"/>
            <a:chOff x="2323306" y="2203133"/>
            <a:chExt cx="979488" cy="2554287"/>
          </a:xfrm>
          <a:solidFill>
            <a:schemeClr val="accent1"/>
          </a:solidFill>
        </p:grpSpPr>
        <p:sp>
          <p:nvSpPr>
            <p:cNvPr id="15"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p:spPr>
          <p:txBody>
            <a:bodyPr wrap="none"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prstClr val="white">
                    <a:lumMod val="65000"/>
                  </a:prstClr>
                </a:solidFill>
                <a:effectLst/>
                <a:uLnTx/>
                <a:uFillTx/>
                <a:latin typeface="Calibri"/>
                <a:ea typeface="+mn-ea"/>
                <a:cs typeface="+mn-cs"/>
              </a:endParaRPr>
            </a:p>
          </p:txBody>
        </p:sp>
        <p:sp>
          <p:nvSpPr>
            <p:cNvPr id="16"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p:spPr>
          <p:txBody>
            <a:bodyPr wrap="none"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prstClr val="white">
                    <a:lumMod val="65000"/>
                  </a:prstClr>
                </a:solidFill>
                <a:effectLst/>
                <a:uLnTx/>
                <a:uFillTx/>
                <a:latin typeface="Calibri"/>
                <a:ea typeface="+mn-ea"/>
                <a:cs typeface="+mn-cs"/>
              </a:endParaRPr>
            </a:p>
          </p:txBody>
        </p:sp>
      </p:grpSp>
      <p:grpSp>
        <p:nvGrpSpPr>
          <p:cNvPr id="17" name="Group 72"/>
          <p:cNvGrpSpPr>
            <a:grpSpLocks noChangeAspect="1"/>
          </p:cNvGrpSpPr>
          <p:nvPr/>
        </p:nvGrpSpPr>
        <p:grpSpPr>
          <a:xfrm>
            <a:off x="3700231" y="2096553"/>
            <a:ext cx="227780" cy="594000"/>
            <a:chOff x="2323306" y="2203133"/>
            <a:chExt cx="979488" cy="2554287"/>
          </a:xfrm>
          <a:solidFill>
            <a:schemeClr val="accent1"/>
          </a:solidFill>
        </p:grpSpPr>
        <p:sp>
          <p:nvSpPr>
            <p:cNvPr id="18"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p:spPr>
          <p:txBody>
            <a:bodyPr wrap="none"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prstClr val="white">
                    <a:lumMod val="65000"/>
                  </a:prstClr>
                </a:solidFill>
                <a:effectLst/>
                <a:uLnTx/>
                <a:uFillTx/>
                <a:latin typeface="Calibri"/>
                <a:ea typeface="+mn-ea"/>
                <a:cs typeface="+mn-cs"/>
              </a:endParaRPr>
            </a:p>
          </p:txBody>
        </p:sp>
        <p:sp>
          <p:nvSpPr>
            <p:cNvPr id="19"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p:spPr>
          <p:txBody>
            <a:bodyPr wrap="none"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prstClr val="white">
                    <a:lumMod val="65000"/>
                  </a:prstClr>
                </a:solidFill>
                <a:effectLst/>
                <a:uLnTx/>
                <a:uFillTx/>
                <a:latin typeface="Calibri"/>
                <a:ea typeface="+mn-ea"/>
                <a:cs typeface="+mn-cs"/>
              </a:endParaRPr>
            </a:p>
          </p:txBody>
        </p:sp>
      </p:grpSp>
      <p:grpSp>
        <p:nvGrpSpPr>
          <p:cNvPr id="20" name="Group 73"/>
          <p:cNvGrpSpPr>
            <a:grpSpLocks noChangeAspect="1"/>
          </p:cNvGrpSpPr>
          <p:nvPr/>
        </p:nvGrpSpPr>
        <p:grpSpPr>
          <a:xfrm>
            <a:off x="4048207" y="2096553"/>
            <a:ext cx="227780" cy="594000"/>
            <a:chOff x="2323306" y="2203133"/>
            <a:chExt cx="979488" cy="2554287"/>
          </a:xfrm>
          <a:solidFill>
            <a:schemeClr val="accent1"/>
          </a:solidFill>
        </p:grpSpPr>
        <p:sp>
          <p:nvSpPr>
            <p:cNvPr id="21"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p:spPr>
          <p:txBody>
            <a:bodyPr wrap="none"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prstClr val="white">
                    <a:lumMod val="65000"/>
                  </a:prstClr>
                </a:solidFill>
                <a:effectLst/>
                <a:uLnTx/>
                <a:uFillTx/>
                <a:latin typeface="Calibri"/>
                <a:ea typeface="+mn-ea"/>
                <a:cs typeface="+mn-cs"/>
              </a:endParaRPr>
            </a:p>
          </p:txBody>
        </p:sp>
        <p:sp>
          <p:nvSpPr>
            <p:cNvPr id="22"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p:spPr>
          <p:txBody>
            <a:bodyPr wrap="none"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prstClr val="white">
                    <a:lumMod val="65000"/>
                  </a:prstClr>
                </a:solidFill>
                <a:effectLst/>
                <a:uLnTx/>
                <a:uFillTx/>
                <a:latin typeface="Calibri"/>
                <a:ea typeface="+mn-ea"/>
                <a:cs typeface="+mn-cs"/>
              </a:endParaRPr>
            </a:p>
          </p:txBody>
        </p:sp>
      </p:grpSp>
      <p:grpSp>
        <p:nvGrpSpPr>
          <p:cNvPr id="23" name="Group 74"/>
          <p:cNvGrpSpPr>
            <a:grpSpLocks noChangeAspect="1"/>
          </p:cNvGrpSpPr>
          <p:nvPr/>
        </p:nvGrpSpPr>
        <p:grpSpPr>
          <a:xfrm>
            <a:off x="4744157" y="2096553"/>
            <a:ext cx="227780" cy="594000"/>
            <a:chOff x="2323306" y="2203133"/>
            <a:chExt cx="979488" cy="2554287"/>
          </a:xfrm>
          <a:solidFill>
            <a:schemeClr val="tx1">
              <a:lumMod val="65000"/>
              <a:lumOff val="35000"/>
            </a:schemeClr>
          </a:solidFill>
        </p:grpSpPr>
        <p:sp>
          <p:nvSpPr>
            <p:cNvPr id="24"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p:spPr>
          <p:txBody>
            <a:bodyPr wrap="none"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prstClr val="white">
                    <a:lumMod val="65000"/>
                  </a:prstClr>
                </a:solidFill>
                <a:effectLst/>
                <a:uLnTx/>
                <a:uFillTx/>
                <a:latin typeface="Calibri"/>
                <a:ea typeface="+mn-ea"/>
                <a:cs typeface="+mn-cs"/>
              </a:endParaRPr>
            </a:p>
          </p:txBody>
        </p:sp>
        <p:sp>
          <p:nvSpPr>
            <p:cNvPr id="25"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p:spPr>
          <p:txBody>
            <a:bodyPr wrap="none"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prstClr val="white">
                    <a:lumMod val="65000"/>
                  </a:prstClr>
                </a:solidFill>
                <a:effectLst/>
                <a:uLnTx/>
                <a:uFillTx/>
                <a:latin typeface="Calibri"/>
                <a:ea typeface="+mn-ea"/>
                <a:cs typeface="+mn-cs"/>
              </a:endParaRPr>
            </a:p>
          </p:txBody>
        </p:sp>
      </p:grpSp>
      <p:grpSp>
        <p:nvGrpSpPr>
          <p:cNvPr id="26" name="Group 169"/>
          <p:cNvGrpSpPr>
            <a:grpSpLocks noChangeAspect="1"/>
          </p:cNvGrpSpPr>
          <p:nvPr/>
        </p:nvGrpSpPr>
        <p:grpSpPr>
          <a:xfrm>
            <a:off x="3326318" y="3697586"/>
            <a:ext cx="267931" cy="610492"/>
            <a:chOff x="3672681" y="1899920"/>
            <a:chExt cx="1293813" cy="2947988"/>
          </a:xfrm>
          <a:solidFill>
            <a:schemeClr val="accent2"/>
          </a:solidFill>
        </p:grpSpPr>
        <p:sp>
          <p:nvSpPr>
            <p:cNvPr id="27"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p:spPr>
          <p:txBody>
            <a:bodyPr wrap="none"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prstClr val="white">
                    <a:lumMod val="65000"/>
                  </a:prstClr>
                </a:solidFill>
                <a:effectLst/>
                <a:uLnTx/>
                <a:uFillTx/>
                <a:latin typeface="Calibri"/>
                <a:ea typeface="+mn-ea"/>
                <a:cs typeface="+mn-cs"/>
              </a:endParaRPr>
            </a:p>
          </p:txBody>
        </p:sp>
        <p:sp>
          <p:nvSpPr>
            <p:cNvPr id="28"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p:spPr>
          <p:txBody>
            <a:bodyPr wrap="none"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prstClr val="white">
                    <a:lumMod val="65000"/>
                  </a:prstClr>
                </a:solidFill>
                <a:effectLst/>
                <a:uLnTx/>
                <a:uFillTx/>
                <a:latin typeface="Calibri"/>
                <a:ea typeface="+mn-ea"/>
                <a:cs typeface="+mn-cs"/>
              </a:endParaRPr>
            </a:p>
          </p:txBody>
        </p:sp>
      </p:grpSp>
      <p:grpSp>
        <p:nvGrpSpPr>
          <p:cNvPr id="29" name="Group 170"/>
          <p:cNvGrpSpPr>
            <a:grpSpLocks noChangeAspect="1"/>
          </p:cNvGrpSpPr>
          <p:nvPr/>
        </p:nvGrpSpPr>
        <p:grpSpPr>
          <a:xfrm>
            <a:off x="3674434" y="3694823"/>
            <a:ext cx="267931" cy="610492"/>
            <a:chOff x="3672681" y="1899920"/>
            <a:chExt cx="1293813" cy="2947988"/>
          </a:xfrm>
          <a:solidFill>
            <a:schemeClr val="accent2"/>
          </a:solidFill>
        </p:grpSpPr>
        <p:sp>
          <p:nvSpPr>
            <p:cNvPr id="30"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p:spPr>
          <p:txBody>
            <a:bodyPr wrap="none"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prstClr val="white">
                    <a:lumMod val="65000"/>
                  </a:prstClr>
                </a:solidFill>
                <a:effectLst/>
                <a:uLnTx/>
                <a:uFillTx/>
                <a:latin typeface="Calibri"/>
                <a:ea typeface="+mn-ea"/>
                <a:cs typeface="+mn-cs"/>
              </a:endParaRPr>
            </a:p>
          </p:txBody>
        </p:sp>
        <p:sp>
          <p:nvSpPr>
            <p:cNvPr id="31"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p:spPr>
          <p:txBody>
            <a:bodyPr wrap="none"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prstClr val="white">
                    <a:lumMod val="65000"/>
                  </a:prstClr>
                </a:solidFill>
                <a:effectLst/>
                <a:uLnTx/>
                <a:uFillTx/>
                <a:latin typeface="Calibri"/>
                <a:ea typeface="+mn-ea"/>
                <a:cs typeface="+mn-cs"/>
              </a:endParaRPr>
            </a:p>
          </p:txBody>
        </p:sp>
      </p:grpSp>
      <p:grpSp>
        <p:nvGrpSpPr>
          <p:cNvPr id="32" name="Group 171"/>
          <p:cNvGrpSpPr>
            <a:grpSpLocks noChangeAspect="1"/>
          </p:cNvGrpSpPr>
          <p:nvPr/>
        </p:nvGrpSpPr>
        <p:grpSpPr>
          <a:xfrm>
            <a:off x="4022550" y="3694823"/>
            <a:ext cx="267931" cy="610492"/>
            <a:chOff x="3672681" y="1899920"/>
            <a:chExt cx="1293813" cy="2947988"/>
          </a:xfrm>
          <a:solidFill>
            <a:schemeClr val="accent2"/>
          </a:solidFill>
        </p:grpSpPr>
        <p:sp>
          <p:nvSpPr>
            <p:cNvPr id="33"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p:spPr>
          <p:txBody>
            <a:bodyPr wrap="none"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prstClr val="white">
                    <a:lumMod val="65000"/>
                  </a:prstClr>
                </a:solidFill>
                <a:effectLst/>
                <a:uLnTx/>
                <a:uFillTx/>
                <a:latin typeface="Calibri"/>
                <a:ea typeface="+mn-ea"/>
                <a:cs typeface="+mn-cs"/>
              </a:endParaRPr>
            </a:p>
          </p:txBody>
        </p:sp>
        <p:sp>
          <p:nvSpPr>
            <p:cNvPr id="34"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p:spPr>
          <p:txBody>
            <a:bodyPr wrap="none"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prstClr val="white">
                    <a:lumMod val="65000"/>
                  </a:prstClr>
                </a:solidFill>
                <a:effectLst/>
                <a:uLnTx/>
                <a:uFillTx/>
                <a:latin typeface="Calibri"/>
                <a:ea typeface="+mn-ea"/>
                <a:cs typeface="+mn-cs"/>
              </a:endParaRPr>
            </a:p>
          </p:txBody>
        </p:sp>
      </p:grpSp>
      <p:grpSp>
        <p:nvGrpSpPr>
          <p:cNvPr id="35" name="Group 172"/>
          <p:cNvGrpSpPr>
            <a:grpSpLocks noChangeAspect="1"/>
          </p:cNvGrpSpPr>
          <p:nvPr/>
        </p:nvGrpSpPr>
        <p:grpSpPr>
          <a:xfrm>
            <a:off x="4370666" y="3694823"/>
            <a:ext cx="267931" cy="610492"/>
            <a:chOff x="3672681" y="1899920"/>
            <a:chExt cx="1293813" cy="2947988"/>
          </a:xfrm>
          <a:solidFill>
            <a:schemeClr val="tx1">
              <a:lumMod val="65000"/>
              <a:lumOff val="35000"/>
            </a:schemeClr>
          </a:solidFill>
        </p:grpSpPr>
        <p:sp>
          <p:nvSpPr>
            <p:cNvPr id="36"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p:spPr>
          <p:txBody>
            <a:bodyPr wrap="none"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prstClr val="white">
                    <a:lumMod val="65000"/>
                  </a:prstClr>
                </a:solidFill>
                <a:effectLst/>
                <a:uLnTx/>
                <a:uFillTx/>
                <a:latin typeface="Calibri"/>
                <a:ea typeface="+mn-ea"/>
                <a:cs typeface="+mn-cs"/>
              </a:endParaRPr>
            </a:p>
          </p:txBody>
        </p:sp>
        <p:sp>
          <p:nvSpPr>
            <p:cNvPr id="37"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p:spPr>
          <p:txBody>
            <a:bodyPr wrap="none"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prstClr val="white">
                    <a:lumMod val="65000"/>
                  </a:prstClr>
                </a:solidFill>
                <a:effectLst/>
                <a:uLnTx/>
                <a:uFillTx/>
                <a:latin typeface="Calibri"/>
                <a:ea typeface="+mn-ea"/>
                <a:cs typeface="+mn-cs"/>
              </a:endParaRPr>
            </a:p>
          </p:txBody>
        </p:sp>
      </p:grpSp>
      <p:grpSp>
        <p:nvGrpSpPr>
          <p:cNvPr id="38" name="Group 173"/>
          <p:cNvGrpSpPr>
            <a:grpSpLocks noChangeAspect="1"/>
          </p:cNvGrpSpPr>
          <p:nvPr/>
        </p:nvGrpSpPr>
        <p:grpSpPr>
          <a:xfrm>
            <a:off x="4718781" y="3698891"/>
            <a:ext cx="267931" cy="610492"/>
            <a:chOff x="3672681" y="1899920"/>
            <a:chExt cx="1293813" cy="2947988"/>
          </a:xfrm>
          <a:solidFill>
            <a:schemeClr val="tx1">
              <a:lumMod val="65000"/>
              <a:lumOff val="35000"/>
            </a:schemeClr>
          </a:solidFill>
        </p:grpSpPr>
        <p:sp>
          <p:nvSpPr>
            <p:cNvPr id="39"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p:spPr>
          <p:txBody>
            <a:bodyPr wrap="none"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prstClr val="white">
                    <a:lumMod val="65000"/>
                  </a:prstClr>
                </a:solidFill>
                <a:effectLst/>
                <a:uLnTx/>
                <a:uFillTx/>
                <a:latin typeface="Calibri"/>
                <a:ea typeface="+mn-ea"/>
                <a:cs typeface="+mn-cs"/>
              </a:endParaRPr>
            </a:p>
          </p:txBody>
        </p:sp>
        <p:sp>
          <p:nvSpPr>
            <p:cNvPr id="40"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p:spPr>
          <p:txBody>
            <a:bodyPr wrap="none"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prstClr val="white">
                    <a:lumMod val="65000"/>
                  </a:prstClr>
                </a:solidFill>
                <a:effectLst/>
                <a:uLnTx/>
                <a:uFillTx/>
                <a:latin typeface="Calibri"/>
                <a:ea typeface="+mn-ea"/>
                <a:cs typeface="+mn-cs"/>
              </a:endParaRPr>
            </a:p>
          </p:txBody>
        </p:sp>
      </p:grpSp>
      <p:grpSp>
        <p:nvGrpSpPr>
          <p:cNvPr id="41" name="Group 74"/>
          <p:cNvGrpSpPr>
            <a:grpSpLocks noChangeAspect="1"/>
          </p:cNvGrpSpPr>
          <p:nvPr/>
        </p:nvGrpSpPr>
        <p:grpSpPr>
          <a:xfrm>
            <a:off x="4396183" y="2096553"/>
            <a:ext cx="227780" cy="594000"/>
            <a:chOff x="2323306" y="2203133"/>
            <a:chExt cx="979488" cy="2554287"/>
          </a:xfrm>
          <a:solidFill>
            <a:schemeClr val="accent1"/>
          </a:solidFill>
        </p:grpSpPr>
        <p:sp>
          <p:nvSpPr>
            <p:cNvPr id="42"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p:spPr>
          <p:txBody>
            <a:bodyPr wrap="none"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prstClr val="white">
                    <a:lumMod val="65000"/>
                  </a:prstClr>
                </a:solidFill>
                <a:effectLst/>
                <a:uLnTx/>
                <a:uFillTx/>
                <a:latin typeface="Calibri"/>
                <a:ea typeface="+mn-ea"/>
                <a:cs typeface="+mn-cs"/>
              </a:endParaRPr>
            </a:p>
          </p:txBody>
        </p:sp>
        <p:sp>
          <p:nvSpPr>
            <p:cNvPr id="43"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p:spPr>
          <p:txBody>
            <a:bodyPr wrap="none"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prstClr val="white">
                    <a:lumMod val="65000"/>
                  </a:prstClr>
                </a:solidFill>
                <a:effectLst/>
                <a:uLnTx/>
                <a:uFillTx/>
                <a:latin typeface="Calibri"/>
                <a:ea typeface="+mn-ea"/>
                <a:cs typeface="+mn-cs"/>
              </a:endParaRPr>
            </a:p>
          </p:txBody>
        </p:sp>
      </p:grpSp>
      <p:grpSp>
        <p:nvGrpSpPr>
          <p:cNvPr id="44" name="组合 43"/>
          <p:cNvGrpSpPr/>
          <p:nvPr/>
        </p:nvGrpSpPr>
        <p:grpSpPr>
          <a:xfrm>
            <a:off x="807467" y="1781175"/>
            <a:ext cx="1219944" cy="1219944"/>
            <a:chOff x="755576" y="1419622"/>
            <a:chExt cx="1219944" cy="1219944"/>
          </a:xfrm>
        </p:grpSpPr>
        <p:sp>
          <p:nvSpPr>
            <p:cNvPr id="45" name="Oval 25"/>
            <p:cNvSpPr/>
            <p:nvPr/>
          </p:nvSpPr>
          <p:spPr>
            <a:xfrm>
              <a:off x="755576" y="1419622"/>
              <a:ext cx="1219944" cy="1219944"/>
            </a:xfrm>
            <a:prstGeom prst="ellipse">
              <a:avLst/>
            </a:prstGeom>
            <a:solidFill>
              <a:schemeClr val="accent1"/>
            </a:solidFill>
            <a:ln w="25400" cap="flat" cmpd="sng" algn="ctr">
              <a:noFill/>
              <a:prstDash val="solid"/>
            </a:ln>
            <a:effectLst>
              <a:outerShdw blurRad="50800" dist="38100" dir="2700000" algn="tl" rotWithShape="0">
                <a:prstClr val="black">
                  <a:alpha val="40000"/>
                </a:prstClr>
              </a:outerShdw>
            </a:effec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 lastClr="FFFFFF"/>
                </a:solidFill>
                <a:effectLst/>
                <a:uLnTx/>
                <a:uFillTx/>
                <a:latin typeface="Calibri"/>
                <a:ea typeface="+mn-ea"/>
                <a:cs typeface="+mn-cs"/>
              </a:endParaRPr>
            </a:p>
          </p:txBody>
        </p:sp>
        <p:grpSp>
          <p:nvGrpSpPr>
            <p:cNvPr id="46" name="Group 71"/>
            <p:cNvGrpSpPr>
              <a:grpSpLocks noChangeAspect="1"/>
            </p:cNvGrpSpPr>
            <p:nvPr/>
          </p:nvGrpSpPr>
          <p:grpSpPr>
            <a:xfrm>
              <a:off x="1205157" y="1600664"/>
              <a:ext cx="328962" cy="857860"/>
              <a:chOff x="2323306" y="2203133"/>
              <a:chExt cx="979488" cy="2554287"/>
            </a:xfrm>
            <a:solidFill>
              <a:schemeClr val="bg1"/>
            </a:solidFill>
          </p:grpSpPr>
          <p:sp>
            <p:nvSpPr>
              <p:cNvPr id="47" name="Freeform 3"/>
              <p:cNvSpPr>
                <a:spLocks noChangeArrowheads="1"/>
              </p:cNvSpPr>
              <p:nvPr/>
            </p:nvSpPr>
            <p:spPr bwMode="auto">
              <a:xfrm>
                <a:off x="2323306" y="2720658"/>
                <a:ext cx="979488" cy="2036762"/>
              </a:xfrm>
              <a:custGeom>
                <a:avLst/>
                <a:gdLst>
                  <a:gd name="T0" fmla="*/ 2093 w 2719"/>
                  <a:gd name="T1" fmla="*/ 0 h 5657"/>
                  <a:gd name="T2" fmla="*/ 2093 w 2719"/>
                  <a:gd name="T3" fmla="*/ 0 h 5657"/>
                  <a:gd name="T4" fmla="*/ 625 w 2719"/>
                  <a:gd name="T5" fmla="*/ 0 h 5657"/>
                  <a:gd name="T6" fmla="*/ 0 w 2719"/>
                  <a:gd name="T7" fmla="*/ 625 h 5657"/>
                  <a:gd name="T8" fmla="*/ 0 w 2719"/>
                  <a:gd name="T9" fmla="*/ 2499 h 5657"/>
                  <a:gd name="T10" fmla="*/ 250 w 2719"/>
                  <a:gd name="T11" fmla="*/ 2718 h 5657"/>
                  <a:gd name="T12" fmla="*/ 468 w 2719"/>
                  <a:gd name="T13" fmla="*/ 2499 h 5657"/>
                  <a:gd name="T14" fmla="*/ 468 w 2719"/>
                  <a:gd name="T15" fmla="*/ 1032 h 5657"/>
                  <a:gd name="T16" fmla="*/ 531 w 2719"/>
                  <a:gd name="T17" fmla="*/ 938 h 5657"/>
                  <a:gd name="T18" fmla="*/ 625 w 2719"/>
                  <a:gd name="T19" fmla="*/ 1032 h 5657"/>
                  <a:gd name="T20" fmla="*/ 625 w 2719"/>
                  <a:gd name="T21" fmla="*/ 2781 h 5657"/>
                  <a:gd name="T22" fmla="*/ 625 w 2719"/>
                  <a:gd name="T23" fmla="*/ 3093 h 5657"/>
                  <a:gd name="T24" fmla="*/ 625 w 2719"/>
                  <a:gd name="T25" fmla="*/ 5312 h 5657"/>
                  <a:gd name="T26" fmla="*/ 937 w 2719"/>
                  <a:gd name="T27" fmla="*/ 5656 h 5657"/>
                  <a:gd name="T28" fmla="*/ 937 w 2719"/>
                  <a:gd name="T29" fmla="*/ 5656 h 5657"/>
                  <a:gd name="T30" fmla="*/ 1218 w 2719"/>
                  <a:gd name="T31" fmla="*/ 5312 h 5657"/>
                  <a:gd name="T32" fmla="*/ 1218 w 2719"/>
                  <a:gd name="T33" fmla="*/ 3156 h 5657"/>
                  <a:gd name="T34" fmla="*/ 1375 w 2719"/>
                  <a:gd name="T35" fmla="*/ 3031 h 5657"/>
                  <a:gd name="T36" fmla="*/ 1531 w 2719"/>
                  <a:gd name="T37" fmla="*/ 3156 h 5657"/>
                  <a:gd name="T38" fmla="*/ 1531 w 2719"/>
                  <a:gd name="T39" fmla="*/ 5312 h 5657"/>
                  <a:gd name="T40" fmla="*/ 1781 w 2719"/>
                  <a:gd name="T41" fmla="*/ 5656 h 5657"/>
                  <a:gd name="T42" fmla="*/ 1781 w 2719"/>
                  <a:gd name="T43" fmla="*/ 5656 h 5657"/>
                  <a:gd name="T44" fmla="*/ 2093 w 2719"/>
                  <a:gd name="T45" fmla="*/ 5312 h 5657"/>
                  <a:gd name="T46" fmla="*/ 2093 w 2719"/>
                  <a:gd name="T47" fmla="*/ 3093 h 5657"/>
                  <a:gd name="T48" fmla="*/ 2093 w 2719"/>
                  <a:gd name="T49" fmla="*/ 2781 h 5657"/>
                  <a:gd name="T50" fmla="*/ 2093 w 2719"/>
                  <a:gd name="T51" fmla="*/ 1032 h 5657"/>
                  <a:gd name="T52" fmla="*/ 2218 w 2719"/>
                  <a:gd name="T53" fmla="*/ 938 h 5657"/>
                  <a:gd name="T54" fmla="*/ 2250 w 2719"/>
                  <a:gd name="T55" fmla="*/ 1032 h 5657"/>
                  <a:gd name="T56" fmla="*/ 2250 w 2719"/>
                  <a:gd name="T57" fmla="*/ 2499 h 5657"/>
                  <a:gd name="T58" fmla="*/ 2468 w 2719"/>
                  <a:gd name="T59" fmla="*/ 2718 h 5657"/>
                  <a:gd name="T60" fmla="*/ 2718 w 2719"/>
                  <a:gd name="T61" fmla="*/ 2499 h 5657"/>
                  <a:gd name="T62" fmla="*/ 2718 w 2719"/>
                  <a:gd name="T63" fmla="*/ 625 h 5657"/>
                  <a:gd name="T64" fmla="*/ 2093 w 2719"/>
                  <a:gd name="T65" fmla="*/ 0 h 5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719" h="5657">
                    <a:moveTo>
                      <a:pt x="2093" y="0"/>
                    </a:moveTo>
                    <a:lnTo>
                      <a:pt x="2093" y="0"/>
                    </a:lnTo>
                    <a:cubicBezTo>
                      <a:pt x="625" y="0"/>
                      <a:pt x="625" y="0"/>
                      <a:pt x="625" y="0"/>
                    </a:cubicBezTo>
                    <a:cubicBezTo>
                      <a:pt x="218" y="0"/>
                      <a:pt x="0" y="188"/>
                      <a:pt x="0" y="625"/>
                    </a:cubicBezTo>
                    <a:cubicBezTo>
                      <a:pt x="0" y="2499"/>
                      <a:pt x="0" y="2499"/>
                      <a:pt x="0" y="2499"/>
                    </a:cubicBezTo>
                    <a:cubicBezTo>
                      <a:pt x="0" y="2624"/>
                      <a:pt x="93" y="2718"/>
                      <a:pt x="250" y="2718"/>
                    </a:cubicBezTo>
                    <a:cubicBezTo>
                      <a:pt x="375" y="2718"/>
                      <a:pt x="468" y="2624"/>
                      <a:pt x="468" y="2499"/>
                    </a:cubicBezTo>
                    <a:cubicBezTo>
                      <a:pt x="468" y="2499"/>
                      <a:pt x="468" y="1188"/>
                      <a:pt x="468" y="1032"/>
                    </a:cubicBezTo>
                    <a:cubicBezTo>
                      <a:pt x="468" y="938"/>
                      <a:pt x="531" y="938"/>
                      <a:pt x="531" y="938"/>
                    </a:cubicBezTo>
                    <a:cubicBezTo>
                      <a:pt x="593" y="938"/>
                      <a:pt x="625" y="938"/>
                      <a:pt x="625" y="1032"/>
                    </a:cubicBezTo>
                    <a:cubicBezTo>
                      <a:pt x="625" y="1188"/>
                      <a:pt x="625" y="2249"/>
                      <a:pt x="625" y="2781"/>
                    </a:cubicBezTo>
                    <a:cubicBezTo>
                      <a:pt x="625" y="3093"/>
                      <a:pt x="625" y="3093"/>
                      <a:pt x="625" y="3093"/>
                    </a:cubicBezTo>
                    <a:cubicBezTo>
                      <a:pt x="625" y="5312"/>
                      <a:pt x="625" y="5312"/>
                      <a:pt x="625" y="5312"/>
                    </a:cubicBezTo>
                    <a:cubicBezTo>
                      <a:pt x="625" y="5468"/>
                      <a:pt x="781" y="5656"/>
                      <a:pt x="937" y="5656"/>
                    </a:cubicBezTo>
                    <a:lnTo>
                      <a:pt x="937" y="5656"/>
                    </a:lnTo>
                    <a:cubicBezTo>
                      <a:pt x="1093" y="5656"/>
                      <a:pt x="1218" y="5468"/>
                      <a:pt x="1218" y="5312"/>
                    </a:cubicBezTo>
                    <a:cubicBezTo>
                      <a:pt x="1218" y="5312"/>
                      <a:pt x="1218" y="3249"/>
                      <a:pt x="1218" y="3156"/>
                    </a:cubicBezTo>
                    <a:cubicBezTo>
                      <a:pt x="1218" y="3031"/>
                      <a:pt x="1250" y="3031"/>
                      <a:pt x="1375" y="3031"/>
                    </a:cubicBezTo>
                    <a:cubicBezTo>
                      <a:pt x="1406" y="3031"/>
                      <a:pt x="1531" y="3031"/>
                      <a:pt x="1531" y="3156"/>
                    </a:cubicBezTo>
                    <a:cubicBezTo>
                      <a:pt x="1531" y="3249"/>
                      <a:pt x="1531" y="5312"/>
                      <a:pt x="1531" y="5312"/>
                    </a:cubicBezTo>
                    <a:cubicBezTo>
                      <a:pt x="1531" y="5468"/>
                      <a:pt x="1562" y="5656"/>
                      <a:pt x="1781" y="5656"/>
                    </a:cubicBezTo>
                    <a:lnTo>
                      <a:pt x="1781" y="5656"/>
                    </a:lnTo>
                    <a:cubicBezTo>
                      <a:pt x="1937" y="5656"/>
                      <a:pt x="2093" y="5468"/>
                      <a:pt x="2093" y="5312"/>
                    </a:cubicBezTo>
                    <a:cubicBezTo>
                      <a:pt x="2093" y="3093"/>
                      <a:pt x="2093" y="3093"/>
                      <a:pt x="2093" y="3093"/>
                    </a:cubicBezTo>
                    <a:cubicBezTo>
                      <a:pt x="2093" y="2781"/>
                      <a:pt x="2093" y="2781"/>
                      <a:pt x="2093" y="2781"/>
                    </a:cubicBezTo>
                    <a:cubicBezTo>
                      <a:pt x="2093" y="2249"/>
                      <a:pt x="2093" y="1188"/>
                      <a:pt x="2093" y="1032"/>
                    </a:cubicBezTo>
                    <a:cubicBezTo>
                      <a:pt x="2093" y="938"/>
                      <a:pt x="2156" y="938"/>
                      <a:pt x="2218" y="938"/>
                    </a:cubicBezTo>
                    <a:cubicBezTo>
                      <a:pt x="2218" y="938"/>
                      <a:pt x="2250" y="938"/>
                      <a:pt x="2250" y="1032"/>
                    </a:cubicBezTo>
                    <a:cubicBezTo>
                      <a:pt x="2250" y="1188"/>
                      <a:pt x="2250" y="2499"/>
                      <a:pt x="2250" y="2499"/>
                    </a:cubicBezTo>
                    <a:cubicBezTo>
                      <a:pt x="2250" y="2624"/>
                      <a:pt x="2375" y="2718"/>
                      <a:pt x="2468" y="2718"/>
                    </a:cubicBezTo>
                    <a:cubicBezTo>
                      <a:pt x="2562" y="2718"/>
                      <a:pt x="2718" y="2624"/>
                      <a:pt x="2718" y="2499"/>
                    </a:cubicBezTo>
                    <a:cubicBezTo>
                      <a:pt x="2718" y="625"/>
                      <a:pt x="2718" y="625"/>
                      <a:pt x="2718" y="625"/>
                    </a:cubicBezTo>
                    <a:cubicBezTo>
                      <a:pt x="2718" y="188"/>
                      <a:pt x="2531" y="0"/>
                      <a:pt x="2093" y="0"/>
                    </a:cubicBezTo>
                  </a:path>
                </a:pathLst>
              </a:custGeom>
              <a:grpFill/>
              <a:ln>
                <a:noFill/>
              </a:ln>
              <a:effectLst/>
              <a:extLst/>
            </p:spPr>
            <p:txBody>
              <a:bodyPr wrap="none"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prstClr val="white">
                      <a:lumMod val="65000"/>
                    </a:prstClr>
                  </a:solidFill>
                  <a:effectLst/>
                  <a:uLnTx/>
                  <a:uFillTx/>
                  <a:latin typeface="Calibri"/>
                  <a:ea typeface="+mn-ea"/>
                  <a:cs typeface="+mn-cs"/>
                </a:endParaRPr>
              </a:p>
            </p:txBody>
          </p:sp>
          <p:sp>
            <p:nvSpPr>
              <p:cNvPr id="48" name="Freeform 4"/>
              <p:cNvSpPr>
                <a:spLocks noChangeArrowheads="1"/>
              </p:cNvSpPr>
              <p:nvPr/>
            </p:nvSpPr>
            <p:spPr bwMode="auto">
              <a:xfrm>
                <a:off x="2626519" y="2203133"/>
                <a:ext cx="382587" cy="360362"/>
              </a:xfrm>
              <a:custGeom>
                <a:avLst/>
                <a:gdLst>
                  <a:gd name="T0" fmla="*/ 532 w 1064"/>
                  <a:gd name="T1" fmla="*/ 0 h 1001"/>
                  <a:gd name="T2" fmla="*/ 532 w 1064"/>
                  <a:gd name="T3" fmla="*/ 0 h 1001"/>
                  <a:gd name="T4" fmla="*/ 0 w 1064"/>
                  <a:gd name="T5" fmla="*/ 531 h 1001"/>
                  <a:gd name="T6" fmla="*/ 532 w 1064"/>
                  <a:gd name="T7" fmla="*/ 1000 h 1001"/>
                  <a:gd name="T8" fmla="*/ 1063 w 1064"/>
                  <a:gd name="T9" fmla="*/ 531 h 1001"/>
                  <a:gd name="T10" fmla="*/ 532 w 1064"/>
                  <a:gd name="T11" fmla="*/ 0 h 1001"/>
                </a:gdLst>
                <a:ahLst/>
                <a:cxnLst>
                  <a:cxn ang="0">
                    <a:pos x="T0" y="T1"/>
                  </a:cxn>
                  <a:cxn ang="0">
                    <a:pos x="T2" y="T3"/>
                  </a:cxn>
                  <a:cxn ang="0">
                    <a:pos x="T4" y="T5"/>
                  </a:cxn>
                  <a:cxn ang="0">
                    <a:pos x="T6" y="T7"/>
                  </a:cxn>
                  <a:cxn ang="0">
                    <a:pos x="T8" y="T9"/>
                  </a:cxn>
                  <a:cxn ang="0">
                    <a:pos x="T10" y="T11"/>
                  </a:cxn>
                </a:cxnLst>
                <a:rect l="0" t="0" r="r" b="b"/>
                <a:pathLst>
                  <a:path w="1064" h="1001">
                    <a:moveTo>
                      <a:pt x="532" y="0"/>
                    </a:moveTo>
                    <a:lnTo>
                      <a:pt x="532" y="0"/>
                    </a:lnTo>
                    <a:cubicBezTo>
                      <a:pt x="219" y="0"/>
                      <a:pt x="0" y="219"/>
                      <a:pt x="0" y="531"/>
                    </a:cubicBezTo>
                    <a:cubicBezTo>
                      <a:pt x="0" y="812"/>
                      <a:pt x="219" y="1000"/>
                      <a:pt x="532" y="1000"/>
                    </a:cubicBezTo>
                    <a:cubicBezTo>
                      <a:pt x="782" y="1000"/>
                      <a:pt x="1063" y="812"/>
                      <a:pt x="1063" y="531"/>
                    </a:cubicBezTo>
                    <a:cubicBezTo>
                      <a:pt x="1063" y="219"/>
                      <a:pt x="782" y="0"/>
                      <a:pt x="532" y="0"/>
                    </a:cubicBezTo>
                  </a:path>
                </a:pathLst>
              </a:custGeom>
              <a:grpFill/>
              <a:ln>
                <a:noFill/>
              </a:ln>
              <a:effectLst/>
              <a:extLst/>
            </p:spPr>
            <p:txBody>
              <a:bodyPr wrap="none"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prstClr val="white">
                      <a:lumMod val="65000"/>
                    </a:prstClr>
                  </a:solidFill>
                  <a:effectLst/>
                  <a:uLnTx/>
                  <a:uFillTx/>
                  <a:latin typeface="Calibri"/>
                  <a:ea typeface="+mn-ea"/>
                  <a:cs typeface="+mn-cs"/>
                </a:endParaRPr>
              </a:p>
            </p:txBody>
          </p:sp>
        </p:grpSp>
      </p:grpSp>
      <p:grpSp>
        <p:nvGrpSpPr>
          <p:cNvPr id="49" name="组合 48"/>
          <p:cNvGrpSpPr/>
          <p:nvPr/>
        </p:nvGrpSpPr>
        <p:grpSpPr>
          <a:xfrm>
            <a:off x="807541" y="3361133"/>
            <a:ext cx="1219200" cy="1219200"/>
            <a:chOff x="755650" y="4219575"/>
            <a:chExt cx="1219200" cy="1219200"/>
          </a:xfrm>
        </p:grpSpPr>
        <p:sp>
          <p:nvSpPr>
            <p:cNvPr id="50" name="Oval 25"/>
            <p:cNvSpPr/>
            <p:nvPr/>
          </p:nvSpPr>
          <p:spPr bwMode="auto">
            <a:xfrm>
              <a:off x="755650" y="4219575"/>
              <a:ext cx="1219200" cy="1219200"/>
            </a:xfrm>
            <a:prstGeom prst="ellipse">
              <a:avLst/>
            </a:prstGeom>
            <a:solidFill>
              <a:schemeClr val="accent2"/>
            </a:solidFill>
            <a:ln w="25400" cap="flat" cmpd="sng" algn="ctr">
              <a:noFill/>
              <a:prstDash val="solid"/>
            </a:ln>
            <a:effectLst>
              <a:outerShdw blurRad="50800" dist="38100" dir="2700000" algn="tl" rotWithShape="0">
                <a:prstClr val="black">
                  <a:alpha val="40000"/>
                </a:prstClr>
              </a:outerShdw>
            </a:effec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sysClr val="window" lastClr="FFFFFF"/>
                </a:solidFill>
                <a:effectLst/>
                <a:uLnTx/>
                <a:uFillTx/>
                <a:latin typeface="Calibri"/>
                <a:ea typeface="+mn-ea"/>
                <a:cs typeface="+mn-cs"/>
              </a:endParaRPr>
            </a:p>
          </p:txBody>
        </p:sp>
        <p:grpSp>
          <p:nvGrpSpPr>
            <p:cNvPr id="51" name="Group 169"/>
            <p:cNvGrpSpPr>
              <a:grpSpLocks noChangeAspect="1"/>
            </p:cNvGrpSpPr>
            <p:nvPr/>
          </p:nvGrpSpPr>
          <p:grpSpPr>
            <a:xfrm>
              <a:off x="1163370" y="4369183"/>
              <a:ext cx="403760" cy="919984"/>
              <a:chOff x="3672681" y="1899920"/>
              <a:chExt cx="1293813" cy="2947988"/>
            </a:xfrm>
            <a:solidFill>
              <a:schemeClr val="bg1"/>
            </a:solidFill>
          </p:grpSpPr>
          <p:sp>
            <p:nvSpPr>
              <p:cNvPr id="52" name="Freeform 1"/>
              <p:cNvSpPr>
                <a:spLocks noChangeArrowheads="1"/>
              </p:cNvSpPr>
              <p:nvPr/>
            </p:nvSpPr>
            <p:spPr bwMode="auto">
              <a:xfrm>
                <a:off x="3672681" y="2428558"/>
                <a:ext cx="1293813" cy="2419350"/>
              </a:xfrm>
              <a:custGeom>
                <a:avLst/>
                <a:gdLst>
                  <a:gd name="T0" fmla="*/ 3593 w 3594"/>
                  <a:gd name="T1" fmla="*/ 2874 h 6719"/>
                  <a:gd name="T2" fmla="*/ 3593 w 3594"/>
                  <a:gd name="T3" fmla="*/ 2874 h 6719"/>
                  <a:gd name="T4" fmla="*/ 3000 w 3594"/>
                  <a:gd name="T5" fmla="*/ 625 h 6719"/>
                  <a:gd name="T6" fmla="*/ 2250 w 3594"/>
                  <a:gd name="T7" fmla="*/ 0 h 6719"/>
                  <a:gd name="T8" fmla="*/ 1375 w 3594"/>
                  <a:gd name="T9" fmla="*/ 0 h 6719"/>
                  <a:gd name="T10" fmla="*/ 625 w 3594"/>
                  <a:gd name="T11" fmla="*/ 625 h 6719"/>
                  <a:gd name="T12" fmla="*/ 0 w 3594"/>
                  <a:gd name="T13" fmla="*/ 2874 h 6719"/>
                  <a:gd name="T14" fmla="*/ 125 w 3594"/>
                  <a:gd name="T15" fmla="*/ 3249 h 6719"/>
                  <a:gd name="T16" fmla="*/ 500 w 3594"/>
                  <a:gd name="T17" fmla="*/ 2999 h 6719"/>
                  <a:gd name="T18" fmla="*/ 1000 w 3594"/>
                  <a:gd name="T19" fmla="*/ 1000 h 6719"/>
                  <a:gd name="T20" fmla="*/ 1250 w 3594"/>
                  <a:gd name="T21" fmla="*/ 1000 h 6719"/>
                  <a:gd name="T22" fmla="*/ 375 w 3594"/>
                  <a:gd name="T23" fmla="*/ 4093 h 6719"/>
                  <a:gd name="T24" fmla="*/ 1125 w 3594"/>
                  <a:gd name="T25" fmla="*/ 4093 h 6719"/>
                  <a:gd name="T26" fmla="*/ 1125 w 3594"/>
                  <a:gd name="T27" fmla="*/ 6343 h 6719"/>
                  <a:gd name="T28" fmla="*/ 1375 w 3594"/>
                  <a:gd name="T29" fmla="*/ 6718 h 6719"/>
                  <a:gd name="T30" fmla="*/ 1750 w 3594"/>
                  <a:gd name="T31" fmla="*/ 6343 h 6719"/>
                  <a:gd name="T32" fmla="*/ 1750 w 3594"/>
                  <a:gd name="T33" fmla="*/ 4093 h 6719"/>
                  <a:gd name="T34" fmla="*/ 2000 w 3594"/>
                  <a:gd name="T35" fmla="*/ 4093 h 6719"/>
                  <a:gd name="T36" fmla="*/ 2000 w 3594"/>
                  <a:gd name="T37" fmla="*/ 6343 h 6719"/>
                  <a:gd name="T38" fmla="*/ 2250 w 3594"/>
                  <a:gd name="T39" fmla="*/ 6718 h 6719"/>
                  <a:gd name="T40" fmla="*/ 2500 w 3594"/>
                  <a:gd name="T41" fmla="*/ 6343 h 6719"/>
                  <a:gd name="T42" fmla="*/ 2500 w 3594"/>
                  <a:gd name="T43" fmla="*/ 4093 h 6719"/>
                  <a:gd name="T44" fmla="*/ 3218 w 3594"/>
                  <a:gd name="T45" fmla="*/ 4093 h 6719"/>
                  <a:gd name="T46" fmla="*/ 2375 w 3594"/>
                  <a:gd name="T47" fmla="*/ 1000 h 6719"/>
                  <a:gd name="T48" fmla="*/ 2625 w 3594"/>
                  <a:gd name="T49" fmla="*/ 1000 h 6719"/>
                  <a:gd name="T50" fmla="*/ 3093 w 3594"/>
                  <a:gd name="T51" fmla="*/ 2999 h 6719"/>
                  <a:gd name="T52" fmla="*/ 3468 w 3594"/>
                  <a:gd name="T53" fmla="*/ 3249 h 6719"/>
                  <a:gd name="T54" fmla="*/ 3593 w 3594"/>
                  <a:gd name="T55" fmla="*/ 2874 h 67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94" h="6719">
                    <a:moveTo>
                      <a:pt x="3593" y="2874"/>
                    </a:moveTo>
                    <a:lnTo>
                      <a:pt x="3593" y="2874"/>
                    </a:lnTo>
                    <a:cubicBezTo>
                      <a:pt x="3000" y="625"/>
                      <a:pt x="3000" y="625"/>
                      <a:pt x="3000" y="625"/>
                    </a:cubicBezTo>
                    <a:cubicBezTo>
                      <a:pt x="2875" y="250"/>
                      <a:pt x="2625" y="0"/>
                      <a:pt x="2250" y="0"/>
                    </a:cubicBezTo>
                    <a:cubicBezTo>
                      <a:pt x="1375" y="0"/>
                      <a:pt x="1375" y="0"/>
                      <a:pt x="1375" y="0"/>
                    </a:cubicBezTo>
                    <a:cubicBezTo>
                      <a:pt x="1000" y="0"/>
                      <a:pt x="750" y="250"/>
                      <a:pt x="625" y="625"/>
                    </a:cubicBezTo>
                    <a:cubicBezTo>
                      <a:pt x="0" y="2874"/>
                      <a:pt x="0" y="2874"/>
                      <a:pt x="0" y="2874"/>
                    </a:cubicBezTo>
                    <a:cubicBezTo>
                      <a:pt x="0" y="2999"/>
                      <a:pt x="0" y="3124"/>
                      <a:pt x="125" y="3249"/>
                    </a:cubicBezTo>
                    <a:cubicBezTo>
                      <a:pt x="250" y="3249"/>
                      <a:pt x="500" y="3124"/>
                      <a:pt x="500" y="2999"/>
                    </a:cubicBezTo>
                    <a:cubicBezTo>
                      <a:pt x="1000" y="1000"/>
                      <a:pt x="1000" y="1000"/>
                      <a:pt x="1000" y="1000"/>
                    </a:cubicBezTo>
                    <a:cubicBezTo>
                      <a:pt x="1250" y="1000"/>
                      <a:pt x="1250" y="1000"/>
                      <a:pt x="1250" y="1000"/>
                    </a:cubicBezTo>
                    <a:cubicBezTo>
                      <a:pt x="375" y="4093"/>
                      <a:pt x="375" y="4093"/>
                      <a:pt x="375" y="4093"/>
                    </a:cubicBezTo>
                    <a:cubicBezTo>
                      <a:pt x="1125" y="4093"/>
                      <a:pt x="1125" y="4093"/>
                      <a:pt x="1125" y="4093"/>
                    </a:cubicBezTo>
                    <a:cubicBezTo>
                      <a:pt x="1125" y="6343"/>
                      <a:pt x="1125" y="6343"/>
                      <a:pt x="1125" y="6343"/>
                    </a:cubicBezTo>
                    <a:cubicBezTo>
                      <a:pt x="1125" y="6468"/>
                      <a:pt x="1250" y="6718"/>
                      <a:pt x="1375" y="6718"/>
                    </a:cubicBezTo>
                    <a:cubicBezTo>
                      <a:pt x="1625" y="6718"/>
                      <a:pt x="1750" y="6468"/>
                      <a:pt x="1750" y="6343"/>
                    </a:cubicBezTo>
                    <a:cubicBezTo>
                      <a:pt x="1750" y="4093"/>
                      <a:pt x="1750" y="4093"/>
                      <a:pt x="1750" y="4093"/>
                    </a:cubicBezTo>
                    <a:cubicBezTo>
                      <a:pt x="2000" y="4093"/>
                      <a:pt x="2000" y="4093"/>
                      <a:pt x="2000" y="4093"/>
                    </a:cubicBezTo>
                    <a:cubicBezTo>
                      <a:pt x="2000" y="6343"/>
                      <a:pt x="2000" y="6343"/>
                      <a:pt x="2000" y="6343"/>
                    </a:cubicBezTo>
                    <a:cubicBezTo>
                      <a:pt x="2000" y="6468"/>
                      <a:pt x="2125" y="6718"/>
                      <a:pt x="2250" y="6718"/>
                    </a:cubicBezTo>
                    <a:cubicBezTo>
                      <a:pt x="2375" y="6718"/>
                      <a:pt x="2500" y="6468"/>
                      <a:pt x="2500" y="6343"/>
                    </a:cubicBezTo>
                    <a:cubicBezTo>
                      <a:pt x="2500" y="4093"/>
                      <a:pt x="2500" y="4093"/>
                      <a:pt x="2500" y="4093"/>
                    </a:cubicBezTo>
                    <a:cubicBezTo>
                      <a:pt x="3218" y="4093"/>
                      <a:pt x="3218" y="4093"/>
                      <a:pt x="3218" y="4093"/>
                    </a:cubicBezTo>
                    <a:cubicBezTo>
                      <a:pt x="2375" y="1000"/>
                      <a:pt x="2375" y="1000"/>
                      <a:pt x="2375" y="1000"/>
                    </a:cubicBezTo>
                    <a:cubicBezTo>
                      <a:pt x="2625" y="1000"/>
                      <a:pt x="2625" y="1000"/>
                      <a:pt x="2625" y="1000"/>
                    </a:cubicBezTo>
                    <a:cubicBezTo>
                      <a:pt x="3093" y="2999"/>
                      <a:pt x="3093" y="2999"/>
                      <a:pt x="3093" y="2999"/>
                    </a:cubicBezTo>
                    <a:cubicBezTo>
                      <a:pt x="3218" y="3124"/>
                      <a:pt x="3343" y="3249"/>
                      <a:pt x="3468" y="3249"/>
                    </a:cubicBezTo>
                    <a:cubicBezTo>
                      <a:pt x="3593" y="3124"/>
                      <a:pt x="3593" y="2999"/>
                      <a:pt x="3593" y="2874"/>
                    </a:cubicBezTo>
                  </a:path>
                </a:pathLst>
              </a:custGeom>
              <a:grpFill/>
              <a:ln>
                <a:noFill/>
              </a:ln>
              <a:effectLst/>
              <a:extLst/>
            </p:spPr>
            <p:txBody>
              <a:bodyPr wrap="none"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prstClr val="white">
                      <a:lumMod val="65000"/>
                    </a:prstClr>
                  </a:solidFill>
                  <a:effectLst/>
                  <a:uLnTx/>
                  <a:uFillTx/>
                  <a:latin typeface="Calibri"/>
                  <a:ea typeface="+mn-ea"/>
                  <a:cs typeface="+mn-cs"/>
                </a:endParaRPr>
              </a:p>
            </p:txBody>
          </p:sp>
          <p:sp>
            <p:nvSpPr>
              <p:cNvPr id="53" name="Freeform 2"/>
              <p:cNvSpPr>
                <a:spLocks noChangeArrowheads="1"/>
              </p:cNvSpPr>
              <p:nvPr/>
            </p:nvSpPr>
            <p:spPr bwMode="auto">
              <a:xfrm>
                <a:off x="4077494" y="1899920"/>
                <a:ext cx="495300" cy="495300"/>
              </a:xfrm>
              <a:custGeom>
                <a:avLst/>
                <a:gdLst>
                  <a:gd name="T0" fmla="*/ 750 w 1376"/>
                  <a:gd name="T1" fmla="*/ 1375 h 1376"/>
                  <a:gd name="T2" fmla="*/ 750 w 1376"/>
                  <a:gd name="T3" fmla="*/ 1375 h 1376"/>
                  <a:gd name="T4" fmla="*/ 1375 w 1376"/>
                  <a:gd name="T5" fmla="*/ 625 h 1376"/>
                  <a:gd name="T6" fmla="*/ 750 w 1376"/>
                  <a:gd name="T7" fmla="*/ 0 h 1376"/>
                  <a:gd name="T8" fmla="*/ 0 w 1376"/>
                  <a:gd name="T9" fmla="*/ 625 h 1376"/>
                  <a:gd name="T10" fmla="*/ 750 w 1376"/>
                  <a:gd name="T11" fmla="*/ 1375 h 1376"/>
                </a:gdLst>
                <a:ahLst/>
                <a:cxnLst>
                  <a:cxn ang="0">
                    <a:pos x="T0" y="T1"/>
                  </a:cxn>
                  <a:cxn ang="0">
                    <a:pos x="T2" y="T3"/>
                  </a:cxn>
                  <a:cxn ang="0">
                    <a:pos x="T4" y="T5"/>
                  </a:cxn>
                  <a:cxn ang="0">
                    <a:pos x="T6" y="T7"/>
                  </a:cxn>
                  <a:cxn ang="0">
                    <a:pos x="T8" y="T9"/>
                  </a:cxn>
                  <a:cxn ang="0">
                    <a:pos x="T10" y="T11"/>
                  </a:cxn>
                </a:cxnLst>
                <a:rect l="0" t="0" r="r" b="b"/>
                <a:pathLst>
                  <a:path w="1376" h="1376">
                    <a:moveTo>
                      <a:pt x="750" y="1375"/>
                    </a:moveTo>
                    <a:lnTo>
                      <a:pt x="750" y="1375"/>
                    </a:lnTo>
                    <a:cubicBezTo>
                      <a:pt x="1125" y="1375"/>
                      <a:pt x="1375" y="1125"/>
                      <a:pt x="1375" y="625"/>
                    </a:cubicBezTo>
                    <a:cubicBezTo>
                      <a:pt x="1375" y="250"/>
                      <a:pt x="1125" y="0"/>
                      <a:pt x="750" y="0"/>
                    </a:cubicBezTo>
                    <a:cubicBezTo>
                      <a:pt x="250" y="0"/>
                      <a:pt x="0" y="250"/>
                      <a:pt x="0" y="625"/>
                    </a:cubicBezTo>
                    <a:cubicBezTo>
                      <a:pt x="0" y="1125"/>
                      <a:pt x="250" y="1375"/>
                      <a:pt x="750" y="1375"/>
                    </a:cubicBezTo>
                  </a:path>
                </a:pathLst>
              </a:custGeom>
              <a:grpFill/>
              <a:ln>
                <a:noFill/>
              </a:ln>
              <a:effectLst/>
              <a:extLst/>
            </p:spPr>
            <p:txBody>
              <a:bodyPr wrap="none"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a:ln>
                    <a:noFill/>
                  </a:ln>
                  <a:solidFill>
                    <a:prstClr val="white">
                      <a:lumMod val="65000"/>
                    </a:prstClr>
                  </a:solidFill>
                  <a:effectLst/>
                  <a:uLnTx/>
                  <a:uFillTx/>
                  <a:latin typeface="Calibri"/>
                  <a:ea typeface="+mn-ea"/>
                  <a:cs typeface="+mn-cs"/>
                </a:endParaRPr>
              </a:p>
            </p:txBody>
          </p:sp>
        </p:grpSp>
      </p:grpSp>
      <p:sp>
        <p:nvSpPr>
          <p:cNvPr id="54" name="TextBox 53"/>
          <p:cNvSpPr txBox="1"/>
          <p:nvPr/>
        </p:nvSpPr>
        <p:spPr>
          <a:xfrm>
            <a:off x="5129646" y="2167333"/>
            <a:ext cx="923651" cy="523220"/>
          </a:xfrm>
          <a:prstGeom prst="rect">
            <a:avLst/>
          </a:prstGeom>
          <a:noFill/>
        </p:spPr>
        <p:txBody>
          <a:bodyPr wrap="none" rtlCol="0">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80%</a:t>
            </a:r>
            <a:endParaRPr kumimoji="0" lang="zh-CN" altLang="en-US" sz="2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55" name="TextBox 54"/>
          <p:cNvSpPr txBox="1"/>
          <p:nvPr/>
        </p:nvSpPr>
        <p:spPr>
          <a:xfrm>
            <a:off x="5129646" y="3778235"/>
            <a:ext cx="923651" cy="523220"/>
          </a:xfrm>
          <a:prstGeom prst="rect">
            <a:avLst/>
          </a:prstGeom>
          <a:noFill/>
        </p:spPr>
        <p:txBody>
          <a:bodyPr wrap="none" rtlCol="0">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7</a:t>
            </a:r>
            <a:r>
              <a:rPr kumimoji="0" lang="en-US" altLang="zh-CN" sz="2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0%</a:t>
            </a:r>
            <a:endParaRPr kumimoji="0" lang="zh-CN" altLang="en-US" sz="2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100"/>
                                        <p:tgtEl>
                                          <p:spTgt spid="44"/>
                                        </p:tgtEl>
                                      </p:cBhvr>
                                    </p:animEffect>
                                  </p:childTnLst>
                                </p:cTn>
                              </p:par>
                            </p:childTnLst>
                          </p:cTn>
                        </p:par>
                        <p:par>
                          <p:cTn id="8" fill="hold">
                            <p:stCondLst>
                              <p:cond delay="100"/>
                            </p:stCondLst>
                            <p:childTnLst>
                              <p:par>
                                <p:cTn id="9" presetID="6" presetClass="emph" presetSubtype="0" fill="hold" nodeType="afterEffect">
                                  <p:stCondLst>
                                    <p:cond delay="0"/>
                                  </p:stCondLst>
                                  <p:childTnLst>
                                    <p:animScale>
                                      <p:cBhvr>
                                        <p:cTn id="10" dur="100" fill="hold"/>
                                        <p:tgtEl>
                                          <p:spTgt spid="44"/>
                                        </p:tgtEl>
                                      </p:cBhvr>
                                      <p:by x="105000" y="105000"/>
                                    </p:animScale>
                                  </p:childTnLst>
                                </p:cTn>
                              </p:par>
                            </p:childTnLst>
                          </p:cTn>
                        </p:par>
                        <p:par>
                          <p:cTn id="11" fill="hold">
                            <p:stCondLst>
                              <p:cond delay="200"/>
                            </p:stCondLst>
                            <p:childTnLst>
                              <p:par>
                                <p:cTn id="12" presetID="6" presetClass="emph" presetSubtype="0" fill="hold" nodeType="afterEffect">
                                  <p:stCondLst>
                                    <p:cond delay="0"/>
                                  </p:stCondLst>
                                  <p:childTnLst>
                                    <p:animScale>
                                      <p:cBhvr>
                                        <p:cTn id="13" dur="100" fill="hold"/>
                                        <p:tgtEl>
                                          <p:spTgt spid="44"/>
                                        </p:tgtEl>
                                      </p:cBhvr>
                                      <p:by x="95000" y="95000"/>
                                    </p:animScale>
                                  </p:childTnLst>
                                </p:cTn>
                              </p:par>
                            </p:childTnLst>
                          </p:cTn>
                        </p:par>
                        <p:par>
                          <p:cTn id="14" fill="hold">
                            <p:stCondLst>
                              <p:cond delay="300"/>
                            </p:stCondLst>
                            <p:childTnLst>
                              <p:par>
                                <p:cTn id="15" presetID="6" presetClass="emph" presetSubtype="0" fill="hold" nodeType="afterEffect">
                                  <p:stCondLst>
                                    <p:cond delay="0"/>
                                  </p:stCondLst>
                                  <p:childTnLst>
                                    <p:animScale>
                                      <p:cBhvr>
                                        <p:cTn id="16" dur="100" fill="hold"/>
                                        <p:tgtEl>
                                          <p:spTgt spid="44"/>
                                        </p:tgtEl>
                                      </p:cBhvr>
                                      <p:by x="105000" y="105000"/>
                                    </p:animScale>
                                  </p:childTnLst>
                                </p:cTn>
                              </p:par>
                            </p:childTnLst>
                          </p:cTn>
                        </p:par>
                        <p:par>
                          <p:cTn id="17" fill="hold">
                            <p:stCondLst>
                              <p:cond delay="400"/>
                            </p:stCondLst>
                            <p:childTnLst>
                              <p:par>
                                <p:cTn id="18" presetID="6" presetClass="emph" presetSubtype="0" fill="hold" nodeType="afterEffect">
                                  <p:stCondLst>
                                    <p:cond delay="0"/>
                                  </p:stCondLst>
                                  <p:childTnLst>
                                    <p:animScale>
                                      <p:cBhvr>
                                        <p:cTn id="19" dur="100" fill="hold"/>
                                        <p:tgtEl>
                                          <p:spTgt spid="44"/>
                                        </p:tgtEl>
                                      </p:cBhvr>
                                      <p:by x="95000" y="95000"/>
                                    </p:animScale>
                                  </p:childTnLst>
                                </p:cTn>
                              </p:par>
                            </p:childTnLst>
                          </p:cTn>
                        </p:par>
                        <p:par>
                          <p:cTn id="20" fill="hold">
                            <p:stCondLst>
                              <p:cond delay="500"/>
                            </p:stCondLst>
                            <p:childTnLst>
                              <p:par>
                                <p:cTn id="21" presetID="22" presetClass="entr" presetSubtype="8"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200"/>
                                        <p:tgtEl>
                                          <p:spTgt spid="3"/>
                                        </p:tgtEl>
                                      </p:cBhvr>
                                    </p:animEffect>
                                  </p:childTnLst>
                                </p:cTn>
                              </p:par>
                            </p:childTnLst>
                          </p:cTn>
                        </p:par>
                        <p:par>
                          <p:cTn id="24" fill="hold">
                            <p:stCondLst>
                              <p:cond delay="700"/>
                            </p:stCondLst>
                            <p:childTnLst>
                              <p:par>
                                <p:cTn id="25" presetID="2" presetClass="entr" presetSubtype="8" fill="hold" grpId="0"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300" fill="hold"/>
                                        <p:tgtEl>
                                          <p:spTgt spid="2"/>
                                        </p:tgtEl>
                                        <p:attrNameLst>
                                          <p:attrName>ppt_x</p:attrName>
                                        </p:attrNameLst>
                                      </p:cBhvr>
                                      <p:tavLst>
                                        <p:tav tm="0">
                                          <p:val>
                                            <p:strVal val="0-#ppt_w/2"/>
                                          </p:val>
                                        </p:tav>
                                        <p:tav tm="100000">
                                          <p:val>
                                            <p:strVal val="#ppt_x"/>
                                          </p:val>
                                        </p:tav>
                                      </p:tavLst>
                                    </p:anim>
                                    <p:anim calcmode="lin" valueType="num">
                                      <p:cBhvr additive="base">
                                        <p:cTn id="28" dur="300" fill="hold"/>
                                        <p:tgtEl>
                                          <p:spTgt spid="2"/>
                                        </p:tgtEl>
                                        <p:attrNameLst>
                                          <p:attrName>ppt_y</p:attrName>
                                        </p:attrNameLst>
                                      </p:cBhvr>
                                      <p:tavLst>
                                        <p:tav tm="0">
                                          <p:val>
                                            <p:strVal val="#ppt_y"/>
                                          </p:val>
                                        </p:tav>
                                        <p:tav tm="100000">
                                          <p:val>
                                            <p:strVal val="#ppt_y"/>
                                          </p:val>
                                        </p:tav>
                                      </p:tavLst>
                                    </p:anim>
                                  </p:childTnLst>
                                </p:cTn>
                              </p:par>
                            </p:childTnLst>
                          </p:cTn>
                        </p:par>
                        <p:par>
                          <p:cTn id="29" fill="hold">
                            <p:stCondLst>
                              <p:cond delay="1000"/>
                            </p:stCondLst>
                            <p:childTnLst>
                              <p:par>
                                <p:cTn id="30" presetID="10" presetClass="entr" presetSubtype="0" fill="hold"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300"/>
                                        <p:tgtEl>
                                          <p:spTgt spid="14"/>
                                        </p:tgtEl>
                                      </p:cBhvr>
                                    </p:animEffect>
                                  </p:childTnLst>
                                </p:cTn>
                              </p:par>
                            </p:childTnLst>
                          </p:cTn>
                        </p:par>
                        <p:par>
                          <p:cTn id="33" fill="hold">
                            <p:stCondLst>
                              <p:cond delay="1300"/>
                            </p:stCondLst>
                            <p:childTnLst>
                              <p:par>
                                <p:cTn id="34" presetID="10" presetClass="entr" presetSubtype="0" fill="hold"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300"/>
                                        <p:tgtEl>
                                          <p:spTgt spid="17"/>
                                        </p:tgtEl>
                                      </p:cBhvr>
                                    </p:animEffect>
                                  </p:childTnLst>
                                </p:cTn>
                              </p:par>
                            </p:childTnLst>
                          </p:cTn>
                        </p:par>
                        <p:par>
                          <p:cTn id="37" fill="hold">
                            <p:stCondLst>
                              <p:cond delay="1600"/>
                            </p:stCondLst>
                            <p:childTnLst>
                              <p:par>
                                <p:cTn id="38" presetID="10" presetClass="entr" presetSubtype="0" fill="hold"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300"/>
                                        <p:tgtEl>
                                          <p:spTgt spid="20"/>
                                        </p:tgtEl>
                                      </p:cBhvr>
                                    </p:animEffect>
                                  </p:childTnLst>
                                </p:cTn>
                              </p:par>
                            </p:childTnLst>
                          </p:cTn>
                        </p:par>
                        <p:par>
                          <p:cTn id="41" fill="hold">
                            <p:stCondLst>
                              <p:cond delay="1900"/>
                            </p:stCondLst>
                            <p:childTnLst>
                              <p:par>
                                <p:cTn id="42" presetID="10" presetClass="entr" presetSubtype="0" fill="hold" nodeType="afterEffect">
                                  <p:stCondLst>
                                    <p:cond delay="0"/>
                                  </p:stCondLst>
                                  <p:childTnLst>
                                    <p:set>
                                      <p:cBhvr>
                                        <p:cTn id="43" dur="1" fill="hold">
                                          <p:stCondLst>
                                            <p:cond delay="0"/>
                                          </p:stCondLst>
                                        </p:cTn>
                                        <p:tgtEl>
                                          <p:spTgt spid="41"/>
                                        </p:tgtEl>
                                        <p:attrNameLst>
                                          <p:attrName>style.visibility</p:attrName>
                                        </p:attrNameLst>
                                      </p:cBhvr>
                                      <p:to>
                                        <p:strVal val="visible"/>
                                      </p:to>
                                    </p:set>
                                    <p:animEffect transition="in" filter="fade">
                                      <p:cBhvr>
                                        <p:cTn id="44" dur="300"/>
                                        <p:tgtEl>
                                          <p:spTgt spid="41"/>
                                        </p:tgtEl>
                                      </p:cBhvr>
                                    </p:animEffect>
                                  </p:childTnLst>
                                </p:cTn>
                              </p:par>
                            </p:childTnLst>
                          </p:cTn>
                        </p:par>
                        <p:par>
                          <p:cTn id="45" fill="hold">
                            <p:stCondLst>
                              <p:cond delay="2200"/>
                            </p:stCondLst>
                            <p:childTnLst>
                              <p:par>
                                <p:cTn id="46" presetID="10" presetClass="entr" presetSubtype="0" fill="hold" nodeType="after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300"/>
                                        <p:tgtEl>
                                          <p:spTgt spid="23"/>
                                        </p:tgtEl>
                                      </p:cBhvr>
                                    </p:animEffect>
                                  </p:childTnLst>
                                </p:cTn>
                              </p:par>
                            </p:childTnLst>
                          </p:cTn>
                        </p:par>
                        <p:par>
                          <p:cTn id="49" fill="hold">
                            <p:stCondLst>
                              <p:cond delay="2500"/>
                            </p:stCondLst>
                            <p:childTnLst>
                              <p:par>
                                <p:cTn id="50" presetID="10" presetClass="entr" presetSubtype="0" fill="hold" grpId="0" nodeType="afterEffect">
                                  <p:stCondLst>
                                    <p:cond delay="0"/>
                                  </p:stCondLst>
                                  <p:childTnLst>
                                    <p:set>
                                      <p:cBhvr>
                                        <p:cTn id="51" dur="1" fill="hold">
                                          <p:stCondLst>
                                            <p:cond delay="0"/>
                                          </p:stCondLst>
                                        </p:cTn>
                                        <p:tgtEl>
                                          <p:spTgt spid="54"/>
                                        </p:tgtEl>
                                        <p:attrNameLst>
                                          <p:attrName>style.visibility</p:attrName>
                                        </p:attrNameLst>
                                      </p:cBhvr>
                                      <p:to>
                                        <p:strVal val="visible"/>
                                      </p:to>
                                    </p:set>
                                    <p:animEffect transition="in" filter="fade">
                                      <p:cBhvr>
                                        <p:cTn id="52" dur="300"/>
                                        <p:tgtEl>
                                          <p:spTgt spid="54"/>
                                        </p:tgtEl>
                                      </p:cBhvr>
                                    </p:animEffect>
                                  </p:childTnLst>
                                </p:cTn>
                              </p:par>
                            </p:childTnLst>
                          </p:cTn>
                        </p:par>
                        <p:par>
                          <p:cTn id="53" fill="hold">
                            <p:stCondLst>
                              <p:cond delay="2800"/>
                            </p:stCondLst>
                            <p:childTnLst>
                              <p:par>
                                <p:cTn id="54" presetID="22" presetClass="entr" presetSubtype="1" fill="hold" nodeType="afterEffect">
                                  <p:stCondLst>
                                    <p:cond delay="0"/>
                                  </p:stCondLst>
                                  <p:childTnLst>
                                    <p:set>
                                      <p:cBhvr>
                                        <p:cTn id="55" dur="1" fill="hold">
                                          <p:stCondLst>
                                            <p:cond delay="0"/>
                                          </p:stCondLst>
                                        </p:cTn>
                                        <p:tgtEl>
                                          <p:spTgt spid="6"/>
                                        </p:tgtEl>
                                        <p:attrNameLst>
                                          <p:attrName>style.visibility</p:attrName>
                                        </p:attrNameLst>
                                      </p:cBhvr>
                                      <p:to>
                                        <p:strVal val="visible"/>
                                      </p:to>
                                    </p:set>
                                    <p:animEffect transition="in" filter="wipe(up)">
                                      <p:cBhvr>
                                        <p:cTn id="56" dur="300"/>
                                        <p:tgtEl>
                                          <p:spTgt spid="6"/>
                                        </p:tgtEl>
                                      </p:cBhvr>
                                    </p:animEffect>
                                  </p:childTnLst>
                                </p:cTn>
                              </p:par>
                            </p:childTnLst>
                          </p:cTn>
                        </p:par>
                        <p:par>
                          <p:cTn id="57" fill="hold">
                            <p:stCondLst>
                              <p:cond delay="3100"/>
                            </p:stCondLst>
                            <p:childTnLst>
                              <p:par>
                                <p:cTn id="58" presetID="42" presetClass="entr" presetSubtype="0" fill="hold" grpId="0" nodeType="afterEffect">
                                  <p:stCondLst>
                                    <p:cond delay="0"/>
                                  </p:stCondLst>
                                  <p:childTnLst>
                                    <p:set>
                                      <p:cBhvr>
                                        <p:cTn id="59" dur="1" fill="hold">
                                          <p:stCondLst>
                                            <p:cond delay="0"/>
                                          </p:stCondLst>
                                        </p:cTn>
                                        <p:tgtEl>
                                          <p:spTgt spid="7"/>
                                        </p:tgtEl>
                                        <p:attrNameLst>
                                          <p:attrName>style.visibility</p:attrName>
                                        </p:attrNameLst>
                                      </p:cBhvr>
                                      <p:to>
                                        <p:strVal val="visible"/>
                                      </p:to>
                                    </p:set>
                                    <p:animEffect transition="in" filter="fade">
                                      <p:cBhvr>
                                        <p:cTn id="60" dur="300"/>
                                        <p:tgtEl>
                                          <p:spTgt spid="7"/>
                                        </p:tgtEl>
                                      </p:cBhvr>
                                    </p:animEffect>
                                    <p:anim calcmode="lin" valueType="num">
                                      <p:cBhvr>
                                        <p:cTn id="61" dur="300" fill="hold"/>
                                        <p:tgtEl>
                                          <p:spTgt spid="7"/>
                                        </p:tgtEl>
                                        <p:attrNameLst>
                                          <p:attrName>ppt_x</p:attrName>
                                        </p:attrNameLst>
                                      </p:cBhvr>
                                      <p:tavLst>
                                        <p:tav tm="0">
                                          <p:val>
                                            <p:strVal val="#ppt_x"/>
                                          </p:val>
                                        </p:tav>
                                        <p:tav tm="100000">
                                          <p:val>
                                            <p:strVal val="#ppt_x"/>
                                          </p:val>
                                        </p:tav>
                                      </p:tavLst>
                                    </p:anim>
                                    <p:anim calcmode="lin" valueType="num">
                                      <p:cBhvr>
                                        <p:cTn id="62" dur="300" fill="hold"/>
                                        <p:tgtEl>
                                          <p:spTgt spid="7"/>
                                        </p:tgtEl>
                                        <p:attrNameLst>
                                          <p:attrName>ppt_y</p:attrName>
                                        </p:attrNameLst>
                                      </p:cBhvr>
                                      <p:tavLst>
                                        <p:tav tm="0">
                                          <p:val>
                                            <p:strVal val="#ppt_y+.1"/>
                                          </p:val>
                                        </p:tav>
                                        <p:tav tm="100000">
                                          <p:val>
                                            <p:strVal val="#ppt_y"/>
                                          </p:val>
                                        </p:tav>
                                      </p:tavLst>
                                    </p:anim>
                                  </p:childTnLst>
                                </p:cTn>
                              </p:par>
                            </p:childTnLst>
                          </p:cTn>
                        </p:par>
                        <p:par>
                          <p:cTn id="63" fill="hold">
                            <p:stCondLst>
                              <p:cond delay="3400"/>
                            </p:stCondLst>
                            <p:childTnLst>
                              <p:par>
                                <p:cTn id="64" presetID="10" presetClass="entr" presetSubtype="0" fill="hold" nodeType="afterEffect">
                                  <p:stCondLst>
                                    <p:cond delay="0"/>
                                  </p:stCondLst>
                                  <p:childTnLst>
                                    <p:set>
                                      <p:cBhvr>
                                        <p:cTn id="65" dur="1" fill="hold">
                                          <p:stCondLst>
                                            <p:cond delay="0"/>
                                          </p:stCondLst>
                                        </p:cTn>
                                        <p:tgtEl>
                                          <p:spTgt spid="49"/>
                                        </p:tgtEl>
                                        <p:attrNameLst>
                                          <p:attrName>style.visibility</p:attrName>
                                        </p:attrNameLst>
                                      </p:cBhvr>
                                      <p:to>
                                        <p:strVal val="visible"/>
                                      </p:to>
                                    </p:set>
                                    <p:animEffect transition="in" filter="fade">
                                      <p:cBhvr>
                                        <p:cTn id="66" dur="100"/>
                                        <p:tgtEl>
                                          <p:spTgt spid="49"/>
                                        </p:tgtEl>
                                      </p:cBhvr>
                                    </p:animEffect>
                                  </p:childTnLst>
                                </p:cTn>
                              </p:par>
                            </p:childTnLst>
                          </p:cTn>
                        </p:par>
                        <p:par>
                          <p:cTn id="67" fill="hold">
                            <p:stCondLst>
                              <p:cond delay="3500"/>
                            </p:stCondLst>
                            <p:childTnLst>
                              <p:par>
                                <p:cTn id="68" presetID="6" presetClass="emph" presetSubtype="0" fill="hold" nodeType="afterEffect">
                                  <p:stCondLst>
                                    <p:cond delay="0"/>
                                  </p:stCondLst>
                                  <p:childTnLst>
                                    <p:animScale>
                                      <p:cBhvr>
                                        <p:cTn id="69" dur="100" fill="hold"/>
                                        <p:tgtEl>
                                          <p:spTgt spid="49"/>
                                        </p:tgtEl>
                                      </p:cBhvr>
                                      <p:by x="105000" y="105000"/>
                                    </p:animScale>
                                  </p:childTnLst>
                                </p:cTn>
                              </p:par>
                            </p:childTnLst>
                          </p:cTn>
                        </p:par>
                        <p:par>
                          <p:cTn id="70" fill="hold">
                            <p:stCondLst>
                              <p:cond delay="3600"/>
                            </p:stCondLst>
                            <p:childTnLst>
                              <p:par>
                                <p:cTn id="71" presetID="6" presetClass="emph" presetSubtype="0" fill="hold" nodeType="afterEffect">
                                  <p:stCondLst>
                                    <p:cond delay="0"/>
                                  </p:stCondLst>
                                  <p:childTnLst>
                                    <p:animScale>
                                      <p:cBhvr>
                                        <p:cTn id="72" dur="100" fill="hold"/>
                                        <p:tgtEl>
                                          <p:spTgt spid="49"/>
                                        </p:tgtEl>
                                      </p:cBhvr>
                                      <p:by x="95000" y="95000"/>
                                    </p:animScale>
                                  </p:childTnLst>
                                </p:cTn>
                              </p:par>
                            </p:childTnLst>
                          </p:cTn>
                        </p:par>
                        <p:par>
                          <p:cTn id="73" fill="hold">
                            <p:stCondLst>
                              <p:cond delay="3700"/>
                            </p:stCondLst>
                            <p:childTnLst>
                              <p:par>
                                <p:cTn id="74" presetID="6" presetClass="emph" presetSubtype="0" fill="hold" nodeType="afterEffect">
                                  <p:stCondLst>
                                    <p:cond delay="0"/>
                                  </p:stCondLst>
                                  <p:childTnLst>
                                    <p:animScale>
                                      <p:cBhvr>
                                        <p:cTn id="75" dur="100" fill="hold"/>
                                        <p:tgtEl>
                                          <p:spTgt spid="49"/>
                                        </p:tgtEl>
                                      </p:cBhvr>
                                      <p:by x="105000" y="105000"/>
                                    </p:animScale>
                                  </p:childTnLst>
                                </p:cTn>
                              </p:par>
                            </p:childTnLst>
                          </p:cTn>
                        </p:par>
                        <p:par>
                          <p:cTn id="76" fill="hold">
                            <p:stCondLst>
                              <p:cond delay="3800"/>
                            </p:stCondLst>
                            <p:childTnLst>
                              <p:par>
                                <p:cTn id="77" presetID="6" presetClass="emph" presetSubtype="0" fill="hold" nodeType="afterEffect">
                                  <p:stCondLst>
                                    <p:cond delay="0"/>
                                  </p:stCondLst>
                                  <p:childTnLst>
                                    <p:animScale>
                                      <p:cBhvr>
                                        <p:cTn id="78" dur="100" fill="hold"/>
                                        <p:tgtEl>
                                          <p:spTgt spid="49"/>
                                        </p:tgtEl>
                                      </p:cBhvr>
                                      <p:by x="95000" y="95000"/>
                                    </p:animScale>
                                  </p:childTnLst>
                                </p:cTn>
                              </p:par>
                            </p:childTnLst>
                          </p:cTn>
                        </p:par>
                        <p:par>
                          <p:cTn id="79" fill="hold">
                            <p:stCondLst>
                              <p:cond delay="3900"/>
                            </p:stCondLst>
                            <p:childTnLst>
                              <p:par>
                                <p:cTn id="80" presetID="22" presetClass="entr" presetSubtype="8" fill="hold" nodeType="afterEffect">
                                  <p:stCondLst>
                                    <p:cond delay="0"/>
                                  </p:stCondLst>
                                  <p:childTnLst>
                                    <p:set>
                                      <p:cBhvr>
                                        <p:cTn id="81" dur="1" fill="hold">
                                          <p:stCondLst>
                                            <p:cond delay="0"/>
                                          </p:stCondLst>
                                        </p:cTn>
                                        <p:tgtEl>
                                          <p:spTgt spid="11"/>
                                        </p:tgtEl>
                                        <p:attrNameLst>
                                          <p:attrName>style.visibility</p:attrName>
                                        </p:attrNameLst>
                                      </p:cBhvr>
                                      <p:to>
                                        <p:strVal val="visible"/>
                                      </p:to>
                                    </p:set>
                                    <p:animEffect transition="in" filter="wipe(left)">
                                      <p:cBhvr>
                                        <p:cTn id="82" dur="200"/>
                                        <p:tgtEl>
                                          <p:spTgt spid="11"/>
                                        </p:tgtEl>
                                      </p:cBhvr>
                                    </p:animEffect>
                                  </p:childTnLst>
                                </p:cTn>
                              </p:par>
                            </p:childTnLst>
                          </p:cTn>
                        </p:par>
                        <p:par>
                          <p:cTn id="83" fill="hold">
                            <p:stCondLst>
                              <p:cond delay="4100"/>
                            </p:stCondLst>
                            <p:childTnLst>
                              <p:par>
                                <p:cTn id="84" presetID="2" presetClass="entr" presetSubtype="8" fill="hold" grpId="0" nodeType="afterEffect">
                                  <p:stCondLst>
                                    <p:cond delay="0"/>
                                  </p:stCondLst>
                                  <p:childTnLst>
                                    <p:set>
                                      <p:cBhvr>
                                        <p:cTn id="85" dur="1" fill="hold">
                                          <p:stCondLst>
                                            <p:cond delay="0"/>
                                          </p:stCondLst>
                                        </p:cTn>
                                        <p:tgtEl>
                                          <p:spTgt spid="8"/>
                                        </p:tgtEl>
                                        <p:attrNameLst>
                                          <p:attrName>style.visibility</p:attrName>
                                        </p:attrNameLst>
                                      </p:cBhvr>
                                      <p:to>
                                        <p:strVal val="visible"/>
                                      </p:to>
                                    </p:set>
                                    <p:anim calcmode="lin" valueType="num">
                                      <p:cBhvr additive="base">
                                        <p:cTn id="86" dur="300" fill="hold"/>
                                        <p:tgtEl>
                                          <p:spTgt spid="8"/>
                                        </p:tgtEl>
                                        <p:attrNameLst>
                                          <p:attrName>ppt_x</p:attrName>
                                        </p:attrNameLst>
                                      </p:cBhvr>
                                      <p:tavLst>
                                        <p:tav tm="0">
                                          <p:val>
                                            <p:strVal val="0-#ppt_w/2"/>
                                          </p:val>
                                        </p:tav>
                                        <p:tav tm="100000">
                                          <p:val>
                                            <p:strVal val="#ppt_x"/>
                                          </p:val>
                                        </p:tav>
                                      </p:tavLst>
                                    </p:anim>
                                    <p:anim calcmode="lin" valueType="num">
                                      <p:cBhvr additive="base">
                                        <p:cTn id="87" dur="300" fill="hold"/>
                                        <p:tgtEl>
                                          <p:spTgt spid="8"/>
                                        </p:tgtEl>
                                        <p:attrNameLst>
                                          <p:attrName>ppt_y</p:attrName>
                                        </p:attrNameLst>
                                      </p:cBhvr>
                                      <p:tavLst>
                                        <p:tav tm="0">
                                          <p:val>
                                            <p:strVal val="#ppt_y"/>
                                          </p:val>
                                        </p:tav>
                                        <p:tav tm="100000">
                                          <p:val>
                                            <p:strVal val="#ppt_y"/>
                                          </p:val>
                                        </p:tav>
                                      </p:tavLst>
                                    </p:anim>
                                  </p:childTnLst>
                                </p:cTn>
                              </p:par>
                            </p:childTnLst>
                          </p:cTn>
                        </p:par>
                        <p:par>
                          <p:cTn id="88" fill="hold">
                            <p:stCondLst>
                              <p:cond delay="4400"/>
                            </p:stCondLst>
                            <p:childTnLst>
                              <p:par>
                                <p:cTn id="89" presetID="10" presetClass="entr" presetSubtype="0" fill="hold" nodeType="afterEffect">
                                  <p:stCondLst>
                                    <p:cond delay="0"/>
                                  </p:stCondLst>
                                  <p:childTnLst>
                                    <p:set>
                                      <p:cBhvr>
                                        <p:cTn id="90" dur="1" fill="hold">
                                          <p:stCondLst>
                                            <p:cond delay="0"/>
                                          </p:stCondLst>
                                        </p:cTn>
                                        <p:tgtEl>
                                          <p:spTgt spid="26"/>
                                        </p:tgtEl>
                                        <p:attrNameLst>
                                          <p:attrName>style.visibility</p:attrName>
                                        </p:attrNameLst>
                                      </p:cBhvr>
                                      <p:to>
                                        <p:strVal val="visible"/>
                                      </p:to>
                                    </p:set>
                                    <p:animEffect transition="in" filter="fade">
                                      <p:cBhvr>
                                        <p:cTn id="91" dur="300"/>
                                        <p:tgtEl>
                                          <p:spTgt spid="26"/>
                                        </p:tgtEl>
                                      </p:cBhvr>
                                    </p:animEffect>
                                  </p:childTnLst>
                                </p:cTn>
                              </p:par>
                            </p:childTnLst>
                          </p:cTn>
                        </p:par>
                        <p:par>
                          <p:cTn id="92" fill="hold">
                            <p:stCondLst>
                              <p:cond delay="4700"/>
                            </p:stCondLst>
                            <p:childTnLst>
                              <p:par>
                                <p:cTn id="93" presetID="10" presetClass="entr" presetSubtype="0" fill="hold" nodeType="afterEffect">
                                  <p:stCondLst>
                                    <p:cond delay="0"/>
                                  </p:stCondLst>
                                  <p:childTnLst>
                                    <p:set>
                                      <p:cBhvr>
                                        <p:cTn id="94" dur="1" fill="hold">
                                          <p:stCondLst>
                                            <p:cond delay="0"/>
                                          </p:stCondLst>
                                        </p:cTn>
                                        <p:tgtEl>
                                          <p:spTgt spid="29"/>
                                        </p:tgtEl>
                                        <p:attrNameLst>
                                          <p:attrName>style.visibility</p:attrName>
                                        </p:attrNameLst>
                                      </p:cBhvr>
                                      <p:to>
                                        <p:strVal val="visible"/>
                                      </p:to>
                                    </p:set>
                                    <p:animEffect transition="in" filter="fade">
                                      <p:cBhvr>
                                        <p:cTn id="95" dur="300"/>
                                        <p:tgtEl>
                                          <p:spTgt spid="29"/>
                                        </p:tgtEl>
                                      </p:cBhvr>
                                    </p:animEffect>
                                  </p:childTnLst>
                                </p:cTn>
                              </p:par>
                            </p:childTnLst>
                          </p:cTn>
                        </p:par>
                        <p:par>
                          <p:cTn id="96" fill="hold">
                            <p:stCondLst>
                              <p:cond delay="5000"/>
                            </p:stCondLst>
                            <p:childTnLst>
                              <p:par>
                                <p:cTn id="97" presetID="10" presetClass="entr" presetSubtype="0" fill="hold" nodeType="afterEffect">
                                  <p:stCondLst>
                                    <p:cond delay="0"/>
                                  </p:stCondLst>
                                  <p:childTnLst>
                                    <p:set>
                                      <p:cBhvr>
                                        <p:cTn id="98" dur="1" fill="hold">
                                          <p:stCondLst>
                                            <p:cond delay="0"/>
                                          </p:stCondLst>
                                        </p:cTn>
                                        <p:tgtEl>
                                          <p:spTgt spid="32"/>
                                        </p:tgtEl>
                                        <p:attrNameLst>
                                          <p:attrName>style.visibility</p:attrName>
                                        </p:attrNameLst>
                                      </p:cBhvr>
                                      <p:to>
                                        <p:strVal val="visible"/>
                                      </p:to>
                                    </p:set>
                                    <p:animEffect transition="in" filter="fade">
                                      <p:cBhvr>
                                        <p:cTn id="99" dur="300"/>
                                        <p:tgtEl>
                                          <p:spTgt spid="32"/>
                                        </p:tgtEl>
                                      </p:cBhvr>
                                    </p:animEffect>
                                  </p:childTnLst>
                                </p:cTn>
                              </p:par>
                            </p:childTnLst>
                          </p:cTn>
                        </p:par>
                        <p:par>
                          <p:cTn id="100" fill="hold">
                            <p:stCondLst>
                              <p:cond delay="5300"/>
                            </p:stCondLst>
                            <p:childTnLst>
                              <p:par>
                                <p:cTn id="101" presetID="10" presetClass="entr" presetSubtype="0" fill="hold" nodeType="afterEffect">
                                  <p:stCondLst>
                                    <p:cond delay="0"/>
                                  </p:stCondLst>
                                  <p:childTnLst>
                                    <p:set>
                                      <p:cBhvr>
                                        <p:cTn id="102" dur="1" fill="hold">
                                          <p:stCondLst>
                                            <p:cond delay="0"/>
                                          </p:stCondLst>
                                        </p:cTn>
                                        <p:tgtEl>
                                          <p:spTgt spid="35"/>
                                        </p:tgtEl>
                                        <p:attrNameLst>
                                          <p:attrName>style.visibility</p:attrName>
                                        </p:attrNameLst>
                                      </p:cBhvr>
                                      <p:to>
                                        <p:strVal val="visible"/>
                                      </p:to>
                                    </p:set>
                                    <p:animEffect transition="in" filter="fade">
                                      <p:cBhvr>
                                        <p:cTn id="103" dur="300"/>
                                        <p:tgtEl>
                                          <p:spTgt spid="35"/>
                                        </p:tgtEl>
                                      </p:cBhvr>
                                    </p:animEffect>
                                  </p:childTnLst>
                                </p:cTn>
                              </p:par>
                            </p:childTnLst>
                          </p:cTn>
                        </p:par>
                        <p:par>
                          <p:cTn id="104" fill="hold">
                            <p:stCondLst>
                              <p:cond delay="5600"/>
                            </p:stCondLst>
                            <p:childTnLst>
                              <p:par>
                                <p:cTn id="105" presetID="10" presetClass="entr" presetSubtype="0" fill="hold" nodeType="afterEffect">
                                  <p:stCondLst>
                                    <p:cond delay="0"/>
                                  </p:stCondLst>
                                  <p:childTnLst>
                                    <p:set>
                                      <p:cBhvr>
                                        <p:cTn id="106" dur="1" fill="hold">
                                          <p:stCondLst>
                                            <p:cond delay="0"/>
                                          </p:stCondLst>
                                        </p:cTn>
                                        <p:tgtEl>
                                          <p:spTgt spid="38"/>
                                        </p:tgtEl>
                                        <p:attrNameLst>
                                          <p:attrName>style.visibility</p:attrName>
                                        </p:attrNameLst>
                                      </p:cBhvr>
                                      <p:to>
                                        <p:strVal val="visible"/>
                                      </p:to>
                                    </p:set>
                                    <p:animEffect transition="in" filter="fade">
                                      <p:cBhvr>
                                        <p:cTn id="107" dur="300"/>
                                        <p:tgtEl>
                                          <p:spTgt spid="38"/>
                                        </p:tgtEl>
                                      </p:cBhvr>
                                    </p:animEffect>
                                  </p:childTnLst>
                                </p:cTn>
                              </p:par>
                            </p:childTnLst>
                          </p:cTn>
                        </p:par>
                        <p:par>
                          <p:cTn id="108" fill="hold">
                            <p:stCondLst>
                              <p:cond delay="5900"/>
                            </p:stCondLst>
                            <p:childTnLst>
                              <p:par>
                                <p:cTn id="109" presetID="10" presetClass="entr" presetSubtype="0" fill="hold" grpId="0" nodeType="afterEffect">
                                  <p:stCondLst>
                                    <p:cond delay="0"/>
                                  </p:stCondLst>
                                  <p:childTnLst>
                                    <p:set>
                                      <p:cBhvr>
                                        <p:cTn id="110" dur="1" fill="hold">
                                          <p:stCondLst>
                                            <p:cond delay="0"/>
                                          </p:stCondLst>
                                        </p:cTn>
                                        <p:tgtEl>
                                          <p:spTgt spid="55"/>
                                        </p:tgtEl>
                                        <p:attrNameLst>
                                          <p:attrName>style.visibility</p:attrName>
                                        </p:attrNameLst>
                                      </p:cBhvr>
                                      <p:to>
                                        <p:strVal val="visible"/>
                                      </p:to>
                                    </p:set>
                                    <p:animEffect transition="in" filter="fade">
                                      <p:cBhvr>
                                        <p:cTn id="111" dur="300"/>
                                        <p:tgtEl>
                                          <p:spTgt spid="55"/>
                                        </p:tgtEl>
                                      </p:cBhvr>
                                    </p:animEffect>
                                  </p:childTnLst>
                                </p:cTn>
                              </p:par>
                            </p:childTnLst>
                          </p:cTn>
                        </p:par>
                        <p:par>
                          <p:cTn id="112" fill="hold">
                            <p:stCondLst>
                              <p:cond delay="6200"/>
                            </p:stCondLst>
                            <p:childTnLst>
                              <p:par>
                                <p:cTn id="113" presetID="22" presetClass="entr" presetSubtype="1" fill="hold" nodeType="afterEffect">
                                  <p:stCondLst>
                                    <p:cond delay="0"/>
                                  </p:stCondLst>
                                  <p:childTnLst>
                                    <p:set>
                                      <p:cBhvr>
                                        <p:cTn id="114" dur="1" fill="hold">
                                          <p:stCondLst>
                                            <p:cond delay="0"/>
                                          </p:stCondLst>
                                        </p:cTn>
                                        <p:tgtEl>
                                          <p:spTgt spid="9"/>
                                        </p:tgtEl>
                                        <p:attrNameLst>
                                          <p:attrName>style.visibility</p:attrName>
                                        </p:attrNameLst>
                                      </p:cBhvr>
                                      <p:to>
                                        <p:strVal val="visible"/>
                                      </p:to>
                                    </p:set>
                                    <p:animEffect transition="in" filter="wipe(up)">
                                      <p:cBhvr>
                                        <p:cTn id="115" dur="300"/>
                                        <p:tgtEl>
                                          <p:spTgt spid="9"/>
                                        </p:tgtEl>
                                      </p:cBhvr>
                                    </p:animEffect>
                                  </p:childTnLst>
                                </p:cTn>
                              </p:par>
                            </p:childTnLst>
                          </p:cTn>
                        </p:par>
                        <p:par>
                          <p:cTn id="116" fill="hold">
                            <p:stCondLst>
                              <p:cond delay="6500"/>
                            </p:stCondLst>
                            <p:childTnLst>
                              <p:par>
                                <p:cTn id="117" presetID="42" presetClass="entr" presetSubtype="0" fill="hold" grpId="0" nodeType="afterEffect">
                                  <p:stCondLst>
                                    <p:cond delay="0"/>
                                  </p:stCondLst>
                                  <p:childTnLst>
                                    <p:set>
                                      <p:cBhvr>
                                        <p:cTn id="118" dur="1" fill="hold">
                                          <p:stCondLst>
                                            <p:cond delay="0"/>
                                          </p:stCondLst>
                                        </p:cTn>
                                        <p:tgtEl>
                                          <p:spTgt spid="10"/>
                                        </p:tgtEl>
                                        <p:attrNameLst>
                                          <p:attrName>style.visibility</p:attrName>
                                        </p:attrNameLst>
                                      </p:cBhvr>
                                      <p:to>
                                        <p:strVal val="visible"/>
                                      </p:to>
                                    </p:set>
                                    <p:animEffect transition="in" filter="fade">
                                      <p:cBhvr>
                                        <p:cTn id="119" dur="300"/>
                                        <p:tgtEl>
                                          <p:spTgt spid="10"/>
                                        </p:tgtEl>
                                      </p:cBhvr>
                                    </p:animEffect>
                                    <p:anim calcmode="lin" valueType="num">
                                      <p:cBhvr>
                                        <p:cTn id="120" dur="300" fill="hold"/>
                                        <p:tgtEl>
                                          <p:spTgt spid="10"/>
                                        </p:tgtEl>
                                        <p:attrNameLst>
                                          <p:attrName>ppt_x</p:attrName>
                                        </p:attrNameLst>
                                      </p:cBhvr>
                                      <p:tavLst>
                                        <p:tav tm="0">
                                          <p:val>
                                            <p:strVal val="#ppt_x"/>
                                          </p:val>
                                        </p:tav>
                                        <p:tav tm="100000">
                                          <p:val>
                                            <p:strVal val="#ppt_x"/>
                                          </p:val>
                                        </p:tav>
                                      </p:tavLst>
                                    </p:anim>
                                    <p:anim calcmode="lin" valueType="num">
                                      <p:cBhvr>
                                        <p:cTn id="121" dur="3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8" grpId="0" animBg="1"/>
      <p:bldP spid="10" grpId="0"/>
      <p:bldP spid="54" grpId="0"/>
      <p:bldP spid="5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114598" y="1542692"/>
            <a:ext cx="2880301" cy="347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95" tIns="34297" rIns="68595" bIns="34297"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点击添加小标题</a:t>
            </a:r>
            <a:endParaRPr kumimoji="0" lang="zh-CN" altLang="en-US" sz="16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3" name="椭圆 2"/>
          <p:cNvSpPr/>
          <p:nvPr/>
        </p:nvSpPr>
        <p:spPr>
          <a:xfrm>
            <a:off x="1266964" y="2525298"/>
            <a:ext cx="1263742" cy="1263742"/>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 </a:t>
            </a:r>
            <a:endParaRPr kumimoji="0" lang="zh-CN" altLang="en-US" sz="16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4" name="Freeform 5"/>
          <p:cNvSpPr>
            <a:spLocks/>
          </p:cNvSpPr>
          <p:nvPr/>
        </p:nvSpPr>
        <p:spPr bwMode="auto">
          <a:xfrm>
            <a:off x="1311197" y="3290773"/>
            <a:ext cx="1175276" cy="469233"/>
          </a:xfrm>
          <a:custGeom>
            <a:avLst/>
            <a:gdLst>
              <a:gd name="T0" fmla="*/ 536 w 536"/>
              <a:gd name="T1" fmla="*/ 0 h 214"/>
              <a:gd name="T2" fmla="*/ 536 w 536"/>
              <a:gd name="T3" fmla="*/ 0 h 214"/>
              <a:gd name="T4" fmla="*/ 530 w 536"/>
              <a:gd name="T5" fmla="*/ 22 h 214"/>
              <a:gd name="T6" fmla="*/ 522 w 536"/>
              <a:gd name="T7" fmla="*/ 44 h 214"/>
              <a:gd name="T8" fmla="*/ 512 w 536"/>
              <a:gd name="T9" fmla="*/ 66 h 214"/>
              <a:gd name="T10" fmla="*/ 500 w 536"/>
              <a:gd name="T11" fmla="*/ 86 h 214"/>
              <a:gd name="T12" fmla="*/ 488 w 536"/>
              <a:gd name="T13" fmla="*/ 104 h 214"/>
              <a:gd name="T14" fmla="*/ 472 w 536"/>
              <a:gd name="T15" fmla="*/ 122 h 214"/>
              <a:gd name="T16" fmla="*/ 458 w 536"/>
              <a:gd name="T17" fmla="*/ 138 h 214"/>
              <a:gd name="T18" fmla="*/ 440 w 536"/>
              <a:gd name="T19" fmla="*/ 152 h 214"/>
              <a:gd name="T20" fmla="*/ 422 w 536"/>
              <a:gd name="T21" fmla="*/ 166 h 214"/>
              <a:gd name="T22" fmla="*/ 402 w 536"/>
              <a:gd name="T23" fmla="*/ 178 h 214"/>
              <a:gd name="T24" fmla="*/ 382 w 536"/>
              <a:gd name="T25" fmla="*/ 188 h 214"/>
              <a:gd name="T26" fmla="*/ 360 w 536"/>
              <a:gd name="T27" fmla="*/ 198 h 214"/>
              <a:gd name="T28" fmla="*/ 338 w 536"/>
              <a:gd name="T29" fmla="*/ 204 h 214"/>
              <a:gd name="T30" fmla="*/ 316 w 536"/>
              <a:gd name="T31" fmla="*/ 210 h 214"/>
              <a:gd name="T32" fmla="*/ 292 w 536"/>
              <a:gd name="T33" fmla="*/ 212 h 214"/>
              <a:gd name="T34" fmla="*/ 268 w 536"/>
              <a:gd name="T35" fmla="*/ 214 h 214"/>
              <a:gd name="T36" fmla="*/ 268 w 536"/>
              <a:gd name="T37" fmla="*/ 214 h 214"/>
              <a:gd name="T38" fmla="*/ 244 w 536"/>
              <a:gd name="T39" fmla="*/ 212 h 214"/>
              <a:gd name="T40" fmla="*/ 220 w 536"/>
              <a:gd name="T41" fmla="*/ 210 h 214"/>
              <a:gd name="T42" fmla="*/ 196 w 536"/>
              <a:gd name="T43" fmla="*/ 204 h 214"/>
              <a:gd name="T44" fmla="*/ 174 w 536"/>
              <a:gd name="T45" fmla="*/ 198 h 214"/>
              <a:gd name="T46" fmla="*/ 154 w 536"/>
              <a:gd name="T47" fmla="*/ 188 h 214"/>
              <a:gd name="T48" fmla="*/ 132 w 536"/>
              <a:gd name="T49" fmla="*/ 178 h 214"/>
              <a:gd name="T50" fmla="*/ 114 w 536"/>
              <a:gd name="T51" fmla="*/ 166 h 214"/>
              <a:gd name="T52" fmla="*/ 94 w 536"/>
              <a:gd name="T53" fmla="*/ 152 h 214"/>
              <a:gd name="T54" fmla="*/ 78 w 536"/>
              <a:gd name="T55" fmla="*/ 138 h 214"/>
              <a:gd name="T56" fmla="*/ 62 w 536"/>
              <a:gd name="T57" fmla="*/ 122 h 214"/>
              <a:gd name="T58" fmla="*/ 48 w 536"/>
              <a:gd name="T59" fmla="*/ 104 h 214"/>
              <a:gd name="T60" fmla="*/ 34 w 536"/>
              <a:gd name="T61" fmla="*/ 86 h 214"/>
              <a:gd name="T62" fmla="*/ 24 w 536"/>
              <a:gd name="T63" fmla="*/ 66 h 214"/>
              <a:gd name="T64" fmla="*/ 14 w 536"/>
              <a:gd name="T65" fmla="*/ 44 h 214"/>
              <a:gd name="T66" fmla="*/ 6 w 536"/>
              <a:gd name="T67" fmla="*/ 22 h 214"/>
              <a:gd name="T68" fmla="*/ 0 w 536"/>
              <a:gd name="T69" fmla="*/ 0 h 214"/>
              <a:gd name="T70" fmla="*/ 536 w 536"/>
              <a:gd name="T71" fmla="*/ 0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36" h="214">
                <a:moveTo>
                  <a:pt x="536" y="0"/>
                </a:moveTo>
                <a:lnTo>
                  <a:pt x="536" y="0"/>
                </a:lnTo>
                <a:lnTo>
                  <a:pt x="530" y="22"/>
                </a:lnTo>
                <a:lnTo>
                  <a:pt x="522" y="44"/>
                </a:lnTo>
                <a:lnTo>
                  <a:pt x="512" y="66"/>
                </a:lnTo>
                <a:lnTo>
                  <a:pt x="500" y="86"/>
                </a:lnTo>
                <a:lnTo>
                  <a:pt x="488" y="104"/>
                </a:lnTo>
                <a:lnTo>
                  <a:pt x="472" y="122"/>
                </a:lnTo>
                <a:lnTo>
                  <a:pt x="458" y="138"/>
                </a:lnTo>
                <a:lnTo>
                  <a:pt x="440" y="152"/>
                </a:lnTo>
                <a:lnTo>
                  <a:pt x="422" y="166"/>
                </a:lnTo>
                <a:lnTo>
                  <a:pt x="402" y="178"/>
                </a:lnTo>
                <a:lnTo>
                  <a:pt x="382" y="188"/>
                </a:lnTo>
                <a:lnTo>
                  <a:pt x="360" y="198"/>
                </a:lnTo>
                <a:lnTo>
                  <a:pt x="338" y="204"/>
                </a:lnTo>
                <a:lnTo>
                  <a:pt x="316" y="210"/>
                </a:lnTo>
                <a:lnTo>
                  <a:pt x="292" y="212"/>
                </a:lnTo>
                <a:lnTo>
                  <a:pt x="268" y="214"/>
                </a:lnTo>
                <a:lnTo>
                  <a:pt x="268" y="214"/>
                </a:lnTo>
                <a:lnTo>
                  <a:pt x="244" y="212"/>
                </a:lnTo>
                <a:lnTo>
                  <a:pt x="220" y="210"/>
                </a:lnTo>
                <a:lnTo>
                  <a:pt x="196" y="204"/>
                </a:lnTo>
                <a:lnTo>
                  <a:pt x="174" y="198"/>
                </a:lnTo>
                <a:lnTo>
                  <a:pt x="154" y="188"/>
                </a:lnTo>
                <a:lnTo>
                  <a:pt x="132" y="178"/>
                </a:lnTo>
                <a:lnTo>
                  <a:pt x="114" y="166"/>
                </a:lnTo>
                <a:lnTo>
                  <a:pt x="94" y="152"/>
                </a:lnTo>
                <a:lnTo>
                  <a:pt x="78" y="138"/>
                </a:lnTo>
                <a:lnTo>
                  <a:pt x="62" y="122"/>
                </a:lnTo>
                <a:lnTo>
                  <a:pt x="48" y="104"/>
                </a:lnTo>
                <a:lnTo>
                  <a:pt x="34" y="86"/>
                </a:lnTo>
                <a:lnTo>
                  <a:pt x="24" y="66"/>
                </a:lnTo>
                <a:lnTo>
                  <a:pt x="14" y="44"/>
                </a:lnTo>
                <a:lnTo>
                  <a:pt x="6" y="22"/>
                </a:lnTo>
                <a:lnTo>
                  <a:pt x="0" y="0"/>
                </a:lnTo>
                <a:lnTo>
                  <a:pt x="536" y="0"/>
                </a:lnTo>
                <a:close/>
              </a:path>
            </a:pathLst>
          </a:custGeom>
          <a:solidFill>
            <a:schemeClr val="accent2"/>
          </a:solidFill>
          <a:ln>
            <a:noFill/>
          </a:ln>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 name="TextBox 4"/>
          <p:cNvSpPr txBox="1"/>
          <p:nvPr/>
        </p:nvSpPr>
        <p:spPr>
          <a:xfrm>
            <a:off x="1344032" y="2972503"/>
            <a:ext cx="1120820" cy="369332"/>
          </a:xfrm>
          <a:prstGeom prst="rect">
            <a:avLst/>
          </a:prstGeom>
          <a:noFill/>
        </p:spPr>
        <p:txBody>
          <a:bodyPr wrap="none" rtlCol="0">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投入</a:t>
            </a:r>
            <a:r>
              <a:rPr kumimoji="0" lang="en-US" altLang="zh-CN" sz="16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20%</a:t>
            </a:r>
          </a:p>
        </p:txBody>
      </p:sp>
      <p:sp>
        <p:nvSpPr>
          <p:cNvPr id="6" name="椭圆 5"/>
          <p:cNvSpPr/>
          <p:nvPr/>
        </p:nvSpPr>
        <p:spPr>
          <a:xfrm>
            <a:off x="3049074" y="2525298"/>
            <a:ext cx="1263742" cy="1263742"/>
          </a:xfrm>
          <a:prstGeom prst="ellipse">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 </a:t>
            </a:r>
            <a:endParaRPr kumimoji="0" lang="zh-CN" altLang="en-US" sz="16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7" name="Freeform 6"/>
          <p:cNvSpPr>
            <a:spLocks/>
          </p:cNvSpPr>
          <p:nvPr/>
        </p:nvSpPr>
        <p:spPr bwMode="auto">
          <a:xfrm>
            <a:off x="3077958" y="3167982"/>
            <a:ext cx="1205973" cy="592024"/>
          </a:xfrm>
          <a:custGeom>
            <a:avLst/>
            <a:gdLst>
              <a:gd name="T0" fmla="*/ 550 w 550"/>
              <a:gd name="T1" fmla="*/ 0 h 270"/>
              <a:gd name="T2" fmla="*/ 550 w 550"/>
              <a:gd name="T3" fmla="*/ 0 h 270"/>
              <a:gd name="T4" fmla="*/ 548 w 550"/>
              <a:gd name="T5" fmla="*/ 26 h 270"/>
              <a:gd name="T6" fmla="*/ 544 w 550"/>
              <a:gd name="T7" fmla="*/ 54 h 270"/>
              <a:gd name="T8" fmla="*/ 536 w 550"/>
              <a:gd name="T9" fmla="*/ 80 h 270"/>
              <a:gd name="T10" fmla="*/ 526 w 550"/>
              <a:gd name="T11" fmla="*/ 104 h 270"/>
              <a:gd name="T12" fmla="*/ 514 w 550"/>
              <a:gd name="T13" fmla="*/ 128 h 270"/>
              <a:gd name="T14" fmla="*/ 502 w 550"/>
              <a:gd name="T15" fmla="*/ 150 h 270"/>
              <a:gd name="T16" fmla="*/ 486 w 550"/>
              <a:gd name="T17" fmla="*/ 172 h 270"/>
              <a:gd name="T18" fmla="*/ 468 w 550"/>
              <a:gd name="T19" fmla="*/ 190 h 270"/>
              <a:gd name="T20" fmla="*/ 448 w 550"/>
              <a:gd name="T21" fmla="*/ 208 h 270"/>
              <a:gd name="T22" fmla="*/ 428 w 550"/>
              <a:gd name="T23" fmla="*/ 224 h 270"/>
              <a:gd name="T24" fmla="*/ 404 w 550"/>
              <a:gd name="T25" fmla="*/ 238 h 270"/>
              <a:gd name="T26" fmla="*/ 380 w 550"/>
              <a:gd name="T27" fmla="*/ 248 h 270"/>
              <a:gd name="T28" fmla="*/ 356 w 550"/>
              <a:gd name="T29" fmla="*/ 258 h 270"/>
              <a:gd name="T30" fmla="*/ 330 w 550"/>
              <a:gd name="T31" fmla="*/ 264 h 270"/>
              <a:gd name="T32" fmla="*/ 302 w 550"/>
              <a:gd name="T33" fmla="*/ 268 h 270"/>
              <a:gd name="T34" fmla="*/ 274 w 550"/>
              <a:gd name="T35" fmla="*/ 270 h 270"/>
              <a:gd name="T36" fmla="*/ 274 w 550"/>
              <a:gd name="T37" fmla="*/ 270 h 270"/>
              <a:gd name="T38" fmla="*/ 246 w 550"/>
              <a:gd name="T39" fmla="*/ 268 h 270"/>
              <a:gd name="T40" fmla="*/ 220 w 550"/>
              <a:gd name="T41" fmla="*/ 264 h 270"/>
              <a:gd name="T42" fmla="*/ 194 w 550"/>
              <a:gd name="T43" fmla="*/ 258 h 270"/>
              <a:gd name="T44" fmla="*/ 168 w 550"/>
              <a:gd name="T45" fmla="*/ 248 h 270"/>
              <a:gd name="T46" fmla="*/ 144 w 550"/>
              <a:gd name="T47" fmla="*/ 238 h 270"/>
              <a:gd name="T48" fmla="*/ 122 w 550"/>
              <a:gd name="T49" fmla="*/ 224 h 270"/>
              <a:gd name="T50" fmla="*/ 102 w 550"/>
              <a:gd name="T51" fmla="*/ 208 h 270"/>
              <a:gd name="T52" fmla="*/ 82 w 550"/>
              <a:gd name="T53" fmla="*/ 190 h 270"/>
              <a:gd name="T54" fmla="*/ 64 w 550"/>
              <a:gd name="T55" fmla="*/ 172 h 270"/>
              <a:gd name="T56" fmla="*/ 48 w 550"/>
              <a:gd name="T57" fmla="*/ 150 h 270"/>
              <a:gd name="T58" fmla="*/ 34 w 550"/>
              <a:gd name="T59" fmla="*/ 128 h 270"/>
              <a:gd name="T60" fmla="*/ 22 w 550"/>
              <a:gd name="T61" fmla="*/ 104 h 270"/>
              <a:gd name="T62" fmla="*/ 14 w 550"/>
              <a:gd name="T63" fmla="*/ 80 h 270"/>
              <a:gd name="T64" fmla="*/ 6 w 550"/>
              <a:gd name="T65" fmla="*/ 54 h 270"/>
              <a:gd name="T66" fmla="*/ 2 w 550"/>
              <a:gd name="T67" fmla="*/ 26 h 270"/>
              <a:gd name="T68" fmla="*/ 0 w 550"/>
              <a:gd name="T69" fmla="*/ 0 h 270"/>
              <a:gd name="T70" fmla="*/ 550 w 550"/>
              <a:gd name="T71" fmla="*/ 0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50" h="270">
                <a:moveTo>
                  <a:pt x="550" y="0"/>
                </a:moveTo>
                <a:lnTo>
                  <a:pt x="550" y="0"/>
                </a:lnTo>
                <a:lnTo>
                  <a:pt x="548" y="26"/>
                </a:lnTo>
                <a:lnTo>
                  <a:pt x="544" y="54"/>
                </a:lnTo>
                <a:lnTo>
                  <a:pt x="536" y="80"/>
                </a:lnTo>
                <a:lnTo>
                  <a:pt x="526" y="104"/>
                </a:lnTo>
                <a:lnTo>
                  <a:pt x="514" y="128"/>
                </a:lnTo>
                <a:lnTo>
                  <a:pt x="502" y="150"/>
                </a:lnTo>
                <a:lnTo>
                  <a:pt x="486" y="172"/>
                </a:lnTo>
                <a:lnTo>
                  <a:pt x="468" y="190"/>
                </a:lnTo>
                <a:lnTo>
                  <a:pt x="448" y="208"/>
                </a:lnTo>
                <a:lnTo>
                  <a:pt x="428" y="224"/>
                </a:lnTo>
                <a:lnTo>
                  <a:pt x="404" y="238"/>
                </a:lnTo>
                <a:lnTo>
                  <a:pt x="380" y="248"/>
                </a:lnTo>
                <a:lnTo>
                  <a:pt x="356" y="258"/>
                </a:lnTo>
                <a:lnTo>
                  <a:pt x="330" y="264"/>
                </a:lnTo>
                <a:lnTo>
                  <a:pt x="302" y="268"/>
                </a:lnTo>
                <a:lnTo>
                  <a:pt x="274" y="270"/>
                </a:lnTo>
                <a:lnTo>
                  <a:pt x="274" y="270"/>
                </a:lnTo>
                <a:lnTo>
                  <a:pt x="246" y="268"/>
                </a:lnTo>
                <a:lnTo>
                  <a:pt x="220" y="264"/>
                </a:lnTo>
                <a:lnTo>
                  <a:pt x="194" y="258"/>
                </a:lnTo>
                <a:lnTo>
                  <a:pt x="168" y="248"/>
                </a:lnTo>
                <a:lnTo>
                  <a:pt x="144" y="238"/>
                </a:lnTo>
                <a:lnTo>
                  <a:pt x="122" y="224"/>
                </a:lnTo>
                <a:lnTo>
                  <a:pt x="102" y="208"/>
                </a:lnTo>
                <a:lnTo>
                  <a:pt x="82" y="190"/>
                </a:lnTo>
                <a:lnTo>
                  <a:pt x="64" y="172"/>
                </a:lnTo>
                <a:lnTo>
                  <a:pt x="48" y="150"/>
                </a:lnTo>
                <a:lnTo>
                  <a:pt x="34" y="128"/>
                </a:lnTo>
                <a:lnTo>
                  <a:pt x="22" y="104"/>
                </a:lnTo>
                <a:lnTo>
                  <a:pt x="14" y="80"/>
                </a:lnTo>
                <a:lnTo>
                  <a:pt x="6" y="54"/>
                </a:lnTo>
                <a:lnTo>
                  <a:pt x="2" y="26"/>
                </a:lnTo>
                <a:lnTo>
                  <a:pt x="0" y="0"/>
                </a:lnTo>
                <a:lnTo>
                  <a:pt x="550" y="0"/>
                </a:lnTo>
                <a:close/>
              </a:path>
            </a:pathLst>
          </a:custGeom>
          <a:solidFill>
            <a:schemeClr val="accent3"/>
          </a:solidFill>
          <a:ln>
            <a:noFill/>
          </a:ln>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 name="TextBox 7"/>
          <p:cNvSpPr txBox="1"/>
          <p:nvPr/>
        </p:nvSpPr>
        <p:spPr>
          <a:xfrm>
            <a:off x="3149536" y="2972503"/>
            <a:ext cx="1120820" cy="369332"/>
          </a:xfrm>
          <a:prstGeom prst="rect">
            <a:avLst/>
          </a:prstGeom>
          <a:noFill/>
        </p:spPr>
        <p:txBody>
          <a:bodyPr wrap="none" rtlCol="0">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支出</a:t>
            </a:r>
            <a:r>
              <a:rPr kumimoji="0" lang="en-US" altLang="zh-CN" sz="16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40%</a:t>
            </a:r>
          </a:p>
        </p:txBody>
      </p:sp>
      <p:sp>
        <p:nvSpPr>
          <p:cNvPr id="9" name="椭圆 8"/>
          <p:cNvSpPr/>
          <p:nvPr/>
        </p:nvSpPr>
        <p:spPr>
          <a:xfrm>
            <a:off x="4831184" y="2525298"/>
            <a:ext cx="1263742" cy="1263742"/>
          </a:xfrm>
          <a:prstGeom prst="ellipse">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 </a:t>
            </a:r>
            <a:endParaRPr kumimoji="0" lang="zh-CN" altLang="en-US" sz="16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10" name="Freeform 7"/>
          <p:cNvSpPr>
            <a:spLocks/>
          </p:cNvSpPr>
          <p:nvPr/>
        </p:nvSpPr>
        <p:spPr bwMode="auto">
          <a:xfrm>
            <a:off x="4860069" y="2996954"/>
            <a:ext cx="1205973" cy="763052"/>
          </a:xfrm>
          <a:custGeom>
            <a:avLst/>
            <a:gdLst>
              <a:gd name="T0" fmla="*/ 540 w 550"/>
              <a:gd name="T1" fmla="*/ 0 h 348"/>
              <a:gd name="T2" fmla="*/ 540 w 550"/>
              <a:gd name="T3" fmla="*/ 0 h 348"/>
              <a:gd name="T4" fmla="*/ 544 w 550"/>
              <a:gd name="T5" fmla="*/ 18 h 348"/>
              <a:gd name="T6" fmla="*/ 546 w 550"/>
              <a:gd name="T7" fmla="*/ 36 h 348"/>
              <a:gd name="T8" fmla="*/ 548 w 550"/>
              <a:gd name="T9" fmla="*/ 54 h 348"/>
              <a:gd name="T10" fmla="*/ 550 w 550"/>
              <a:gd name="T11" fmla="*/ 74 h 348"/>
              <a:gd name="T12" fmla="*/ 550 w 550"/>
              <a:gd name="T13" fmla="*/ 74 h 348"/>
              <a:gd name="T14" fmla="*/ 548 w 550"/>
              <a:gd name="T15" fmla="*/ 102 h 348"/>
              <a:gd name="T16" fmla="*/ 544 w 550"/>
              <a:gd name="T17" fmla="*/ 128 h 348"/>
              <a:gd name="T18" fmla="*/ 536 w 550"/>
              <a:gd name="T19" fmla="*/ 154 h 348"/>
              <a:gd name="T20" fmla="*/ 528 w 550"/>
              <a:gd name="T21" fmla="*/ 180 h 348"/>
              <a:gd name="T22" fmla="*/ 516 w 550"/>
              <a:gd name="T23" fmla="*/ 204 h 348"/>
              <a:gd name="T24" fmla="*/ 502 w 550"/>
              <a:gd name="T25" fmla="*/ 226 h 348"/>
              <a:gd name="T26" fmla="*/ 486 w 550"/>
              <a:gd name="T27" fmla="*/ 248 h 348"/>
              <a:gd name="T28" fmla="*/ 468 w 550"/>
              <a:gd name="T29" fmla="*/ 268 h 348"/>
              <a:gd name="T30" fmla="*/ 450 w 550"/>
              <a:gd name="T31" fmla="*/ 286 h 348"/>
              <a:gd name="T32" fmla="*/ 428 w 550"/>
              <a:gd name="T33" fmla="*/ 300 h 348"/>
              <a:gd name="T34" fmla="*/ 406 w 550"/>
              <a:gd name="T35" fmla="*/ 314 h 348"/>
              <a:gd name="T36" fmla="*/ 382 w 550"/>
              <a:gd name="T37" fmla="*/ 326 h 348"/>
              <a:gd name="T38" fmla="*/ 356 w 550"/>
              <a:gd name="T39" fmla="*/ 336 h 348"/>
              <a:gd name="T40" fmla="*/ 330 w 550"/>
              <a:gd name="T41" fmla="*/ 342 h 348"/>
              <a:gd name="T42" fmla="*/ 302 w 550"/>
              <a:gd name="T43" fmla="*/ 346 h 348"/>
              <a:gd name="T44" fmla="*/ 274 w 550"/>
              <a:gd name="T45" fmla="*/ 348 h 348"/>
              <a:gd name="T46" fmla="*/ 274 w 550"/>
              <a:gd name="T47" fmla="*/ 348 h 348"/>
              <a:gd name="T48" fmla="*/ 246 w 550"/>
              <a:gd name="T49" fmla="*/ 346 h 348"/>
              <a:gd name="T50" fmla="*/ 220 w 550"/>
              <a:gd name="T51" fmla="*/ 342 h 348"/>
              <a:gd name="T52" fmla="*/ 192 w 550"/>
              <a:gd name="T53" fmla="*/ 336 h 348"/>
              <a:gd name="T54" fmla="*/ 168 w 550"/>
              <a:gd name="T55" fmla="*/ 326 h 348"/>
              <a:gd name="T56" fmla="*/ 144 w 550"/>
              <a:gd name="T57" fmla="*/ 314 h 348"/>
              <a:gd name="T58" fmla="*/ 120 w 550"/>
              <a:gd name="T59" fmla="*/ 300 h 348"/>
              <a:gd name="T60" fmla="*/ 100 w 550"/>
              <a:gd name="T61" fmla="*/ 286 h 348"/>
              <a:gd name="T62" fmla="*/ 80 w 550"/>
              <a:gd name="T63" fmla="*/ 268 h 348"/>
              <a:gd name="T64" fmla="*/ 62 w 550"/>
              <a:gd name="T65" fmla="*/ 248 h 348"/>
              <a:gd name="T66" fmla="*/ 46 w 550"/>
              <a:gd name="T67" fmla="*/ 226 h 348"/>
              <a:gd name="T68" fmla="*/ 32 w 550"/>
              <a:gd name="T69" fmla="*/ 204 h 348"/>
              <a:gd name="T70" fmla="*/ 22 w 550"/>
              <a:gd name="T71" fmla="*/ 180 h 348"/>
              <a:gd name="T72" fmla="*/ 12 w 550"/>
              <a:gd name="T73" fmla="*/ 154 h 348"/>
              <a:gd name="T74" fmla="*/ 6 w 550"/>
              <a:gd name="T75" fmla="*/ 128 h 348"/>
              <a:gd name="T76" fmla="*/ 2 w 550"/>
              <a:gd name="T77" fmla="*/ 102 h 348"/>
              <a:gd name="T78" fmla="*/ 0 w 550"/>
              <a:gd name="T79" fmla="*/ 74 h 348"/>
              <a:gd name="T80" fmla="*/ 0 w 550"/>
              <a:gd name="T81" fmla="*/ 74 h 348"/>
              <a:gd name="T82" fmla="*/ 0 w 550"/>
              <a:gd name="T83" fmla="*/ 54 h 348"/>
              <a:gd name="T84" fmla="*/ 2 w 550"/>
              <a:gd name="T85" fmla="*/ 36 h 348"/>
              <a:gd name="T86" fmla="*/ 6 w 550"/>
              <a:gd name="T87" fmla="*/ 18 h 348"/>
              <a:gd name="T88" fmla="*/ 10 w 550"/>
              <a:gd name="T89" fmla="*/ 0 h 348"/>
              <a:gd name="T90" fmla="*/ 540 w 550"/>
              <a:gd name="T91" fmla="*/ 0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50" h="348">
                <a:moveTo>
                  <a:pt x="540" y="0"/>
                </a:moveTo>
                <a:lnTo>
                  <a:pt x="540" y="0"/>
                </a:lnTo>
                <a:lnTo>
                  <a:pt x="544" y="18"/>
                </a:lnTo>
                <a:lnTo>
                  <a:pt x="546" y="36"/>
                </a:lnTo>
                <a:lnTo>
                  <a:pt x="548" y="54"/>
                </a:lnTo>
                <a:lnTo>
                  <a:pt x="550" y="74"/>
                </a:lnTo>
                <a:lnTo>
                  <a:pt x="550" y="74"/>
                </a:lnTo>
                <a:lnTo>
                  <a:pt x="548" y="102"/>
                </a:lnTo>
                <a:lnTo>
                  <a:pt x="544" y="128"/>
                </a:lnTo>
                <a:lnTo>
                  <a:pt x="536" y="154"/>
                </a:lnTo>
                <a:lnTo>
                  <a:pt x="528" y="180"/>
                </a:lnTo>
                <a:lnTo>
                  <a:pt x="516" y="204"/>
                </a:lnTo>
                <a:lnTo>
                  <a:pt x="502" y="226"/>
                </a:lnTo>
                <a:lnTo>
                  <a:pt x="486" y="248"/>
                </a:lnTo>
                <a:lnTo>
                  <a:pt x="468" y="268"/>
                </a:lnTo>
                <a:lnTo>
                  <a:pt x="450" y="286"/>
                </a:lnTo>
                <a:lnTo>
                  <a:pt x="428" y="300"/>
                </a:lnTo>
                <a:lnTo>
                  <a:pt x="406" y="314"/>
                </a:lnTo>
                <a:lnTo>
                  <a:pt x="382" y="326"/>
                </a:lnTo>
                <a:lnTo>
                  <a:pt x="356" y="336"/>
                </a:lnTo>
                <a:lnTo>
                  <a:pt x="330" y="342"/>
                </a:lnTo>
                <a:lnTo>
                  <a:pt x="302" y="346"/>
                </a:lnTo>
                <a:lnTo>
                  <a:pt x="274" y="348"/>
                </a:lnTo>
                <a:lnTo>
                  <a:pt x="274" y="348"/>
                </a:lnTo>
                <a:lnTo>
                  <a:pt x="246" y="346"/>
                </a:lnTo>
                <a:lnTo>
                  <a:pt x="220" y="342"/>
                </a:lnTo>
                <a:lnTo>
                  <a:pt x="192" y="336"/>
                </a:lnTo>
                <a:lnTo>
                  <a:pt x="168" y="326"/>
                </a:lnTo>
                <a:lnTo>
                  <a:pt x="144" y="314"/>
                </a:lnTo>
                <a:lnTo>
                  <a:pt x="120" y="300"/>
                </a:lnTo>
                <a:lnTo>
                  <a:pt x="100" y="286"/>
                </a:lnTo>
                <a:lnTo>
                  <a:pt x="80" y="268"/>
                </a:lnTo>
                <a:lnTo>
                  <a:pt x="62" y="248"/>
                </a:lnTo>
                <a:lnTo>
                  <a:pt x="46" y="226"/>
                </a:lnTo>
                <a:lnTo>
                  <a:pt x="32" y="204"/>
                </a:lnTo>
                <a:lnTo>
                  <a:pt x="22" y="180"/>
                </a:lnTo>
                <a:lnTo>
                  <a:pt x="12" y="154"/>
                </a:lnTo>
                <a:lnTo>
                  <a:pt x="6" y="128"/>
                </a:lnTo>
                <a:lnTo>
                  <a:pt x="2" y="102"/>
                </a:lnTo>
                <a:lnTo>
                  <a:pt x="0" y="74"/>
                </a:lnTo>
                <a:lnTo>
                  <a:pt x="0" y="74"/>
                </a:lnTo>
                <a:lnTo>
                  <a:pt x="0" y="54"/>
                </a:lnTo>
                <a:lnTo>
                  <a:pt x="2" y="36"/>
                </a:lnTo>
                <a:lnTo>
                  <a:pt x="6" y="18"/>
                </a:lnTo>
                <a:lnTo>
                  <a:pt x="10" y="0"/>
                </a:lnTo>
                <a:lnTo>
                  <a:pt x="540" y="0"/>
                </a:lnTo>
                <a:close/>
              </a:path>
            </a:pathLst>
          </a:custGeom>
          <a:solidFill>
            <a:schemeClr val="accent4"/>
          </a:solidFill>
          <a:ln>
            <a:noFill/>
          </a:ln>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1" name="TextBox 10"/>
          <p:cNvSpPr txBox="1"/>
          <p:nvPr/>
        </p:nvSpPr>
        <p:spPr>
          <a:xfrm>
            <a:off x="4914343" y="2972503"/>
            <a:ext cx="1120820" cy="369332"/>
          </a:xfrm>
          <a:prstGeom prst="rect">
            <a:avLst/>
          </a:prstGeom>
          <a:noFill/>
        </p:spPr>
        <p:txBody>
          <a:bodyPr wrap="none" rtlCol="0">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利润</a:t>
            </a:r>
            <a:r>
              <a:rPr kumimoji="0" lang="en-US" altLang="zh-CN" sz="16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60%</a:t>
            </a:r>
          </a:p>
        </p:txBody>
      </p:sp>
      <p:sp>
        <p:nvSpPr>
          <p:cNvPr id="12" name="椭圆 11"/>
          <p:cNvSpPr/>
          <p:nvPr/>
        </p:nvSpPr>
        <p:spPr>
          <a:xfrm>
            <a:off x="6613295" y="2525298"/>
            <a:ext cx="1263742" cy="1263742"/>
          </a:xfrm>
          <a:prstGeom prst="ellipse">
            <a:avLst/>
          </a:prstGeom>
          <a:solidFill>
            <a:schemeClr val="bg1"/>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smtClean="0">
                <a:ln>
                  <a:noFill/>
                </a:ln>
                <a:solidFill>
                  <a:prstClr val="white"/>
                </a:solidFill>
                <a:effectLst/>
                <a:uLnTx/>
                <a:uFillTx/>
                <a:latin typeface="Calibri"/>
                <a:ea typeface="宋体" panose="02010600030101010101" pitchFamily="2" charset="-122"/>
                <a:cs typeface="+mn-cs"/>
              </a:rPr>
              <a:t> </a:t>
            </a:r>
            <a:endParaRPr kumimoji="0" lang="zh-CN" altLang="en-US" sz="16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13" name="Freeform 8"/>
          <p:cNvSpPr>
            <a:spLocks/>
          </p:cNvSpPr>
          <p:nvPr/>
        </p:nvSpPr>
        <p:spPr bwMode="auto">
          <a:xfrm>
            <a:off x="6642181" y="2760144"/>
            <a:ext cx="1205973" cy="999862"/>
          </a:xfrm>
          <a:custGeom>
            <a:avLst/>
            <a:gdLst>
              <a:gd name="T0" fmla="*/ 482 w 550"/>
              <a:gd name="T1" fmla="*/ 0 h 456"/>
              <a:gd name="T2" fmla="*/ 482 w 550"/>
              <a:gd name="T3" fmla="*/ 0 h 456"/>
              <a:gd name="T4" fmla="*/ 496 w 550"/>
              <a:gd name="T5" fmla="*/ 18 h 456"/>
              <a:gd name="T6" fmla="*/ 510 w 550"/>
              <a:gd name="T7" fmla="*/ 38 h 456"/>
              <a:gd name="T8" fmla="*/ 522 w 550"/>
              <a:gd name="T9" fmla="*/ 60 h 456"/>
              <a:gd name="T10" fmla="*/ 532 w 550"/>
              <a:gd name="T11" fmla="*/ 82 h 456"/>
              <a:gd name="T12" fmla="*/ 540 w 550"/>
              <a:gd name="T13" fmla="*/ 106 h 456"/>
              <a:gd name="T14" fmla="*/ 546 w 550"/>
              <a:gd name="T15" fmla="*/ 130 h 456"/>
              <a:gd name="T16" fmla="*/ 550 w 550"/>
              <a:gd name="T17" fmla="*/ 156 h 456"/>
              <a:gd name="T18" fmla="*/ 550 w 550"/>
              <a:gd name="T19" fmla="*/ 182 h 456"/>
              <a:gd name="T20" fmla="*/ 550 w 550"/>
              <a:gd name="T21" fmla="*/ 182 h 456"/>
              <a:gd name="T22" fmla="*/ 548 w 550"/>
              <a:gd name="T23" fmla="*/ 210 h 456"/>
              <a:gd name="T24" fmla="*/ 544 w 550"/>
              <a:gd name="T25" fmla="*/ 236 h 456"/>
              <a:gd name="T26" fmla="*/ 538 w 550"/>
              <a:gd name="T27" fmla="*/ 262 h 456"/>
              <a:gd name="T28" fmla="*/ 528 w 550"/>
              <a:gd name="T29" fmla="*/ 288 h 456"/>
              <a:gd name="T30" fmla="*/ 518 w 550"/>
              <a:gd name="T31" fmla="*/ 312 h 456"/>
              <a:gd name="T32" fmla="*/ 504 w 550"/>
              <a:gd name="T33" fmla="*/ 334 h 456"/>
              <a:gd name="T34" fmla="*/ 488 w 550"/>
              <a:gd name="T35" fmla="*/ 356 h 456"/>
              <a:gd name="T36" fmla="*/ 470 w 550"/>
              <a:gd name="T37" fmla="*/ 376 h 456"/>
              <a:gd name="T38" fmla="*/ 450 w 550"/>
              <a:gd name="T39" fmla="*/ 394 h 456"/>
              <a:gd name="T40" fmla="*/ 430 w 550"/>
              <a:gd name="T41" fmla="*/ 408 h 456"/>
              <a:gd name="T42" fmla="*/ 406 w 550"/>
              <a:gd name="T43" fmla="*/ 422 h 456"/>
              <a:gd name="T44" fmla="*/ 382 w 550"/>
              <a:gd name="T45" fmla="*/ 434 h 456"/>
              <a:gd name="T46" fmla="*/ 358 w 550"/>
              <a:gd name="T47" fmla="*/ 444 h 456"/>
              <a:gd name="T48" fmla="*/ 330 w 550"/>
              <a:gd name="T49" fmla="*/ 450 h 456"/>
              <a:gd name="T50" fmla="*/ 304 w 550"/>
              <a:gd name="T51" fmla="*/ 454 h 456"/>
              <a:gd name="T52" fmla="*/ 276 w 550"/>
              <a:gd name="T53" fmla="*/ 456 h 456"/>
              <a:gd name="T54" fmla="*/ 276 w 550"/>
              <a:gd name="T55" fmla="*/ 456 h 456"/>
              <a:gd name="T56" fmla="*/ 248 w 550"/>
              <a:gd name="T57" fmla="*/ 454 h 456"/>
              <a:gd name="T58" fmla="*/ 220 w 550"/>
              <a:gd name="T59" fmla="*/ 450 h 456"/>
              <a:gd name="T60" fmla="*/ 194 w 550"/>
              <a:gd name="T61" fmla="*/ 444 h 456"/>
              <a:gd name="T62" fmla="*/ 168 w 550"/>
              <a:gd name="T63" fmla="*/ 434 h 456"/>
              <a:gd name="T64" fmla="*/ 144 w 550"/>
              <a:gd name="T65" fmla="*/ 422 h 456"/>
              <a:gd name="T66" fmla="*/ 122 w 550"/>
              <a:gd name="T67" fmla="*/ 408 h 456"/>
              <a:gd name="T68" fmla="*/ 100 w 550"/>
              <a:gd name="T69" fmla="*/ 394 h 456"/>
              <a:gd name="T70" fmla="*/ 82 w 550"/>
              <a:gd name="T71" fmla="*/ 376 h 456"/>
              <a:gd name="T72" fmla="*/ 64 w 550"/>
              <a:gd name="T73" fmla="*/ 356 h 456"/>
              <a:gd name="T74" fmla="*/ 48 w 550"/>
              <a:gd name="T75" fmla="*/ 334 h 456"/>
              <a:gd name="T76" fmla="*/ 34 w 550"/>
              <a:gd name="T77" fmla="*/ 312 h 456"/>
              <a:gd name="T78" fmla="*/ 22 w 550"/>
              <a:gd name="T79" fmla="*/ 288 h 456"/>
              <a:gd name="T80" fmla="*/ 14 w 550"/>
              <a:gd name="T81" fmla="*/ 262 h 456"/>
              <a:gd name="T82" fmla="*/ 6 w 550"/>
              <a:gd name="T83" fmla="*/ 236 h 456"/>
              <a:gd name="T84" fmla="*/ 2 w 550"/>
              <a:gd name="T85" fmla="*/ 210 h 456"/>
              <a:gd name="T86" fmla="*/ 0 w 550"/>
              <a:gd name="T87" fmla="*/ 182 h 456"/>
              <a:gd name="T88" fmla="*/ 0 w 550"/>
              <a:gd name="T89" fmla="*/ 182 h 456"/>
              <a:gd name="T90" fmla="*/ 2 w 550"/>
              <a:gd name="T91" fmla="*/ 156 h 456"/>
              <a:gd name="T92" fmla="*/ 6 w 550"/>
              <a:gd name="T93" fmla="*/ 130 h 456"/>
              <a:gd name="T94" fmla="*/ 12 w 550"/>
              <a:gd name="T95" fmla="*/ 106 h 456"/>
              <a:gd name="T96" fmla="*/ 20 w 550"/>
              <a:gd name="T97" fmla="*/ 82 h 456"/>
              <a:gd name="T98" fmla="*/ 30 w 550"/>
              <a:gd name="T99" fmla="*/ 60 h 456"/>
              <a:gd name="T100" fmla="*/ 40 w 550"/>
              <a:gd name="T101" fmla="*/ 38 h 456"/>
              <a:gd name="T102" fmla="*/ 54 w 550"/>
              <a:gd name="T103" fmla="*/ 18 h 456"/>
              <a:gd name="T104" fmla="*/ 70 w 550"/>
              <a:gd name="T105" fmla="*/ 0 h 456"/>
              <a:gd name="T106" fmla="*/ 482 w 550"/>
              <a:gd name="T107" fmla="*/ 0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50" h="456">
                <a:moveTo>
                  <a:pt x="482" y="0"/>
                </a:moveTo>
                <a:lnTo>
                  <a:pt x="482" y="0"/>
                </a:lnTo>
                <a:lnTo>
                  <a:pt x="496" y="18"/>
                </a:lnTo>
                <a:lnTo>
                  <a:pt x="510" y="38"/>
                </a:lnTo>
                <a:lnTo>
                  <a:pt x="522" y="60"/>
                </a:lnTo>
                <a:lnTo>
                  <a:pt x="532" y="82"/>
                </a:lnTo>
                <a:lnTo>
                  <a:pt x="540" y="106"/>
                </a:lnTo>
                <a:lnTo>
                  <a:pt x="546" y="130"/>
                </a:lnTo>
                <a:lnTo>
                  <a:pt x="550" y="156"/>
                </a:lnTo>
                <a:lnTo>
                  <a:pt x="550" y="182"/>
                </a:lnTo>
                <a:lnTo>
                  <a:pt x="550" y="182"/>
                </a:lnTo>
                <a:lnTo>
                  <a:pt x="548" y="210"/>
                </a:lnTo>
                <a:lnTo>
                  <a:pt x="544" y="236"/>
                </a:lnTo>
                <a:lnTo>
                  <a:pt x="538" y="262"/>
                </a:lnTo>
                <a:lnTo>
                  <a:pt x="528" y="288"/>
                </a:lnTo>
                <a:lnTo>
                  <a:pt x="518" y="312"/>
                </a:lnTo>
                <a:lnTo>
                  <a:pt x="504" y="334"/>
                </a:lnTo>
                <a:lnTo>
                  <a:pt x="488" y="356"/>
                </a:lnTo>
                <a:lnTo>
                  <a:pt x="470" y="376"/>
                </a:lnTo>
                <a:lnTo>
                  <a:pt x="450" y="394"/>
                </a:lnTo>
                <a:lnTo>
                  <a:pt x="430" y="408"/>
                </a:lnTo>
                <a:lnTo>
                  <a:pt x="406" y="422"/>
                </a:lnTo>
                <a:lnTo>
                  <a:pt x="382" y="434"/>
                </a:lnTo>
                <a:lnTo>
                  <a:pt x="358" y="444"/>
                </a:lnTo>
                <a:lnTo>
                  <a:pt x="330" y="450"/>
                </a:lnTo>
                <a:lnTo>
                  <a:pt x="304" y="454"/>
                </a:lnTo>
                <a:lnTo>
                  <a:pt x="276" y="456"/>
                </a:lnTo>
                <a:lnTo>
                  <a:pt x="276" y="456"/>
                </a:lnTo>
                <a:lnTo>
                  <a:pt x="248" y="454"/>
                </a:lnTo>
                <a:lnTo>
                  <a:pt x="220" y="450"/>
                </a:lnTo>
                <a:lnTo>
                  <a:pt x="194" y="444"/>
                </a:lnTo>
                <a:lnTo>
                  <a:pt x="168" y="434"/>
                </a:lnTo>
                <a:lnTo>
                  <a:pt x="144" y="422"/>
                </a:lnTo>
                <a:lnTo>
                  <a:pt x="122" y="408"/>
                </a:lnTo>
                <a:lnTo>
                  <a:pt x="100" y="394"/>
                </a:lnTo>
                <a:lnTo>
                  <a:pt x="82" y="376"/>
                </a:lnTo>
                <a:lnTo>
                  <a:pt x="64" y="356"/>
                </a:lnTo>
                <a:lnTo>
                  <a:pt x="48" y="334"/>
                </a:lnTo>
                <a:lnTo>
                  <a:pt x="34" y="312"/>
                </a:lnTo>
                <a:lnTo>
                  <a:pt x="22" y="288"/>
                </a:lnTo>
                <a:lnTo>
                  <a:pt x="14" y="262"/>
                </a:lnTo>
                <a:lnTo>
                  <a:pt x="6" y="236"/>
                </a:lnTo>
                <a:lnTo>
                  <a:pt x="2" y="210"/>
                </a:lnTo>
                <a:lnTo>
                  <a:pt x="0" y="182"/>
                </a:lnTo>
                <a:lnTo>
                  <a:pt x="0" y="182"/>
                </a:lnTo>
                <a:lnTo>
                  <a:pt x="2" y="156"/>
                </a:lnTo>
                <a:lnTo>
                  <a:pt x="6" y="130"/>
                </a:lnTo>
                <a:lnTo>
                  <a:pt x="12" y="106"/>
                </a:lnTo>
                <a:lnTo>
                  <a:pt x="20" y="82"/>
                </a:lnTo>
                <a:lnTo>
                  <a:pt x="30" y="60"/>
                </a:lnTo>
                <a:lnTo>
                  <a:pt x="40" y="38"/>
                </a:lnTo>
                <a:lnTo>
                  <a:pt x="54" y="18"/>
                </a:lnTo>
                <a:lnTo>
                  <a:pt x="70" y="0"/>
                </a:lnTo>
                <a:lnTo>
                  <a:pt x="482" y="0"/>
                </a:lnTo>
                <a:close/>
              </a:path>
            </a:pathLst>
          </a:custGeom>
          <a:solidFill>
            <a:schemeClr val="accent5"/>
          </a:solidFill>
          <a:ln>
            <a:noFill/>
          </a:ln>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4" name="TextBox 13"/>
          <p:cNvSpPr txBox="1"/>
          <p:nvPr/>
        </p:nvSpPr>
        <p:spPr>
          <a:xfrm>
            <a:off x="6710458" y="2972503"/>
            <a:ext cx="1120820" cy="369332"/>
          </a:xfrm>
          <a:prstGeom prst="rect">
            <a:avLst/>
          </a:prstGeom>
          <a:noFill/>
        </p:spPr>
        <p:txBody>
          <a:bodyPr wrap="none" rtlCol="0">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完成</a:t>
            </a:r>
            <a:r>
              <a:rPr kumimoji="0" lang="en-US" altLang="zh-CN" sz="16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80%</a:t>
            </a:r>
          </a:p>
        </p:txBody>
      </p:sp>
      <p:grpSp>
        <p:nvGrpSpPr>
          <p:cNvPr id="15" name="组合 14"/>
          <p:cNvGrpSpPr/>
          <p:nvPr/>
        </p:nvGrpSpPr>
        <p:grpSpPr>
          <a:xfrm>
            <a:off x="811134" y="3974145"/>
            <a:ext cx="2121132" cy="678991"/>
            <a:chOff x="794684" y="3476935"/>
            <a:chExt cx="2121132" cy="678991"/>
          </a:xfrm>
        </p:grpSpPr>
        <p:sp>
          <p:nvSpPr>
            <p:cNvPr id="16" name="Text Placeholder 2"/>
            <p:cNvSpPr txBox="1">
              <a:spLocks/>
            </p:cNvSpPr>
            <p:nvPr/>
          </p:nvSpPr>
          <p:spPr bwMode="auto">
            <a:xfrm>
              <a:off x="1093404" y="3476935"/>
              <a:ext cx="1523692" cy="268421"/>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
                  <a:srgbClr val="C00000"/>
                </a:buClr>
                <a:buSzPct val="80000"/>
                <a:buFont typeface="Corbel" pitchFamily="34" charset="0"/>
                <a:buNone/>
                <a:tabLst/>
                <a:defRPr/>
              </a:pPr>
              <a:r>
                <a:rPr kumimoji="0" lang="zh-CN" altLang="en-US" sz="15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添加会议主题</a:t>
              </a:r>
              <a:endParaRPr kumimoji="0" lang="en-AU" sz="15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7" name="Text Placeholder 2"/>
            <p:cNvSpPr txBox="1">
              <a:spLocks/>
            </p:cNvSpPr>
            <p:nvPr/>
          </p:nvSpPr>
          <p:spPr bwMode="auto">
            <a:xfrm>
              <a:off x="794684" y="3734008"/>
              <a:ext cx="2121132" cy="421918"/>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内容文字</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内容需概括</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精炼不用</a:t>
              </a: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多</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余的文字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修饰</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nvGrpSpPr>
          <p:cNvPr id="18" name="组合 17"/>
          <p:cNvGrpSpPr/>
          <p:nvPr/>
        </p:nvGrpSpPr>
        <p:grpSpPr>
          <a:xfrm>
            <a:off x="2611334" y="3974145"/>
            <a:ext cx="2121132" cy="678991"/>
            <a:chOff x="2627784" y="3476935"/>
            <a:chExt cx="2121132" cy="678991"/>
          </a:xfrm>
        </p:grpSpPr>
        <p:sp>
          <p:nvSpPr>
            <p:cNvPr id="19" name="Text Placeholder 2"/>
            <p:cNvSpPr txBox="1">
              <a:spLocks/>
            </p:cNvSpPr>
            <p:nvPr/>
          </p:nvSpPr>
          <p:spPr bwMode="auto">
            <a:xfrm>
              <a:off x="2926504" y="3476935"/>
              <a:ext cx="1523692" cy="268421"/>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
                  <a:srgbClr val="C00000"/>
                </a:buClr>
                <a:buSzPct val="80000"/>
                <a:buFont typeface="Corbel" pitchFamily="34" charset="0"/>
                <a:buNone/>
                <a:tabLst/>
                <a:defRPr/>
              </a:pPr>
              <a:r>
                <a:rPr kumimoji="0" lang="zh-CN" altLang="en-US" sz="15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添加会议主题</a:t>
              </a:r>
              <a:endParaRPr kumimoji="0" lang="en-AU" sz="15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20" name="Text Placeholder 2"/>
            <p:cNvSpPr txBox="1">
              <a:spLocks/>
            </p:cNvSpPr>
            <p:nvPr/>
          </p:nvSpPr>
          <p:spPr bwMode="auto">
            <a:xfrm>
              <a:off x="2627784" y="3734008"/>
              <a:ext cx="2121132" cy="421918"/>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内容文字</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内容需概括</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精炼不用</a:t>
              </a: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多</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余的文字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修饰</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nvGrpSpPr>
          <p:cNvPr id="21" name="组合 20"/>
          <p:cNvGrpSpPr/>
          <p:nvPr/>
        </p:nvGrpSpPr>
        <p:grpSpPr>
          <a:xfrm>
            <a:off x="4411534" y="3974145"/>
            <a:ext cx="2121132" cy="678991"/>
            <a:chOff x="4427984" y="3476935"/>
            <a:chExt cx="2121132" cy="678991"/>
          </a:xfrm>
        </p:grpSpPr>
        <p:sp>
          <p:nvSpPr>
            <p:cNvPr id="22" name="Text Placeholder 2"/>
            <p:cNvSpPr txBox="1">
              <a:spLocks/>
            </p:cNvSpPr>
            <p:nvPr/>
          </p:nvSpPr>
          <p:spPr bwMode="auto">
            <a:xfrm>
              <a:off x="4726704" y="3476935"/>
              <a:ext cx="1523692" cy="268421"/>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
                  <a:srgbClr val="C00000"/>
                </a:buClr>
                <a:buSzPct val="80000"/>
                <a:buFont typeface="Corbel" pitchFamily="34" charset="0"/>
                <a:buNone/>
                <a:tabLst/>
                <a:defRPr/>
              </a:pPr>
              <a:r>
                <a:rPr kumimoji="0" lang="zh-CN" altLang="en-US" sz="15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添加会议主题</a:t>
              </a:r>
              <a:endParaRPr kumimoji="0" lang="en-AU" sz="15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23" name="Text Placeholder 2"/>
            <p:cNvSpPr txBox="1">
              <a:spLocks/>
            </p:cNvSpPr>
            <p:nvPr/>
          </p:nvSpPr>
          <p:spPr bwMode="auto">
            <a:xfrm>
              <a:off x="4427984" y="3734008"/>
              <a:ext cx="2121132" cy="421918"/>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内容文字</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内容需概括</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精炼不用</a:t>
              </a: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多</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余的文字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修饰</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nvGrpSpPr>
          <p:cNvPr id="24" name="组合 23"/>
          <p:cNvGrpSpPr/>
          <p:nvPr/>
        </p:nvGrpSpPr>
        <p:grpSpPr>
          <a:xfrm>
            <a:off x="6211734" y="3974145"/>
            <a:ext cx="2121132" cy="678991"/>
            <a:chOff x="6195284" y="3476935"/>
            <a:chExt cx="2121132" cy="678991"/>
          </a:xfrm>
        </p:grpSpPr>
        <p:sp>
          <p:nvSpPr>
            <p:cNvPr id="25" name="Text Placeholder 2"/>
            <p:cNvSpPr txBox="1">
              <a:spLocks/>
            </p:cNvSpPr>
            <p:nvPr/>
          </p:nvSpPr>
          <p:spPr bwMode="auto">
            <a:xfrm>
              <a:off x="6494004" y="3476935"/>
              <a:ext cx="1523692" cy="268421"/>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
                  <a:srgbClr val="C00000"/>
                </a:buClr>
                <a:buSzPct val="80000"/>
                <a:buFont typeface="Corbel" pitchFamily="34" charset="0"/>
                <a:buNone/>
                <a:tabLst/>
                <a:defRPr/>
              </a:pPr>
              <a:r>
                <a:rPr kumimoji="0" lang="zh-CN" altLang="en-US" sz="15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添加会议主题</a:t>
              </a:r>
              <a:endParaRPr kumimoji="0" lang="en-AU" sz="15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26" name="Text Placeholder 2"/>
            <p:cNvSpPr txBox="1">
              <a:spLocks/>
            </p:cNvSpPr>
            <p:nvPr/>
          </p:nvSpPr>
          <p:spPr bwMode="auto">
            <a:xfrm>
              <a:off x="6195284" y="3734008"/>
              <a:ext cx="2121132" cy="421918"/>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内容文字</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内容需概括</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精炼不用</a:t>
              </a: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多</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余的文字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修饰</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Vertical)">
                                      <p:cBhvr>
                                        <p:cTn id="7" dur="500"/>
                                        <p:tgtEl>
                                          <p:spTgt spid="2"/>
                                        </p:tgtEl>
                                      </p:cBhvr>
                                    </p:animEffect>
                                  </p:childTnLst>
                                </p:cTn>
                              </p:par>
                            </p:childTnLst>
                          </p:cTn>
                        </p:par>
                        <p:par>
                          <p:cTn id="8" fill="hold">
                            <p:stCondLst>
                              <p:cond delay="500"/>
                            </p:stCondLst>
                            <p:childTnLst>
                              <p:par>
                                <p:cTn id="9" presetID="15"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1000" fill="hold"/>
                                        <p:tgtEl>
                                          <p:spTgt spid="3"/>
                                        </p:tgtEl>
                                        <p:attrNameLst>
                                          <p:attrName>ppt_w</p:attrName>
                                        </p:attrNameLst>
                                      </p:cBhvr>
                                      <p:tavLst>
                                        <p:tav tm="0">
                                          <p:val>
                                            <p:fltVal val="0"/>
                                          </p:val>
                                        </p:tav>
                                        <p:tav tm="100000">
                                          <p:val>
                                            <p:strVal val="#ppt_w"/>
                                          </p:val>
                                        </p:tav>
                                      </p:tavLst>
                                    </p:anim>
                                    <p:anim calcmode="lin" valueType="num">
                                      <p:cBhvr>
                                        <p:cTn id="12" dur="1000" fill="hold"/>
                                        <p:tgtEl>
                                          <p:spTgt spid="3"/>
                                        </p:tgtEl>
                                        <p:attrNameLst>
                                          <p:attrName>ppt_h</p:attrName>
                                        </p:attrNameLst>
                                      </p:cBhvr>
                                      <p:tavLst>
                                        <p:tav tm="0">
                                          <p:val>
                                            <p:fltVal val="0"/>
                                          </p:val>
                                        </p:tav>
                                        <p:tav tm="100000">
                                          <p:val>
                                            <p:strVal val="#ppt_h"/>
                                          </p:val>
                                        </p:tav>
                                      </p:tavLst>
                                    </p:anim>
                                    <p:anim calcmode="lin" valueType="num">
                                      <p:cBhvr>
                                        <p:cTn id="13"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3"/>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grpId="0" nodeType="withEffect">
                                  <p:stCondLst>
                                    <p:cond delay="200"/>
                                  </p:stCondLst>
                                  <p:childTnLst>
                                    <p:set>
                                      <p:cBhvr>
                                        <p:cTn id="16" dur="1" fill="hold">
                                          <p:stCondLst>
                                            <p:cond delay="0"/>
                                          </p:stCondLst>
                                        </p:cTn>
                                        <p:tgtEl>
                                          <p:spTgt spid="6"/>
                                        </p:tgtEl>
                                        <p:attrNameLst>
                                          <p:attrName>style.visibility</p:attrName>
                                        </p:attrNameLst>
                                      </p:cBhvr>
                                      <p:to>
                                        <p:strVal val="visible"/>
                                      </p:to>
                                    </p:set>
                                    <p:anim calcmode="lin" valueType="num">
                                      <p:cBhvr>
                                        <p:cTn id="17" dur="1000" fill="hold"/>
                                        <p:tgtEl>
                                          <p:spTgt spid="6"/>
                                        </p:tgtEl>
                                        <p:attrNameLst>
                                          <p:attrName>ppt_w</p:attrName>
                                        </p:attrNameLst>
                                      </p:cBhvr>
                                      <p:tavLst>
                                        <p:tav tm="0">
                                          <p:val>
                                            <p:fltVal val="0"/>
                                          </p:val>
                                        </p:tav>
                                        <p:tav tm="100000">
                                          <p:val>
                                            <p:strVal val="#ppt_w"/>
                                          </p:val>
                                        </p:tav>
                                      </p:tavLst>
                                    </p:anim>
                                    <p:anim calcmode="lin" valueType="num">
                                      <p:cBhvr>
                                        <p:cTn id="18" dur="1000" fill="hold"/>
                                        <p:tgtEl>
                                          <p:spTgt spid="6"/>
                                        </p:tgtEl>
                                        <p:attrNameLst>
                                          <p:attrName>ppt_h</p:attrName>
                                        </p:attrNameLst>
                                      </p:cBhvr>
                                      <p:tavLst>
                                        <p:tav tm="0">
                                          <p:val>
                                            <p:fltVal val="0"/>
                                          </p:val>
                                        </p:tav>
                                        <p:tav tm="100000">
                                          <p:val>
                                            <p:strVal val="#ppt_h"/>
                                          </p:val>
                                        </p:tav>
                                      </p:tavLst>
                                    </p:anim>
                                    <p:anim calcmode="lin" valueType="num">
                                      <p:cBhvr>
                                        <p:cTn id="19"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6"/>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grpId="0" nodeType="withEffect">
                                  <p:stCondLst>
                                    <p:cond delay="400"/>
                                  </p:stCondLst>
                                  <p:childTnLst>
                                    <p:set>
                                      <p:cBhvr>
                                        <p:cTn id="22" dur="1" fill="hold">
                                          <p:stCondLst>
                                            <p:cond delay="0"/>
                                          </p:stCondLst>
                                        </p:cTn>
                                        <p:tgtEl>
                                          <p:spTgt spid="9"/>
                                        </p:tgtEl>
                                        <p:attrNameLst>
                                          <p:attrName>style.visibility</p:attrName>
                                        </p:attrNameLst>
                                      </p:cBhvr>
                                      <p:to>
                                        <p:strVal val="visible"/>
                                      </p:to>
                                    </p:set>
                                    <p:anim calcmode="lin" valueType="num">
                                      <p:cBhvr>
                                        <p:cTn id="23" dur="1000" fill="hold"/>
                                        <p:tgtEl>
                                          <p:spTgt spid="9"/>
                                        </p:tgtEl>
                                        <p:attrNameLst>
                                          <p:attrName>ppt_w</p:attrName>
                                        </p:attrNameLst>
                                      </p:cBhvr>
                                      <p:tavLst>
                                        <p:tav tm="0">
                                          <p:val>
                                            <p:fltVal val="0"/>
                                          </p:val>
                                        </p:tav>
                                        <p:tav tm="100000">
                                          <p:val>
                                            <p:strVal val="#ppt_w"/>
                                          </p:val>
                                        </p:tav>
                                      </p:tavLst>
                                    </p:anim>
                                    <p:anim calcmode="lin" valueType="num">
                                      <p:cBhvr>
                                        <p:cTn id="24" dur="1000" fill="hold"/>
                                        <p:tgtEl>
                                          <p:spTgt spid="9"/>
                                        </p:tgtEl>
                                        <p:attrNameLst>
                                          <p:attrName>ppt_h</p:attrName>
                                        </p:attrNameLst>
                                      </p:cBhvr>
                                      <p:tavLst>
                                        <p:tav tm="0">
                                          <p:val>
                                            <p:fltVal val="0"/>
                                          </p:val>
                                        </p:tav>
                                        <p:tav tm="100000">
                                          <p:val>
                                            <p:strVal val="#ppt_h"/>
                                          </p:val>
                                        </p:tav>
                                      </p:tavLst>
                                    </p:anim>
                                    <p:anim calcmode="lin" valueType="num">
                                      <p:cBhvr>
                                        <p:cTn id="25"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9"/>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grpId="0" nodeType="withEffect">
                                  <p:stCondLst>
                                    <p:cond delay="600"/>
                                  </p:stCondLst>
                                  <p:childTnLst>
                                    <p:set>
                                      <p:cBhvr>
                                        <p:cTn id="28" dur="1" fill="hold">
                                          <p:stCondLst>
                                            <p:cond delay="0"/>
                                          </p:stCondLst>
                                        </p:cTn>
                                        <p:tgtEl>
                                          <p:spTgt spid="12"/>
                                        </p:tgtEl>
                                        <p:attrNameLst>
                                          <p:attrName>style.visibility</p:attrName>
                                        </p:attrNameLst>
                                      </p:cBhvr>
                                      <p:to>
                                        <p:strVal val="visible"/>
                                      </p:to>
                                    </p:set>
                                    <p:anim calcmode="lin" valueType="num">
                                      <p:cBhvr>
                                        <p:cTn id="29" dur="1000" fill="hold"/>
                                        <p:tgtEl>
                                          <p:spTgt spid="12"/>
                                        </p:tgtEl>
                                        <p:attrNameLst>
                                          <p:attrName>ppt_w</p:attrName>
                                        </p:attrNameLst>
                                      </p:cBhvr>
                                      <p:tavLst>
                                        <p:tav tm="0">
                                          <p:val>
                                            <p:fltVal val="0"/>
                                          </p:val>
                                        </p:tav>
                                        <p:tav tm="100000">
                                          <p:val>
                                            <p:strVal val="#ppt_w"/>
                                          </p:val>
                                        </p:tav>
                                      </p:tavLst>
                                    </p:anim>
                                    <p:anim calcmode="lin" valueType="num">
                                      <p:cBhvr>
                                        <p:cTn id="30" dur="1000" fill="hold"/>
                                        <p:tgtEl>
                                          <p:spTgt spid="12"/>
                                        </p:tgtEl>
                                        <p:attrNameLst>
                                          <p:attrName>ppt_h</p:attrName>
                                        </p:attrNameLst>
                                      </p:cBhvr>
                                      <p:tavLst>
                                        <p:tav tm="0">
                                          <p:val>
                                            <p:fltVal val="0"/>
                                          </p:val>
                                        </p:tav>
                                        <p:tav tm="100000">
                                          <p:val>
                                            <p:strVal val="#ppt_h"/>
                                          </p:val>
                                        </p:tav>
                                      </p:tavLst>
                                    </p:anim>
                                    <p:anim calcmode="lin" valueType="num">
                                      <p:cBhvr>
                                        <p:cTn id="31" dur="1000" fill="hold"/>
                                        <p:tgtEl>
                                          <p:spTgt spid="12"/>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12"/>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100"/>
                            </p:stCondLst>
                            <p:childTnLst>
                              <p:par>
                                <p:cTn id="34" presetID="22" presetClass="entr" presetSubtype="4" fill="hold" grpId="0" nodeType="after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wipe(down)">
                                      <p:cBhvr>
                                        <p:cTn id="36" dur="500"/>
                                        <p:tgtEl>
                                          <p:spTgt spid="4"/>
                                        </p:tgtEl>
                                      </p:cBhvr>
                                    </p:animEffect>
                                  </p:childTnLst>
                                </p:cTn>
                              </p:par>
                            </p:childTnLst>
                          </p:cTn>
                        </p:par>
                        <p:par>
                          <p:cTn id="37" fill="hold">
                            <p:stCondLst>
                              <p:cond delay="2600"/>
                            </p:stCondLst>
                            <p:childTnLst>
                              <p:par>
                                <p:cTn id="38" presetID="22" presetClass="entr" presetSubtype="8" fill="hold" grpId="0" nodeType="after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wipe(left)">
                                      <p:cBhvr>
                                        <p:cTn id="40" dur="500"/>
                                        <p:tgtEl>
                                          <p:spTgt spid="5"/>
                                        </p:tgtEl>
                                      </p:cBhvr>
                                    </p:animEffect>
                                  </p:childTnLst>
                                </p:cTn>
                              </p:par>
                            </p:childTnLst>
                          </p:cTn>
                        </p:par>
                        <p:par>
                          <p:cTn id="41" fill="hold">
                            <p:stCondLst>
                              <p:cond delay="3100"/>
                            </p:stCondLst>
                            <p:childTnLst>
                              <p:par>
                                <p:cTn id="42" presetID="22" presetClass="entr" presetSubtype="4" fill="hold" grpId="0"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down)">
                                      <p:cBhvr>
                                        <p:cTn id="44" dur="500"/>
                                        <p:tgtEl>
                                          <p:spTgt spid="7"/>
                                        </p:tgtEl>
                                      </p:cBhvr>
                                    </p:animEffect>
                                  </p:childTnLst>
                                </p:cTn>
                              </p:par>
                            </p:childTnLst>
                          </p:cTn>
                        </p:par>
                        <p:par>
                          <p:cTn id="45" fill="hold">
                            <p:stCondLst>
                              <p:cond delay="3600"/>
                            </p:stCondLst>
                            <p:childTnLst>
                              <p:par>
                                <p:cTn id="46" presetID="22" presetClass="entr" presetSubtype="8" fill="hold" grpId="0" nodeType="after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wipe(left)">
                                      <p:cBhvr>
                                        <p:cTn id="48" dur="500"/>
                                        <p:tgtEl>
                                          <p:spTgt spid="8"/>
                                        </p:tgtEl>
                                      </p:cBhvr>
                                    </p:animEffect>
                                  </p:childTnLst>
                                </p:cTn>
                              </p:par>
                            </p:childTnLst>
                          </p:cTn>
                        </p:par>
                        <p:par>
                          <p:cTn id="49" fill="hold">
                            <p:stCondLst>
                              <p:cond delay="4100"/>
                            </p:stCondLst>
                            <p:childTnLst>
                              <p:par>
                                <p:cTn id="50" presetID="22" presetClass="entr" presetSubtype="4" fill="hold" grpId="0" nodeType="after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wipe(down)">
                                      <p:cBhvr>
                                        <p:cTn id="52" dur="500"/>
                                        <p:tgtEl>
                                          <p:spTgt spid="10"/>
                                        </p:tgtEl>
                                      </p:cBhvr>
                                    </p:animEffect>
                                  </p:childTnLst>
                                </p:cTn>
                              </p:par>
                            </p:childTnLst>
                          </p:cTn>
                        </p:par>
                        <p:par>
                          <p:cTn id="53" fill="hold">
                            <p:stCondLst>
                              <p:cond delay="4600"/>
                            </p:stCondLst>
                            <p:childTnLst>
                              <p:par>
                                <p:cTn id="54" presetID="22" presetClass="entr" presetSubtype="8" fill="hold" grpId="0" nodeType="afterEffect">
                                  <p:stCondLst>
                                    <p:cond delay="0"/>
                                  </p:stCondLst>
                                  <p:childTnLst>
                                    <p:set>
                                      <p:cBhvr>
                                        <p:cTn id="55" dur="1" fill="hold">
                                          <p:stCondLst>
                                            <p:cond delay="0"/>
                                          </p:stCondLst>
                                        </p:cTn>
                                        <p:tgtEl>
                                          <p:spTgt spid="11"/>
                                        </p:tgtEl>
                                        <p:attrNameLst>
                                          <p:attrName>style.visibility</p:attrName>
                                        </p:attrNameLst>
                                      </p:cBhvr>
                                      <p:to>
                                        <p:strVal val="visible"/>
                                      </p:to>
                                    </p:set>
                                    <p:animEffect transition="in" filter="wipe(left)">
                                      <p:cBhvr>
                                        <p:cTn id="56" dur="500"/>
                                        <p:tgtEl>
                                          <p:spTgt spid="11"/>
                                        </p:tgtEl>
                                      </p:cBhvr>
                                    </p:animEffect>
                                  </p:childTnLst>
                                </p:cTn>
                              </p:par>
                            </p:childTnLst>
                          </p:cTn>
                        </p:par>
                        <p:par>
                          <p:cTn id="57" fill="hold">
                            <p:stCondLst>
                              <p:cond delay="5100"/>
                            </p:stCondLst>
                            <p:childTnLst>
                              <p:par>
                                <p:cTn id="58" presetID="22" presetClass="entr" presetSubtype="4" fill="hold" grpId="0" nodeType="after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wipe(down)">
                                      <p:cBhvr>
                                        <p:cTn id="60" dur="500"/>
                                        <p:tgtEl>
                                          <p:spTgt spid="13"/>
                                        </p:tgtEl>
                                      </p:cBhvr>
                                    </p:animEffect>
                                  </p:childTnLst>
                                </p:cTn>
                              </p:par>
                            </p:childTnLst>
                          </p:cTn>
                        </p:par>
                        <p:par>
                          <p:cTn id="61" fill="hold">
                            <p:stCondLst>
                              <p:cond delay="5600"/>
                            </p:stCondLst>
                            <p:childTnLst>
                              <p:par>
                                <p:cTn id="62" presetID="22" presetClass="entr" presetSubtype="8" fill="hold" grpId="0" nodeType="after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wipe(left)">
                                      <p:cBhvr>
                                        <p:cTn id="64" dur="500"/>
                                        <p:tgtEl>
                                          <p:spTgt spid="14"/>
                                        </p:tgtEl>
                                      </p:cBhvr>
                                    </p:animEffect>
                                  </p:childTnLst>
                                </p:cTn>
                              </p:par>
                            </p:childTnLst>
                          </p:cTn>
                        </p:par>
                        <p:par>
                          <p:cTn id="65" fill="hold">
                            <p:stCondLst>
                              <p:cond delay="6100"/>
                            </p:stCondLst>
                            <p:childTnLst>
                              <p:par>
                                <p:cTn id="66" presetID="42" presetClass="entr" presetSubtype="0" fill="hold" nodeType="afterEffect">
                                  <p:stCondLst>
                                    <p:cond delay="0"/>
                                  </p:stCondLst>
                                  <p:childTnLst>
                                    <p:set>
                                      <p:cBhvr>
                                        <p:cTn id="67" dur="1" fill="hold">
                                          <p:stCondLst>
                                            <p:cond delay="0"/>
                                          </p:stCondLst>
                                        </p:cTn>
                                        <p:tgtEl>
                                          <p:spTgt spid="15"/>
                                        </p:tgtEl>
                                        <p:attrNameLst>
                                          <p:attrName>style.visibility</p:attrName>
                                        </p:attrNameLst>
                                      </p:cBhvr>
                                      <p:to>
                                        <p:strVal val="visible"/>
                                      </p:to>
                                    </p:set>
                                    <p:animEffect transition="in" filter="fade">
                                      <p:cBhvr>
                                        <p:cTn id="68" dur="1000"/>
                                        <p:tgtEl>
                                          <p:spTgt spid="15"/>
                                        </p:tgtEl>
                                      </p:cBhvr>
                                    </p:animEffect>
                                    <p:anim calcmode="lin" valueType="num">
                                      <p:cBhvr>
                                        <p:cTn id="69" dur="1000" fill="hold"/>
                                        <p:tgtEl>
                                          <p:spTgt spid="15"/>
                                        </p:tgtEl>
                                        <p:attrNameLst>
                                          <p:attrName>ppt_x</p:attrName>
                                        </p:attrNameLst>
                                      </p:cBhvr>
                                      <p:tavLst>
                                        <p:tav tm="0">
                                          <p:val>
                                            <p:strVal val="#ppt_x"/>
                                          </p:val>
                                        </p:tav>
                                        <p:tav tm="100000">
                                          <p:val>
                                            <p:strVal val="#ppt_x"/>
                                          </p:val>
                                        </p:tav>
                                      </p:tavLst>
                                    </p:anim>
                                    <p:anim calcmode="lin" valueType="num">
                                      <p:cBhvr>
                                        <p:cTn id="70" dur="1000" fill="hold"/>
                                        <p:tgtEl>
                                          <p:spTgt spid="15"/>
                                        </p:tgtEl>
                                        <p:attrNameLst>
                                          <p:attrName>ppt_y</p:attrName>
                                        </p:attrNameLst>
                                      </p:cBhvr>
                                      <p:tavLst>
                                        <p:tav tm="0">
                                          <p:val>
                                            <p:strVal val="#ppt_y+.1"/>
                                          </p:val>
                                        </p:tav>
                                        <p:tav tm="100000">
                                          <p:val>
                                            <p:strVal val="#ppt_y"/>
                                          </p:val>
                                        </p:tav>
                                      </p:tavLst>
                                    </p:anim>
                                  </p:childTnLst>
                                </p:cTn>
                              </p:par>
                              <p:par>
                                <p:cTn id="71" presetID="42" presetClass="entr" presetSubtype="0" fill="hold" nodeType="withEffect">
                                  <p:stCondLst>
                                    <p:cond delay="200"/>
                                  </p:stCondLst>
                                  <p:childTnLst>
                                    <p:set>
                                      <p:cBhvr>
                                        <p:cTn id="72" dur="1" fill="hold">
                                          <p:stCondLst>
                                            <p:cond delay="0"/>
                                          </p:stCondLst>
                                        </p:cTn>
                                        <p:tgtEl>
                                          <p:spTgt spid="18"/>
                                        </p:tgtEl>
                                        <p:attrNameLst>
                                          <p:attrName>style.visibility</p:attrName>
                                        </p:attrNameLst>
                                      </p:cBhvr>
                                      <p:to>
                                        <p:strVal val="visible"/>
                                      </p:to>
                                    </p:set>
                                    <p:animEffect transition="in" filter="fade">
                                      <p:cBhvr>
                                        <p:cTn id="73" dur="1000"/>
                                        <p:tgtEl>
                                          <p:spTgt spid="18"/>
                                        </p:tgtEl>
                                      </p:cBhvr>
                                    </p:animEffect>
                                    <p:anim calcmode="lin" valueType="num">
                                      <p:cBhvr>
                                        <p:cTn id="74" dur="1000" fill="hold"/>
                                        <p:tgtEl>
                                          <p:spTgt spid="18"/>
                                        </p:tgtEl>
                                        <p:attrNameLst>
                                          <p:attrName>ppt_x</p:attrName>
                                        </p:attrNameLst>
                                      </p:cBhvr>
                                      <p:tavLst>
                                        <p:tav tm="0">
                                          <p:val>
                                            <p:strVal val="#ppt_x"/>
                                          </p:val>
                                        </p:tav>
                                        <p:tav tm="100000">
                                          <p:val>
                                            <p:strVal val="#ppt_x"/>
                                          </p:val>
                                        </p:tav>
                                      </p:tavLst>
                                    </p:anim>
                                    <p:anim calcmode="lin" valueType="num">
                                      <p:cBhvr>
                                        <p:cTn id="75" dur="1000" fill="hold"/>
                                        <p:tgtEl>
                                          <p:spTgt spid="18"/>
                                        </p:tgtEl>
                                        <p:attrNameLst>
                                          <p:attrName>ppt_y</p:attrName>
                                        </p:attrNameLst>
                                      </p:cBhvr>
                                      <p:tavLst>
                                        <p:tav tm="0">
                                          <p:val>
                                            <p:strVal val="#ppt_y+.1"/>
                                          </p:val>
                                        </p:tav>
                                        <p:tav tm="100000">
                                          <p:val>
                                            <p:strVal val="#ppt_y"/>
                                          </p:val>
                                        </p:tav>
                                      </p:tavLst>
                                    </p:anim>
                                  </p:childTnLst>
                                </p:cTn>
                              </p:par>
                              <p:par>
                                <p:cTn id="76" presetID="42" presetClass="entr" presetSubtype="0" fill="hold" nodeType="withEffect">
                                  <p:stCondLst>
                                    <p:cond delay="400"/>
                                  </p:stCondLst>
                                  <p:childTnLst>
                                    <p:set>
                                      <p:cBhvr>
                                        <p:cTn id="77" dur="1" fill="hold">
                                          <p:stCondLst>
                                            <p:cond delay="0"/>
                                          </p:stCondLst>
                                        </p:cTn>
                                        <p:tgtEl>
                                          <p:spTgt spid="21"/>
                                        </p:tgtEl>
                                        <p:attrNameLst>
                                          <p:attrName>style.visibility</p:attrName>
                                        </p:attrNameLst>
                                      </p:cBhvr>
                                      <p:to>
                                        <p:strVal val="visible"/>
                                      </p:to>
                                    </p:set>
                                    <p:animEffect transition="in" filter="fade">
                                      <p:cBhvr>
                                        <p:cTn id="78" dur="1000"/>
                                        <p:tgtEl>
                                          <p:spTgt spid="21"/>
                                        </p:tgtEl>
                                      </p:cBhvr>
                                    </p:animEffect>
                                    <p:anim calcmode="lin" valueType="num">
                                      <p:cBhvr>
                                        <p:cTn id="79" dur="1000" fill="hold"/>
                                        <p:tgtEl>
                                          <p:spTgt spid="21"/>
                                        </p:tgtEl>
                                        <p:attrNameLst>
                                          <p:attrName>ppt_x</p:attrName>
                                        </p:attrNameLst>
                                      </p:cBhvr>
                                      <p:tavLst>
                                        <p:tav tm="0">
                                          <p:val>
                                            <p:strVal val="#ppt_x"/>
                                          </p:val>
                                        </p:tav>
                                        <p:tav tm="100000">
                                          <p:val>
                                            <p:strVal val="#ppt_x"/>
                                          </p:val>
                                        </p:tav>
                                      </p:tavLst>
                                    </p:anim>
                                    <p:anim calcmode="lin" valueType="num">
                                      <p:cBhvr>
                                        <p:cTn id="80" dur="1000" fill="hold"/>
                                        <p:tgtEl>
                                          <p:spTgt spid="21"/>
                                        </p:tgtEl>
                                        <p:attrNameLst>
                                          <p:attrName>ppt_y</p:attrName>
                                        </p:attrNameLst>
                                      </p:cBhvr>
                                      <p:tavLst>
                                        <p:tav tm="0">
                                          <p:val>
                                            <p:strVal val="#ppt_y+.1"/>
                                          </p:val>
                                        </p:tav>
                                        <p:tav tm="100000">
                                          <p:val>
                                            <p:strVal val="#ppt_y"/>
                                          </p:val>
                                        </p:tav>
                                      </p:tavLst>
                                    </p:anim>
                                  </p:childTnLst>
                                </p:cTn>
                              </p:par>
                              <p:par>
                                <p:cTn id="81" presetID="42" presetClass="entr" presetSubtype="0" fill="hold" nodeType="withEffect">
                                  <p:stCondLst>
                                    <p:cond delay="600"/>
                                  </p:stCondLst>
                                  <p:childTnLst>
                                    <p:set>
                                      <p:cBhvr>
                                        <p:cTn id="82" dur="1" fill="hold">
                                          <p:stCondLst>
                                            <p:cond delay="0"/>
                                          </p:stCondLst>
                                        </p:cTn>
                                        <p:tgtEl>
                                          <p:spTgt spid="24"/>
                                        </p:tgtEl>
                                        <p:attrNameLst>
                                          <p:attrName>style.visibility</p:attrName>
                                        </p:attrNameLst>
                                      </p:cBhvr>
                                      <p:to>
                                        <p:strVal val="visible"/>
                                      </p:to>
                                    </p:set>
                                    <p:animEffect transition="in" filter="fade">
                                      <p:cBhvr>
                                        <p:cTn id="83" dur="1000"/>
                                        <p:tgtEl>
                                          <p:spTgt spid="24"/>
                                        </p:tgtEl>
                                      </p:cBhvr>
                                    </p:animEffect>
                                    <p:anim calcmode="lin" valueType="num">
                                      <p:cBhvr>
                                        <p:cTn id="84" dur="1000" fill="hold"/>
                                        <p:tgtEl>
                                          <p:spTgt spid="24"/>
                                        </p:tgtEl>
                                        <p:attrNameLst>
                                          <p:attrName>ppt_x</p:attrName>
                                        </p:attrNameLst>
                                      </p:cBhvr>
                                      <p:tavLst>
                                        <p:tav tm="0">
                                          <p:val>
                                            <p:strVal val="#ppt_x"/>
                                          </p:val>
                                        </p:tav>
                                        <p:tav tm="100000">
                                          <p:val>
                                            <p:strVal val="#ppt_x"/>
                                          </p:val>
                                        </p:tav>
                                      </p:tavLst>
                                    </p:anim>
                                    <p:anim calcmode="lin" valueType="num">
                                      <p:cBhvr>
                                        <p:cTn id="85"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animBg="1"/>
      <p:bldP spid="7" grpId="0" animBg="1"/>
      <p:bldP spid="8" grpId="0"/>
      <p:bldP spid="9" grpId="0" animBg="1"/>
      <p:bldP spid="10" grpId="0" animBg="1"/>
      <p:bldP spid="11" grpId="0"/>
      <p:bldP spid="12" grpId="0" animBg="1"/>
      <p:bldP spid="13" grpId="0" animBg="1"/>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8"/>
          <p:cNvGrpSpPr/>
          <p:nvPr/>
        </p:nvGrpSpPr>
        <p:grpSpPr>
          <a:xfrm>
            <a:off x="6817525" y="2286341"/>
            <a:ext cx="1031052" cy="1190423"/>
            <a:chOff x="9090030" y="2434894"/>
            <a:chExt cx="1374737" cy="1587231"/>
          </a:xfrm>
          <a:solidFill>
            <a:schemeClr val="accent4"/>
          </a:solidFill>
        </p:grpSpPr>
        <p:sp>
          <p:nvSpPr>
            <p:cNvPr id="3" name="Freeform 2"/>
            <p:cNvSpPr>
              <a:spLocks/>
            </p:cNvSpPr>
            <p:nvPr/>
          </p:nvSpPr>
          <p:spPr bwMode="auto">
            <a:xfrm flipH="1">
              <a:off x="9090030" y="2434894"/>
              <a:ext cx="1374737" cy="245535"/>
            </a:xfrm>
            <a:custGeom>
              <a:avLst/>
              <a:gdLst>
                <a:gd name="T0" fmla="*/ 890 w 896"/>
                <a:gd name="T1" fmla="*/ 32 h 160"/>
                <a:gd name="T2" fmla="*/ 840 w 896"/>
                <a:gd name="T3" fmla="*/ 0 h 160"/>
                <a:gd name="T4" fmla="*/ 791 w 896"/>
                <a:gd name="T5" fmla="*/ 32 h 160"/>
                <a:gd name="T6" fmla="*/ 741 w 896"/>
                <a:gd name="T7" fmla="*/ 0 h 160"/>
                <a:gd name="T8" fmla="*/ 692 w 896"/>
                <a:gd name="T9" fmla="*/ 32 h 160"/>
                <a:gd name="T10" fmla="*/ 642 w 896"/>
                <a:gd name="T11" fmla="*/ 0 h 160"/>
                <a:gd name="T12" fmla="*/ 593 w 896"/>
                <a:gd name="T13" fmla="*/ 32 h 160"/>
                <a:gd name="T14" fmla="*/ 544 w 896"/>
                <a:gd name="T15" fmla="*/ 0 h 160"/>
                <a:gd name="T16" fmla="*/ 494 w 896"/>
                <a:gd name="T17" fmla="*/ 32 h 160"/>
                <a:gd name="T18" fmla="*/ 445 w 896"/>
                <a:gd name="T19" fmla="*/ 0 h 160"/>
                <a:gd name="T20" fmla="*/ 395 w 896"/>
                <a:gd name="T21" fmla="*/ 32 h 160"/>
                <a:gd name="T22" fmla="*/ 346 w 896"/>
                <a:gd name="T23" fmla="*/ 0 h 160"/>
                <a:gd name="T24" fmla="*/ 296 w 896"/>
                <a:gd name="T25" fmla="*/ 32 h 160"/>
                <a:gd name="T26" fmla="*/ 247 w 896"/>
                <a:gd name="T27" fmla="*/ 0 h 160"/>
                <a:gd name="T28" fmla="*/ 197 w 896"/>
                <a:gd name="T29" fmla="*/ 32 h 160"/>
                <a:gd name="T30" fmla="*/ 148 w 896"/>
                <a:gd name="T31" fmla="*/ 0 h 160"/>
                <a:gd name="T32" fmla="*/ 98 w 896"/>
                <a:gd name="T33" fmla="*/ 32 h 160"/>
                <a:gd name="T34" fmla="*/ 49 w 896"/>
                <a:gd name="T35" fmla="*/ 0 h 160"/>
                <a:gd name="T36" fmla="*/ 0 w 896"/>
                <a:gd name="T37" fmla="*/ 32 h 160"/>
                <a:gd name="T38" fmla="*/ 0 w 896"/>
                <a:gd name="T39" fmla="*/ 160 h 160"/>
                <a:gd name="T40" fmla="*/ 896 w 896"/>
                <a:gd name="T41" fmla="*/ 160 h 160"/>
                <a:gd name="T42" fmla="*/ 896 w 896"/>
                <a:gd name="T43" fmla="*/ 32 h 160"/>
                <a:gd name="T44" fmla="*/ 890 w 896"/>
                <a:gd name="T45" fmla="*/ 3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96" h="160">
                  <a:moveTo>
                    <a:pt x="890" y="32"/>
                  </a:moveTo>
                  <a:cubicBezTo>
                    <a:pt x="869" y="32"/>
                    <a:pt x="850" y="19"/>
                    <a:pt x="840" y="0"/>
                  </a:cubicBezTo>
                  <a:cubicBezTo>
                    <a:pt x="830" y="19"/>
                    <a:pt x="812" y="32"/>
                    <a:pt x="791" y="32"/>
                  </a:cubicBezTo>
                  <a:cubicBezTo>
                    <a:pt x="770" y="32"/>
                    <a:pt x="752" y="19"/>
                    <a:pt x="741" y="0"/>
                  </a:cubicBezTo>
                  <a:cubicBezTo>
                    <a:pt x="731" y="19"/>
                    <a:pt x="713" y="32"/>
                    <a:pt x="692" y="32"/>
                  </a:cubicBezTo>
                  <a:cubicBezTo>
                    <a:pt x="671" y="32"/>
                    <a:pt x="653" y="19"/>
                    <a:pt x="642" y="0"/>
                  </a:cubicBezTo>
                  <a:cubicBezTo>
                    <a:pt x="632" y="19"/>
                    <a:pt x="614" y="32"/>
                    <a:pt x="593" y="32"/>
                  </a:cubicBezTo>
                  <a:cubicBezTo>
                    <a:pt x="572" y="32"/>
                    <a:pt x="554" y="19"/>
                    <a:pt x="544" y="0"/>
                  </a:cubicBezTo>
                  <a:cubicBezTo>
                    <a:pt x="533" y="19"/>
                    <a:pt x="515" y="32"/>
                    <a:pt x="494" y="32"/>
                  </a:cubicBezTo>
                  <a:cubicBezTo>
                    <a:pt x="473" y="32"/>
                    <a:pt x="455" y="19"/>
                    <a:pt x="445" y="0"/>
                  </a:cubicBezTo>
                  <a:cubicBezTo>
                    <a:pt x="434" y="19"/>
                    <a:pt x="416" y="32"/>
                    <a:pt x="395" y="32"/>
                  </a:cubicBezTo>
                  <a:cubicBezTo>
                    <a:pt x="374" y="32"/>
                    <a:pt x="356" y="19"/>
                    <a:pt x="346" y="0"/>
                  </a:cubicBezTo>
                  <a:cubicBezTo>
                    <a:pt x="336" y="19"/>
                    <a:pt x="317" y="32"/>
                    <a:pt x="296" y="32"/>
                  </a:cubicBezTo>
                  <a:cubicBezTo>
                    <a:pt x="275" y="32"/>
                    <a:pt x="257" y="19"/>
                    <a:pt x="247" y="0"/>
                  </a:cubicBezTo>
                  <a:cubicBezTo>
                    <a:pt x="237" y="19"/>
                    <a:pt x="218" y="32"/>
                    <a:pt x="197" y="32"/>
                  </a:cubicBezTo>
                  <a:cubicBezTo>
                    <a:pt x="176" y="32"/>
                    <a:pt x="158" y="19"/>
                    <a:pt x="148" y="0"/>
                  </a:cubicBezTo>
                  <a:cubicBezTo>
                    <a:pt x="138" y="19"/>
                    <a:pt x="119" y="32"/>
                    <a:pt x="98" y="32"/>
                  </a:cubicBezTo>
                  <a:cubicBezTo>
                    <a:pt x="78" y="32"/>
                    <a:pt x="59" y="19"/>
                    <a:pt x="49" y="0"/>
                  </a:cubicBezTo>
                  <a:cubicBezTo>
                    <a:pt x="39" y="19"/>
                    <a:pt x="21" y="32"/>
                    <a:pt x="0" y="32"/>
                  </a:cubicBezTo>
                  <a:cubicBezTo>
                    <a:pt x="0" y="160"/>
                    <a:pt x="0" y="160"/>
                    <a:pt x="0" y="160"/>
                  </a:cubicBezTo>
                  <a:cubicBezTo>
                    <a:pt x="896" y="160"/>
                    <a:pt x="896" y="160"/>
                    <a:pt x="896" y="160"/>
                  </a:cubicBezTo>
                  <a:cubicBezTo>
                    <a:pt x="896" y="32"/>
                    <a:pt x="896" y="32"/>
                    <a:pt x="896" y="32"/>
                  </a:cubicBezTo>
                  <a:cubicBezTo>
                    <a:pt x="894" y="32"/>
                    <a:pt x="892" y="32"/>
                    <a:pt x="890" y="32"/>
                  </a:cubicBezTo>
                  <a:close/>
                </a:path>
              </a:pathLst>
            </a:custGeom>
            <a:grpFill/>
            <a:ln>
              <a:noFill/>
            </a:ln>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4" name="Freeform 3"/>
            <p:cNvSpPr>
              <a:spLocks/>
            </p:cNvSpPr>
            <p:nvPr/>
          </p:nvSpPr>
          <p:spPr bwMode="auto">
            <a:xfrm flipH="1">
              <a:off x="9090030" y="2583899"/>
              <a:ext cx="1374737" cy="1438226"/>
            </a:xfrm>
            <a:custGeom>
              <a:avLst/>
              <a:gdLst>
                <a:gd name="T0" fmla="*/ 896 w 896"/>
                <a:gd name="T1" fmla="*/ 868 h 938"/>
                <a:gd name="T2" fmla="*/ 830 w 896"/>
                <a:gd name="T3" fmla="*/ 938 h 938"/>
                <a:gd name="T4" fmla="*/ 67 w 896"/>
                <a:gd name="T5" fmla="*/ 938 h 938"/>
                <a:gd name="T6" fmla="*/ 0 w 896"/>
                <a:gd name="T7" fmla="*/ 868 h 938"/>
                <a:gd name="T8" fmla="*/ 0 w 896"/>
                <a:gd name="T9" fmla="*/ 69 h 938"/>
                <a:gd name="T10" fmla="*/ 67 w 896"/>
                <a:gd name="T11" fmla="*/ 0 h 938"/>
                <a:gd name="T12" fmla="*/ 830 w 896"/>
                <a:gd name="T13" fmla="*/ 0 h 938"/>
                <a:gd name="T14" fmla="*/ 896 w 896"/>
                <a:gd name="T15" fmla="*/ 69 h 938"/>
                <a:gd name="T16" fmla="*/ 896 w 896"/>
                <a:gd name="T17" fmla="*/ 868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6" h="938">
                  <a:moveTo>
                    <a:pt x="896" y="868"/>
                  </a:moveTo>
                  <a:cubicBezTo>
                    <a:pt x="896" y="906"/>
                    <a:pt x="866" y="938"/>
                    <a:pt x="830" y="938"/>
                  </a:cubicBezTo>
                  <a:cubicBezTo>
                    <a:pt x="67" y="938"/>
                    <a:pt x="67" y="938"/>
                    <a:pt x="67" y="938"/>
                  </a:cubicBezTo>
                  <a:cubicBezTo>
                    <a:pt x="30" y="938"/>
                    <a:pt x="0" y="906"/>
                    <a:pt x="0" y="868"/>
                  </a:cubicBezTo>
                  <a:cubicBezTo>
                    <a:pt x="0" y="69"/>
                    <a:pt x="0" y="69"/>
                    <a:pt x="0" y="69"/>
                  </a:cubicBezTo>
                  <a:cubicBezTo>
                    <a:pt x="0" y="31"/>
                    <a:pt x="30" y="0"/>
                    <a:pt x="67" y="0"/>
                  </a:cubicBezTo>
                  <a:cubicBezTo>
                    <a:pt x="830" y="0"/>
                    <a:pt x="830" y="0"/>
                    <a:pt x="830" y="0"/>
                  </a:cubicBezTo>
                  <a:cubicBezTo>
                    <a:pt x="866" y="0"/>
                    <a:pt x="896" y="31"/>
                    <a:pt x="896" y="69"/>
                  </a:cubicBezTo>
                  <a:lnTo>
                    <a:pt x="896" y="868"/>
                  </a:lnTo>
                  <a:close/>
                </a:path>
              </a:pathLst>
            </a:custGeom>
            <a:grpFill/>
            <a:ln>
              <a:noFill/>
            </a:ln>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5" name="Group 67"/>
          <p:cNvGrpSpPr>
            <a:grpSpLocks/>
          </p:cNvGrpSpPr>
          <p:nvPr/>
        </p:nvGrpSpPr>
        <p:grpSpPr bwMode="auto">
          <a:xfrm>
            <a:off x="6615113" y="1989823"/>
            <a:ext cx="1435893" cy="1537097"/>
            <a:chOff x="8819878" y="2022214"/>
            <a:chExt cx="1915044" cy="2049149"/>
          </a:xfrm>
          <a:solidFill>
            <a:schemeClr val="tx1">
              <a:lumMod val="65000"/>
              <a:lumOff val="35000"/>
            </a:schemeClr>
          </a:solidFill>
        </p:grpSpPr>
        <p:grpSp>
          <p:nvGrpSpPr>
            <p:cNvPr id="6" name="Group 4"/>
            <p:cNvGrpSpPr/>
            <p:nvPr/>
          </p:nvGrpSpPr>
          <p:grpSpPr>
            <a:xfrm flipH="1">
              <a:off x="8819878" y="2022214"/>
              <a:ext cx="1915044" cy="2049149"/>
              <a:chOff x="815878" y="1279659"/>
              <a:chExt cx="1436283" cy="1536862"/>
            </a:xfrm>
            <a:grpFill/>
          </p:grpSpPr>
          <p:sp>
            <p:nvSpPr>
              <p:cNvPr id="8" name="Freeform 6"/>
              <p:cNvSpPr>
                <a:spLocks/>
              </p:cNvSpPr>
              <p:nvPr/>
            </p:nvSpPr>
            <p:spPr bwMode="auto">
              <a:xfrm>
                <a:off x="815878" y="1279659"/>
                <a:ext cx="1436283" cy="1536862"/>
              </a:xfrm>
              <a:custGeom>
                <a:avLst/>
                <a:gdLst>
                  <a:gd name="T0" fmla="*/ 224 w 1248"/>
                  <a:gd name="T1" fmla="*/ 1336 h 1336"/>
                  <a:gd name="T2" fmla="*/ 168 w 1248"/>
                  <a:gd name="T3" fmla="*/ 1309 h 1336"/>
                  <a:gd name="T4" fmla="*/ 145 w 1248"/>
                  <a:gd name="T5" fmla="*/ 1246 h 1336"/>
                  <a:gd name="T6" fmla="*/ 145 w 1248"/>
                  <a:gd name="T7" fmla="*/ 90 h 1336"/>
                  <a:gd name="T8" fmla="*/ 127 w 1248"/>
                  <a:gd name="T9" fmla="*/ 40 h 1336"/>
                  <a:gd name="T10" fmla="*/ 86 w 1248"/>
                  <a:gd name="T11" fmla="*/ 21 h 1336"/>
                  <a:gd name="T12" fmla="*/ 38 w 1248"/>
                  <a:gd name="T13" fmla="*/ 40 h 1336"/>
                  <a:gd name="T14" fmla="*/ 20 w 1248"/>
                  <a:gd name="T15" fmla="*/ 91 h 1336"/>
                  <a:gd name="T16" fmla="*/ 0 w 1248"/>
                  <a:gd name="T17" fmla="*/ 91 h 1336"/>
                  <a:gd name="T18" fmla="*/ 23 w 1248"/>
                  <a:gd name="T19" fmla="*/ 27 h 1336"/>
                  <a:gd name="T20" fmla="*/ 79 w 1248"/>
                  <a:gd name="T21" fmla="*/ 1 h 1336"/>
                  <a:gd name="T22" fmla="*/ 143 w 1248"/>
                  <a:gd name="T23" fmla="*/ 27 h 1336"/>
                  <a:gd name="T24" fmla="*/ 165 w 1248"/>
                  <a:gd name="T25" fmla="*/ 91 h 1336"/>
                  <a:gd name="T26" fmla="*/ 165 w 1248"/>
                  <a:gd name="T27" fmla="*/ 91 h 1336"/>
                  <a:gd name="T28" fmla="*/ 165 w 1248"/>
                  <a:gd name="T29" fmla="*/ 91 h 1336"/>
                  <a:gd name="T30" fmla="*/ 183 w 1248"/>
                  <a:gd name="T31" fmla="*/ 1296 h 1336"/>
                  <a:gd name="T32" fmla="*/ 224 w 1248"/>
                  <a:gd name="T33" fmla="*/ 1316 h 1336"/>
                  <a:gd name="T34" fmla="*/ 1024 w 1248"/>
                  <a:gd name="T35" fmla="*/ 1316 h 1336"/>
                  <a:gd name="T36" fmla="*/ 1065 w 1248"/>
                  <a:gd name="T37" fmla="*/ 1296 h 1336"/>
                  <a:gd name="T38" fmla="*/ 1083 w 1248"/>
                  <a:gd name="T39" fmla="*/ 1246 h 1336"/>
                  <a:gd name="T40" fmla="*/ 1083 w 1248"/>
                  <a:gd name="T41" fmla="*/ 91 h 1336"/>
                  <a:gd name="T42" fmla="*/ 1106 w 1248"/>
                  <a:gd name="T43" fmla="*/ 27 h 1336"/>
                  <a:gd name="T44" fmla="*/ 1162 w 1248"/>
                  <a:gd name="T45" fmla="*/ 1 h 1336"/>
                  <a:gd name="T46" fmla="*/ 1169 w 1248"/>
                  <a:gd name="T47" fmla="*/ 1 h 1336"/>
                  <a:gd name="T48" fmla="*/ 1225 w 1248"/>
                  <a:gd name="T49" fmla="*/ 27 h 1336"/>
                  <a:gd name="T50" fmla="*/ 1248 w 1248"/>
                  <a:gd name="T51" fmla="*/ 91 h 1336"/>
                  <a:gd name="T52" fmla="*/ 1228 w 1248"/>
                  <a:gd name="T53" fmla="*/ 91 h 1336"/>
                  <a:gd name="T54" fmla="*/ 1210 w 1248"/>
                  <a:gd name="T55" fmla="*/ 40 h 1336"/>
                  <a:gd name="T56" fmla="*/ 1169 w 1248"/>
                  <a:gd name="T57" fmla="*/ 21 h 1336"/>
                  <a:gd name="T58" fmla="*/ 1121 w 1248"/>
                  <a:gd name="T59" fmla="*/ 40 h 1336"/>
                  <a:gd name="T60" fmla="*/ 1103 w 1248"/>
                  <a:gd name="T61" fmla="*/ 90 h 1336"/>
                  <a:gd name="T62" fmla="*/ 1103 w 1248"/>
                  <a:gd name="T63" fmla="*/ 90 h 1336"/>
                  <a:gd name="T64" fmla="*/ 1081 w 1248"/>
                  <a:gd name="T65" fmla="*/ 1309 h 1336"/>
                  <a:gd name="T66" fmla="*/ 1024 w 1248"/>
                  <a:gd name="T67" fmla="*/ 1336 h 1336"/>
                  <a:gd name="T68" fmla="*/ 1024 w 1248"/>
                  <a:gd name="T69" fmla="*/ 1336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48" h="1336">
                    <a:moveTo>
                      <a:pt x="1024" y="1336"/>
                    </a:moveTo>
                    <a:cubicBezTo>
                      <a:pt x="224" y="1336"/>
                      <a:pt x="224" y="1336"/>
                      <a:pt x="224" y="1336"/>
                    </a:cubicBezTo>
                    <a:cubicBezTo>
                      <a:pt x="202" y="1336"/>
                      <a:pt x="182" y="1326"/>
                      <a:pt x="168" y="1309"/>
                    </a:cubicBezTo>
                    <a:cubicBezTo>
                      <a:pt x="168" y="1309"/>
                      <a:pt x="168" y="1309"/>
                      <a:pt x="168" y="1309"/>
                    </a:cubicBezTo>
                    <a:cubicBezTo>
                      <a:pt x="154" y="1293"/>
                      <a:pt x="145" y="1271"/>
                      <a:pt x="145" y="1246"/>
                    </a:cubicBezTo>
                    <a:cubicBezTo>
                      <a:pt x="145" y="1246"/>
                      <a:pt x="145" y="1246"/>
                      <a:pt x="145" y="1246"/>
                    </a:cubicBezTo>
                    <a:cubicBezTo>
                      <a:pt x="145" y="91"/>
                      <a:pt x="145" y="91"/>
                      <a:pt x="145" y="91"/>
                    </a:cubicBezTo>
                    <a:cubicBezTo>
                      <a:pt x="145" y="90"/>
                      <a:pt x="145" y="90"/>
                      <a:pt x="145" y="90"/>
                    </a:cubicBezTo>
                    <a:cubicBezTo>
                      <a:pt x="145" y="71"/>
                      <a:pt x="138" y="53"/>
                      <a:pt x="127" y="40"/>
                    </a:cubicBezTo>
                    <a:cubicBezTo>
                      <a:pt x="127" y="40"/>
                      <a:pt x="127" y="40"/>
                      <a:pt x="127" y="40"/>
                    </a:cubicBezTo>
                    <a:cubicBezTo>
                      <a:pt x="116" y="28"/>
                      <a:pt x="102" y="21"/>
                      <a:pt x="86" y="21"/>
                    </a:cubicBezTo>
                    <a:cubicBezTo>
                      <a:pt x="86" y="21"/>
                      <a:pt x="86" y="21"/>
                      <a:pt x="86" y="21"/>
                    </a:cubicBezTo>
                    <a:cubicBezTo>
                      <a:pt x="79" y="21"/>
                      <a:pt x="79" y="21"/>
                      <a:pt x="79" y="21"/>
                    </a:cubicBezTo>
                    <a:cubicBezTo>
                      <a:pt x="64" y="21"/>
                      <a:pt x="49" y="28"/>
                      <a:pt x="38" y="40"/>
                    </a:cubicBezTo>
                    <a:cubicBezTo>
                      <a:pt x="38" y="40"/>
                      <a:pt x="38" y="40"/>
                      <a:pt x="38" y="40"/>
                    </a:cubicBezTo>
                    <a:cubicBezTo>
                      <a:pt x="27" y="53"/>
                      <a:pt x="20" y="71"/>
                      <a:pt x="20" y="91"/>
                    </a:cubicBezTo>
                    <a:cubicBezTo>
                      <a:pt x="20" y="91"/>
                      <a:pt x="20" y="91"/>
                      <a:pt x="20" y="91"/>
                    </a:cubicBezTo>
                    <a:cubicBezTo>
                      <a:pt x="0" y="91"/>
                      <a:pt x="0" y="91"/>
                      <a:pt x="0" y="91"/>
                    </a:cubicBezTo>
                    <a:cubicBezTo>
                      <a:pt x="0" y="66"/>
                      <a:pt x="9" y="44"/>
                      <a:pt x="23" y="27"/>
                    </a:cubicBezTo>
                    <a:cubicBezTo>
                      <a:pt x="23" y="27"/>
                      <a:pt x="23" y="27"/>
                      <a:pt x="23" y="27"/>
                    </a:cubicBezTo>
                    <a:cubicBezTo>
                      <a:pt x="37" y="11"/>
                      <a:pt x="57" y="0"/>
                      <a:pt x="79" y="1"/>
                    </a:cubicBezTo>
                    <a:cubicBezTo>
                      <a:pt x="79" y="1"/>
                      <a:pt x="79" y="1"/>
                      <a:pt x="79" y="1"/>
                    </a:cubicBezTo>
                    <a:cubicBezTo>
                      <a:pt x="86" y="1"/>
                      <a:pt x="86" y="1"/>
                      <a:pt x="86" y="1"/>
                    </a:cubicBezTo>
                    <a:cubicBezTo>
                      <a:pt x="108" y="0"/>
                      <a:pt x="128" y="11"/>
                      <a:pt x="143" y="27"/>
                    </a:cubicBezTo>
                    <a:cubicBezTo>
                      <a:pt x="143" y="27"/>
                      <a:pt x="143" y="27"/>
                      <a:pt x="143" y="27"/>
                    </a:cubicBezTo>
                    <a:cubicBezTo>
                      <a:pt x="157" y="44"/>
                      <a:pt x="165" y="66"/>
                      <a:pt x="165" y="91"/>
                    </a:cubicBezTo>
                    <a:cubicBezTo>
                      <a:pt x="165" y="91"/>
                      <a:pt x="165" y="91"/>
                      <a:pt x="165" y="91"/>
                    </a:cubicBezTo>
                    <a:cubicBezTo>
                      <a:pt x="165" y="91"/>
                      <a:pt x="165" y="91"/>
                      <a:pt x="165" y="91"/>
                    </a:cubicBezTo>
                    <a:cubicBezTo>
                      <a:pt x="165" y="91"/>
                      <a:pt x="165" y="91"/>
                      <a:pt x="165" y="91"/>
                    </a:cubicBezTo>
                    <a:cubicBezTo>
                      <a:pt x="165" y="91"/>
                      <a:pt x="165" y="91"/>
                      <a:pt x="165" y="91"/>
                    </a:cubicBezTo>
                    <a:cubicBezTo>
                      <a:pt x="165" y="1246"/>
                      <a:pt x="165" y="1246"/>
                      <a:pt x="165" y="1246"/>
                    </a:cubicBezTo>
                    <a:cubicBezTo>
                      <a:pt x="165" y="1266"/>
                      <a:pt x="172" y="1284"/>
                      <a:pt x="183" y="1296"/>
                    </a:cubicBezTo>
                    <a:cubicBezTo>
                      <a:pt x="183" y="1296"/>
                      <a:pt x="183" y="1296"/>
                      <a:pt x="183" y="1296"/>
                    </a:cubicBezTo>
                    <a:cubicBezTo>
                      <a:pt x="194" y="1309"/>
                      <a:pt x="208" y="1316"/>
                      <a:pt x="224" y="1316"/>
                    </a:cubicBezTo>
                    <a:cubicBezTo>
                      <a:pt x="224" y="1316"/>
                      <a:pt x="224" y="1316"/>
                      <a:pt x="224" y="1316"/>
                    </a:cubicBezTo>
                    <a:cubicBezTo>
                      <a:pt x="1024" y="1316"/>
                      <a:pt x="1024" y="1316"/>
                      <a:pt x="1024" y="1316"/>
                    </a:cubicBezTo>
                    <a:cubicBezTo>
                      <a:pt x="1040" y="1316"/>
                      <a:pt x="1055" y="1309"/>
                      <a:pt x="1065" y="1296"/>
                    </a:cubicBezTo>
                    <a:cubicBezTo>
                      <a:pt x="1065" y="1296"/>
                      <a:pt x="1065" y="1296"/>
                      <a:pt x="1065" y="1296"/>
                    </a:cubicBezTo>
                    <a:cubicBezTo>
                      <a:pt x="1076" y="1284"/>
                      <a:pt x="1083" y="1266"/>
                      <a:pt x="1083" y="1246"/>
                    </a:cubicBezTo>
                    <a:cubicBezTo>
                      <a:pt x="1083" y="1246"/>
                      <a:pt x="1083" y="1246"/>
                      <a:pt x="1083" y="1246"/>
                    </a:cubicBezTo>
                    <a:cubicBezTo>
                      <a:pt x="1083" y="92"/>
                      <a:pt x="1083" y="92"/>
                      <a:pt x="1083" y="92"/>
                    </a:cubicBezTo>
                    <a:cubicBezTo>
                      <a:pt x="1083" y="91"/>
                      <a:pt x="1083" y="91"/>
                      <a:pt x="1083" y="91"/>
                    </a:cubicBezTo>
                    <a:cubicBezTo>
                      <a:pt x="1083" y="91"/>
                      <a:pt x="1083" y="91"/>
                      <a:pt x="1083" y="91"/>
                    </a:cubicBezTo>
                    <a:cubicBezTo>
                      <a:pt x="1083" y="66"/>
                      <a:pt x="1092" y="44"/>
                      <a:pt x="1106" y="27"/>
                    </a:cubicBezTo>
                    <a:cubicBezTo>
                      <a:pt x="1106" y="27"/>
                      <a:pt x="1106" y="27"/>
                      <a:pt x="1106" y="27"/>
                    </a:cubicBezTo>
                    <a:cubicBezTo>
                      <a:pt x="1120" y="11"/>
                      <a:pt x="1140" y="0"/>
                      <a:pt x="1162" y="1"/>
                    </a:cubicBezTo>
                    <a:cubicBezTo>
                      <a:pt x="1162" y="1"/>
                      <a:pt x="1162" y="1"/>
                      <a:pt x="1162" y="1"/>
                    </a:cubicBezTo>
                    <a:cubicBezTo>
                      <a:pt x="1169" y="1"/>
                      <a:pt x="1169" y="1"/>
                      <a:pt x="1169" y="1"/>
                    </a:cubicBezTo>
                    <a:cubicBezTo>
                      <a:pt x="1191" y="0"/>
                      <a:pt x="1211" y="11"/>
                      <a:pt x="1225" y="27"/>
                    </a:cubicBezTo>
                    <a:cubicBezTo>
                      <a:pt x="1225" y="27"/>
                      <a:pt x="1225" y="27"/>
                      <a:pt x="1225" y="27"/>
                    </a:cubicBezTo>
                    <a:cubicBezTo>
                      <a:pt x="1239" y="44"/>
                      <a:pt x="1248" y="66"/>
                      <a:pt x="1248" y="91"/>
                    </a:cubicBezTo>
                    <a:cubicBezTo>
                      <a:pt x="1248" y="91"/>
                      <a:pt x="1248" y="91"/>
                      <a:pt x="1248" y="91"/>
                    </a:cubicBezTo>
                    <a:cubicBezTo>
                      <a:pt x="1248" y="91"/>
                      <a:pt x="1248" y="91"/>
                      <a:pt x="1248" y="91"/>
                    </a:cubicBezTo>
                    <a:cubicBezTo>
                      <a:pt x="1228" y="91"/>
                      <a:pt x="1228" y="91"/>
                      <a:pt x="1228" y="91"/>
                    </a:cubicBezTo>
                    <a:cubicBezTo>
                      <a:pt x="1228" y="71"/>
                      <a:pt x="1221" y="53"/>
                      <a:pt x="1210" y="40"/>
                    </a:cubicBezTo>
                    <a:cubicBezTo>
                      <a:pt x="1210" y="40"/>
                      <a:pt x="1210" y="40"/>
                      <a:pt x="1210" y="40"/>
                    </a:cubicBezTo>
                    <a:cubicBezTo>
                      <a:pt x="1199" y="28"/>
                      <a:pt x="1185" y="21"/>
                      <a:pt x="1169" y="21"/>
                    </a:cubicBezTo>
                    <a:cubicBezTo>
                      <a:pt x="1169" y="21"/>
                      <a:pt x="1169" y="21"/>
                      <a:pt x="1169" y="21"/>
                    </a:cubicBezTo>
                    <a:cubicBezTo>
                      <a:pt x="1162" y="21"/>
                      <a:pt x="1162" y="21"/>
                      <a:pt x="1162" y="21"/>
                    </a:cubicBezTo>
                    <a:cubicBezTo>
                      <a:pt x="1146" y="21"/>
                      <a:pt x="1132" y="28"/>
                      <a:pt x="1121" y="40"/>
                    </a:cubicBezTo>
                    <a:cubicBezTo>
                      <a:pt x="1121" y="40"/>
                      <a:pt x="1121" y="40"/>
                      <a:pt x="1121" y="40"/>
                    </a:cubicBezTo>
                    <a:cubicBezTo>
                      <a:pt x="1110" y="53"/>
                      <a:pt x="1103" y="70"/>
                      <a:pt x="1103" y="90"/>
                    </a:cubicBezTo>
                    <a:cubicBezTo>
                      <a:pt x="1103" y="90"/>
                      <a:pt x="1103" y="90"/>
                      <a:pt x="1103" y="90"/>
                    </a:cubicBezTo>
                    <a:cubicBezTo>
                      <a:pt x="1103" y="90"/>
                      <a:pt x="1103" y="90"/>
                      <a:pt x="1103" y="90"/>
                    </a:cubicBezTo>
                    <a:cubicBezTo>
                      <a:pt x="1103" y="1246"/>
                      <a:pt x="1103" y="1246"/>
                      <a:pt x="1103" y="1246"/>
                    </a:cubicBezTo>
                    <a:cubicBezTo>
                      <a:pt x="1103" y="1271"/>
                      <a:pt x="1095" y="1293"/>
                      <a:pt x="1081" y="1309"/>
                    </a:cubicBezTo>
                    <a:cubicBezTo>
                      <a:pt x="1081" y="1309"/>
                      <a:pt x="1081" y="1309"/>
                      <a:pt x="1081" y="1309"/>
                    </a:cubicBezTo>
                    <a:cubicBezTo>
                      <a:pt x="1067" y="1326"/>
                      <a:pt x="1047" y="1336"/>
                      <a:pt x="1024" y="1336"/>
                    </a:cubicBezTo>
                    <a:cubicBezTo>
                      <a:pt x="1024" y="1336"/>
                      <a:pt x="1024" y="1336"/>
                      <a:pt x="1024" y="1336"/>
                    </a:cubicBezTo>
                    <a:cubicBezTo>
                      <a:pt x="1024" y="1336"/>
                      <a:pt x="1024" y="1336"/>
                      <a:pt x="1024" y="13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9" name="Freeform 7"/>
              <p:cNvSpPr>
                <a:spLocks/>
              </p:cNvSpPr>
              <p:nvPr/>
            </p:nvSpPr>
            <p:spPr bwMode="auto">
              <a:xfrm>
                <a:off x="997601" y="1752427"/>
                <a:ext cx="160342" cy="14091"/>
              </a:xfrm>
              <a:custGeom>
                <a:avLst/>
                <a:gdLst>
                  <a:gd name="T0" fmla="*/ 0 w 330"/>
                  <a:gd name="T1" fmla="*/ 29 h 29"/>
                  <a:gd name="T2" fmla="*/ 0 w 330"/>
                  <a:gd name="T3" fmla="*/ 0 h 29"/>
                  <a:gd name="T4" fmla="*/ 330 w 330"/>
                  <a:gd name="T5" fmla="*/ 0 h 29"/>
                  <a:gd name="T6" fmla="*/ 330 w 330"/>
                  <a:gd name="T7" fmla="*/ 29 h 29"/>
                  <a:gd name="T8" fmla="*/ 0 w 330"/>
                  <a:gd name="T9" fmla="*/ 29 h 29"/>
                  <a:gd name="T10" fmla="*/ 0 w 330"/>
                  <a:gd name="T11" fmla="*/ 29 h 29"/>
                </a:gdLst>
                <a:ahLst/>
                <a:cxnLst>
                  <a:cxn ang="0">
                    <a:pos x="T0" y="T1"/>
                  </a:cxn>
                  <a:cxn ang="0">
                    <a:pos x="T2" y="T3"/>
                  </a:cxn>
                  <a:cxn ang="0">
                    <a:pos x="T4" y="T5"/>
                  </a:cxn>
                  <a:cxn ang="0">
                    <a:pos x="T6" y="T7"/>
                  </a:cxn>
                  <a:cxn ang="0">
                    <a:pos x="T8" y="T9"/>
                  </a:cxn>
                  <a:cxn ang="0">
                    <a:pos x="T10" y="T11"/>
                  </a:cxn>
                </a:cxnLst>
                <a:rect l="0" t="0" r="r" b="b"/>
                <a:pathLst>
                  <a:path w="330" h="29">
                    <a:moveTo>
                      <a:pt x="0" y="29"/>
                    </a:moveTo>
                    <a:lnTo>
                      <a:pt x="0" y="0"/>
                    </a:lnTo>
                    <a:lnTo>
                      <a:pt x="330" y="0"/>
                    </a:lnTo>
                    <a:lnTo>
                      <a:pt x="330" y="29"/>
                    </a:lnTo>
                    <a:lnTo>
                      <a:pt x="0" y="29"/>
                    </a:lnTo>
                    <a:lnTo>
                      <a:pt x="0"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10" name="Freeform 8"/>
              <p:cNvSpPr>
                <a:spLocks/>
              </p:cNvSpPr>
              <p:nvPr/>
            </p:nvSpPr>
            <p:spPr bwMode="auto">
              <a:xfrm>
                <a:off x="997601" y="1849119"/>
                <a:ext cx="101550" cy="13605"/>
              </a:xfrm>
              <a:custGeom>
                <a:avLst/>
                <a:gdLst>
                  <a:gd name="T0" fmla="*/ 0 w 209"/>
                  <a:gd name="T1" fmla="*/ 28 h 28"/>
                  <a:gd name="T2" fmla="*/ 0 w 209"/>
                  <a:gd name="T3" fmla="*/ 0 h 28"/>
                  <a:gd name="T4" fmla="*/ 209 w 209"/>
                  <a:gd name="T5" fmla="*/ 0 h 28"/>
                  <a:gd name="T6" fmla="*/ 209 w 209"/>
                  <a:gd name="T7" fmla="*/ 28 h 28"/>
                  <a:gd name="T8" fmla="*/ 0 w 209"/>
                  <a:gd name="T9" fmla="*/ 28 h 28"/>
                  <a:gd name="T10" fmla="*/ 0 w 209"/>
                  <a:gd name="T11" fmla="*/ 28 h 28"/>
                </a:gdLst>
                <a:ahLst/>
                <a:cxnLst>
                  <a:cxn ang="0">
                    <a:pos x="T0" y="T1"/>
                  </a:cxn>
                  <a:cxn ang="0">
                    <a:pos x="T2" y="T3"/>
                  </a:cxn>
                  <a:cxn ang="0">
                    <a:pos x="T4" y="T5"/>
                  </a:cxn>
                  <a:cxn ang="0">
                    <a:pos x="T6" y="T7"/>
                  </a:cxn>
                  <a:cxn ang="0">
                    <a:pos x="T8" y="T9"/>
                  </a:cxn>
                  <a:cxn ang="0">
                    <a:pos x="T10" y="T11"/>
                  </a:cxn>
                </a:cxnLst>
                <a:rect l="0" t="0" r="r" b="b"/>
                <a:pathLst>
                  <a:path w="209" h="28">
                    <a:moveTo>
                      <a:pt x="0" y="28"/>
                    </a:moveTo>
                    <a:lnTo>
                      <a:pt x="0" y="0"/>
                    </a:lnTo>
                    <a:lnTo>
                      <a:pt x="209" y="0"/>
                    </a:lnTo>
                    <a:lnTo>
                      <a:pt x="209"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11" name="Freeform 9"/>
              <p:cNvSpPr>
                <a:spLocks/>
              </p:cNvSpPr>
              <p:nvPr/>
            </p:nvSpPr>
            <p:spPr bwMode="auto">
              <a:xfrm>
                <a:off x="997601" y="1946782"/>
                <a:ext cx="101550" cy="14091"/>
              </a:xfrm>
              <a:custGeom>
                <a:avLst/>
                <a:gdLst>
                  <a:gd name="T0" fmla="*/ 0 w 209"/>
                  <a:gd name="T1" fmla="*/ 29 h 29"/>
                  <a:gd name="T2" fmla="*/ 0 w 209"/>
                  <a:gd name="T3" fmla="*/ 0 h 29"/>
                  <a:gd name="T4" fmla="*/ 209 w 209"/>
                  <a:gd name="T5" fmla="*/ 0 h 29"/>
                  <a:gd name="T6" fmla="*/ 209 w 209"/>
                  <a:gd name="T7" fmla="*/ 29 h 29"/>
                  <a:gd name="T8" fmla="*/ 0 w 209"/>
                  <a:gd name="T9" fmla="*/ 29 h 29"/>
                  <a:gd name="T10" fmla="*/ 0 w 209"/>
                  <a:gd name="T11" fmla="*/ 29 h 29"/>
                </a:gdLst>
                <a:ahLst/>
                <a:cxnLst>
                  <a:cxn ang="0">
                    <a:pos x="T0" y="T1"/>
                  </a:cxn>
                  <a:cxn ang="0">
                    <a:pos x="T2" y="T3"/>
                  </a:cxn>
                  <a:cxn ang="0">
                    <a:pos x="T4" y="T5"/>
                  </a:cxn>
                  <a:cxn ang="0">
                    <a:pos x="T6" y="T7"/>
                  </a:cxn>
                  <a:cxn ang="0">
                    <a:pos x="T8" y="T9"/>
                  </a:cxn>
                  <a:cxn ang="0">
                    <a:pos x="T10" y="T11"/>
                  </a:cxn>
                </a:cxnLst>
                <a:rect l="0" t="0" r="r" b="b"/>
                <a:pathLst>
                  <a:path w="209" h="29">
                    <a:moveTo>
                      <a:pt x="0" y="29"/>
                    </a:moveTo>
                    <a:lnTo>
                      <a:pt x="0" y="0"/>
                    </a:lnTo>
                    <a:lnTo>
                      <a:pt x="209" y="0"/>
                    </a:lnTo>
                    <a:lnTo>
                      <a:pt x="209" y="29"/>
                    </a:lnTo>
                    <a:lnTo>
                      <a:pt x="0" y="29"/>
                    </a:lnTo>
                    <a:lnTo>
                      <a:pt x="0"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12" name="Freeform 10"/>
              <p:cNvSpPr>
                <a:spLocks/>
              </p:cNvSpPr>
              <p:nvPr/>
            </p:nvSpPr>
            <p:spPr bwMode="auto">
              <a:xfrm>
                <a:off x="997601" y="2043474"/>
                <a:ext cx="101550" cy="13605"/>
              </a:xfrm>
              <a:custGeom>
                <a:avLst/>
                <a:gdLst>
                  <a:gd name="T0" fmla="*/ 0 w 209"/>
                  <a:gd name="T1" fmla="*/ 28 h 28"/>
                  <a:gd name="T2" fmla="*/ 0 w 209"/>
                  <a:gd name="T3" fmla="*/ 0 h 28"/>
                  <a:gd name="T4" fmla="*/ 209 w 209"/>
                  <a:gd name="T5" fmla="*/ 0 h 28"/>
                  <a:gd name="T6" fmla="*/ 209 w 209"/>
                  <a:gd name="T7" fmla="*/ 28 h 28"/>
                  <a:gd name="T8" fmla="*/ 0 w 209"/>
                  <a:gd name="T9" fmla="*/ 28 h 28"/>
                  <a:gd name="T10" fmla="*/ 0 w 209"/>
                  <a:gd name="T11" fmla="*/ 28 h 28"/>
                </a:gdLst>
                <a:ahLst/>
                <a:cxnLst>
                  <a:cxn ang="0">
                    <a:pos x="T0" y="T1"/>
                  </a:cxn>
                  <a:cxn ang="0">
                    <a:pos x="T2" y="T3"/>
                  </a:cxn>
                  <a:cxn ang="0">
                    <a:pos x="T4" y="T5"/>
                  </a:cxn>
                  <a:cxn ang="0">
                    <a:pos x="T6" y="T7"/>
                  </a:cxn>
                  <a:cxn ang="0">
                    <a:pos x="T8" y="T9"/>
                  </a:cxn>
                  <a:cxn ang="0">
                    <a:pos x="T10" y="T11"/>
                  </a:cxn>
                </a:cxnLst>
                <a:rect l="0" t="0" r="r" b="b"/>
                <a:pathLst>
                  <a:path w="209" h="28">
                    <a:moveTo>
                      <a:pt x="0" y="28"/>
                    </a:moveTo>
                    <a:lnTo>
                      <a:pt x="0" y="0"/>
                    </a:lnTo>
                    <a:lnTo>
                      <a:pt x="209" y="0"/>
                    </a:lnTo>
                    <a:lnTo>
                      <a:pt x="209"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13" name="Freeform 11"/>
              <p:cNvSpPr>
                <a:spLocks/>
              </p:cNvSpPr>
              <p:nvPr/>
            </p:nvSpPr>
            <p:spPr bwMode="auto">
              <a:xfrm>
                <a:off x="997601" y="2140165"/>
                <a:ext cx="160342" cy="13605"/>
              </a:xfrm>
              <a:custGeom>
                <a:avLst/>
                <a:gdLst>
                  <a:gd name="T0" fmla="*/ 0 w 330"/>
                  <a:gd name="T1" fmla="*/ 28 h 28"/>
                  <a:gd name="T2" fmla="*/ 0 w 330"/>
                  <a:gd name="T3" fmla="*/ 0 h 28"/>
                  <a:gd name="T4" fmla="*/ 330 w 330"/>
                  <a:gd name="T5" fmla="*/ 0 h 28"/>
                  <a:gd name="T6" fmla="*/ 330 w 330"/>
                  <a:gd name="T7" fmla="*/ 28 h 28"/>
                  <a:gd name="T8" fmla="*/ 0 w 330"/>
                  <a:gd name="T9" fmla="*/ 28 h 28"/>
                  <a:gd name="T10" fmla="*/ 0 w 330"/>
                  <a:gd name="T11" fmla="*/ 28 h 28"/>
                </a:gdLst>
                <a:ahLst/>
                <a:cxnLst>
                  <a:cxn ang="0">
                    <a:pos x="T0" y="T1"/>
                  </a:cxn>
                  <a:cxn ang="0">
                    <a:pos x="T2" y="T3"/>
                  </a:cxn>
                  <a:cxn ang="0">
                    <a:pos x="T4" y="T5"/>
                  </a:cxn>
                  <a:cxn ang="0">
                    <a:pos x="T6" y="T7"/>
                  </a:cxn>
                  <a:cxn ang="0">
                    <a:pos x="T8" y="T9"/>
                  </a:cxn>
                  <a:cxn ang="0">
                    <a:pos x="T10" y="T11"/>
                  </a:cxn>
                </a:cxnLst>
                <a:rect l="0" t="0" r="r" b="b"/>
                <a:pathLst>
                  <a:path w="330" h="28">
                    <a:moveTo>
                      <a:pt x="0" y="28"/>
                    </a:moveTo>
                    <a:lnTo>
                      <a:pt x="0" y="0"/>
                    </a:lnTo>
                    <a:lnTo>
                      <a:pt x="330" y="0"/>
                    </a:lnTo>
                    <a:lnTo>
                      <a:pt x="33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14" name="Freeform 12"/>
              <p:cNvSpPr>
                <a:spLocks/>
              </p:cNvSpPr>
              <p:nvPr/>
            </p:nvSpPr>
            <p:spPr bwMode="auto">
              <a:xfrm>
                <a:off x="992256" y="2237828"/>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15" name="Freeform 13"/>
              <p:cNvSpPr>
                <a:spLocks/>
              </p:cNvSpPr>
              <p:nvPr/>
            </p:nvSpPr>
            <p:spPr bwMode="auto">
              <a:xfrm>
                <a:off x="992256" y="2334520"/>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16" name="Freeform 14"/>
              <p:cNvSpPr>
                <a:spLocks/>
              </p:cNvSpPr>
              <p:nvPr/>
            </p:nvSpPr>
            <p:spPr bwMode="auto">
              <a:xfrm>
                <a:off x="992256" y="2431212"/>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17" name="Freeform 15"/>
              <p:cNvSpPr>
                <a:spLocks/>
              </p:cNvSpPr>
              <p:nvPr/>
            </p:nvSpPr>
            <p:spPr bwMode="auto">
              <a:xfrm>
                <a:off x="997601" y="2528875"/>
                <a:ext cx="160342" cy="13605"/>
              </a:xfrm>
              <a:custGeom>
                <a:avLst/>
                <a:gdLst>
                  <a:gd name="T0" fmla="*/ 0 w 330"/>
                  <a:gd name="T1" fmla="*/ 28 h 28"/>
                  <a:gd name="T2" fmla="*/ 0 w 330"/>
                  <a:gd name="T3" fmla="*/ 0 h 28"/>
                  <a:gd name="T4" fmla="*/ 330 w 330"/>
                  <a:gd name="T5" fmla="*/ 0 h 28"/>
                  <a:gd name="T6" fmla="*/ 330 w 330"/>
                  <a:gd name="T7" fmla="*/ 28 h 28"/>
                  <a:gd name="T8" fmla="*/ 0 w 330"/>
                  <a:gd name="T9" fmla="*/ 28 h 28"/>
                  <a:gd name="T10" fmla="*/ 0 w 330"/>
                  <a:gd name="T11" fmla="*/ 28 h 28"/>
                </a:gdLst>
                <a:ahLst/>
                <a:cxnLst>
                  <a:cxn ang="0">
                    <a:pos x="T0" y="T1"/>
                  </a:cxn>
                  <a:cxn ang="0">
                    <a:pos x="T2" y="T3"/>
                  </a:cxn>
                  <a:cxn ang="0">
                    <a:pos x="T4" y="T5"/>
                  </a:cxn>
                  <a:cxn ang="0">
                    <a:pos x="T6" y="T7"/>
                  </a:cxn>
                  <a:cxn ang="0">
                    <a:pos x="T8" y="T9"/>
                  </a:cxn>
                  <a:cxn ang="0">
                    <a:pos x="T10" y="T11"/>
                  </a:cxn>
                </a:cxnLst>
                <a:rect l="0" t="0" r="r" b="b"/>
                <a:pathLst>
                  <a:path w="330" h="28">
                    <a:moveTo>
                      <a:pt x="0" y="28"/>
                    </a:moveTo>
                    <a:lnTo>
                      <a:pt x="0" y="0"/>
                    </a:lnTo>
                    <a:lnTo>
                      <a:pt x="330" y="0"/>
                    </a:lnTo>
                    <a:lnTo>
                      <a:pt x="33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grpSp>
        <p:sp>
          <p:nvSpPr>
            <p:cNvPr id="7" name="Rectangle 5"/>
            <p:cNvSpPr>
              <a:spLocks noChangeArrowheads="1"/>
            </p:cNvSpPr>
            <p:nvPr/>
          </p:nvSpPr>
          <p:spPr bwMode="auto">
            <a:xfrm flipH="1">
              <a:off x="9171347" y="2319577"/>
              <a:ext cx="55068" cy="150948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18" name="Group 66"/>
          <p:cNvGrpSpPr/>
          <p:nvPr/>
        </p:nvGrpSpPr>
        <p:grpSpPr>
          <a:xfrm>
            <a:off x="4973873" y="2481324"/>
            <a:ext cx="1031052" cy="995440"/>
            <a:chOff x="6631829" y="2694873"/>
            <a:chExt cx="1374737" cy="1327253"/>
          </a:xfrm>
          <a:solidFill>
            <a:schemeClr val="accent3"/>
          </a:solidFill>
        </p:grpSpPr>
        <p:sp>
          <p:nvSpPr>
            <p:cNvPr id="19" name="Freeform 17"/>
            <p:cNvSpPr>
              <a:spLocks/>
            </p:cNvSpPr>
            <p:nvPr/>
          </p:nvSpPr>
          <p:spPr bwMode="auto">
            <a:xfrm flipH="1">
              <a:off x="6631829" y="2694873"/>
              <a:ext cx="1374737" cy="245535"/>
            </a:xfrm>
            <a:custGeom>
              <a:avLst/>
              <a:gdLst>
                <a:gd name="T0" fmla="*/ 890 w 896"/>
                <a:gd name="T1" fmla="*/ 32 h 160"/>
                <a:gd name="T2" fmla="*/ 840 w 896"/>
                <a:gd name="T3" fmla="*/ 0 h 160"/>
                <a:gd name="T4" fmla="*/ 791 w 896"/>
                <a:gd name="T5" fmla="*/ 32 h 160"/>
                <a:gd name="T6" fmla="*/ 741 w 896"/>
                <a:gd name="T7" fmla="*/ 0 h 160"/>
                <a:gd name="T8" fmla="*/ 692 w 896"/>
                <a:gd name="T9" fmla="*/ 32 h 160"/>
                <a:gd name="T10" fmla="*/ 642 w 896"/>
                <a:gd name="T11" fmla="*/ 0 h 160"/>
                <a:gd name="T12" fmla="*/ 593 w 896"/>
                <a:gd name="T13" fmla="*/ 32 h 160"/>
                <a:gd name="T14" fmla="*/ 544 w 896"/>
                <a:gd name="T15" fmla="*/ 0 h 160"/>
                <a:gd name="T16" fmla="*/ 494 w 896"/>
                <a:gd name="T17" fmla="*/ 32 h 160"/>
                <a:gd name="T18" fmla="*/ 445 w 896"/>
                <a:gd name="T19" fmla="*/ 0 h 160"/>
                <a:gd name="T20" fmla="*/ 395 w 896"/>
                <a:gd name="T21" fmla="*/ 32 h 160"/>
                <a:gd name="T22" fmla="*/ 346 w 896"/>
                <a:gd name="T23" fmla="*/ 0 h 160"/>
                <a:gd name="T24" fmla="*/ 296 w 896"/>
                <a:gd name="T25" fmla="*/ 32 h 160"/>
                <a:gd name="T26" fmla="*/ 247 w 896"/>
                <a:gd name="T27" fmla="*/ 0 h 160"/>
                <a:gd name="T28" fmla="*/ 197 w 896"/>
                <a:gd name="T29" fmla="*/ 32 h 160"/>
                <a:gd name="T30" fmla="*/ 148 w 896"/>
                <a:gd name="T31" fmla="*/ 0 h 160"/>
                <a:gd name="T32" fmla="*/ 98 w 896"/>
                <a:gd name="T33" fmla="*/ 32 h 160"/>
                <a:gd name="T34" fmla="*/ 49 w 896"/>
                <a:gd name="T35" fmla="*/ 0 h 160"/>
                <a:gd name="T36" fmla="*/ 0 w 896"/>
                <a:gd name="T37" fmla="*/ 32 h 160"/>
                <a:gd name="T38" fmla="*/ 0 w 896"/>
                <a:gd name="T39" fmla="*/ 160 h 160"/>
                <a:gd name="T40" fmla="*/ 896 w 896"/>
                <a:gd name="T41" fmla="*/ 160 h 160"/>
                <a:gd name="T42" fmla="*/ 896 w 896"/>
                <a:gd name="T43" fmla="*/ 32 h 160"/>
                <a:gd name="T44" fmla="*/ 890 w 896"/>
                <a:gd name="T45" fmla="*/ 3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96" h="160">
                  <a:moveTo>
                    <a:pt x="890" y="32"/>
                  </a:moveTo>
                  <a:cubicBezTo>
                    <a:pt x="869" y="32"/>
                    <a:pt x="850" y="19"/>
                    <a:pt x="840" y="0"/>
                  </a:cubicBezTo>
                  <a:cubicBezTo>
                    <a:pt x="830" y="19"/>
                    <a:pt x="812" y="32"/>
                    <a:pt x="791" y="32"/>
                  </a:cubicBezTo>
                  <a:cubicBezTo>
                    <a:pt x="770" y="32"/>
                    <a:pt x="752" y="19"/>
                    <a:pt x="741" y="0"/>
                  </a:cubicBezTo>
                  <a:cubicBezTo>
                    <a:pt x="731" y="19"/>
                    <a:pt x="713" y="32"/>
                    <a:pt x="692" y="32"/>
                  </a:cubicBezTo>
                  <a:cubicBezTo>
                    <a:pt x="671" y="32"/>
                    <a:pt x="653" y="19"/>
                    <a:pt x="642" y="0"/>
                  </a:cubicBezTo>
                  <a:cubicBezTo>
                    <a:pt x="632" y="19"/>
                    <a:pt x="614" y="32"/>
                    <a:pt x="593" y="32"/>
                  </a:cubicBezTo>
                  <a:cubicBezTo>
                    <a:pt x="572" y="32"/>
                    <a:pt x="554" y="19"/>
                    <a:pt x="544" y="0"/>
                  </a:cubicBezTo>
                  <a:cubicBezTo>
                    <a:pt x="533" y="19"/>
                    <a:pt x="515" y="32"/>
                    <a:pt x="494" y="32"/>
                  </a:cubicBezTo>
                  <a:cubicBezTo>
                    <a:pt x="473" y="32"/>
                    <a:pt x="455" y="19"/>
                    <a:pt x="445" y="0"/>
                  </a:cubicBezTo>
                  <a:cubicBezTo>
                    <a:pt x="434" y="19"/>
                    <a:pt x="416" y="32"/>
                    <a:pt x="395" y="32"/>
                  </a:cubicBezTo>
                  <a:cubicBezTo>
                    <a:pt x="374" y="32"/>
                    <a:pt x="356" y="19"/>
                    <a:pt x="346" y="0"/>
                  </a:cubicBezTo>
                  <a:cubicBezTo>
                    <a:pt x="336" y="19"/>
                    <a:pt x="317" y="32"/>
                    <a:pt x="296" y="32"/>
                  </a:cubicBezTo>
                  <a:cubicBezTo>
                    <a:pt x="275" y="32"/>
                    <a:pt x="257" y="19"/>
                    <a:pt x="247" y="0"/>
                  </a:cubicBezTo>
                  <a:cubicBezTo>
                    <a:pt x="237" y="19"/>
                    <a:pt x="218" y="32"/>
                    <a:pt x="197" y="32"/>
                  </a:cubicBezTo>
                  <a:cubicBezTo>
                    <a:pt x="176" y="32"/>
                    <a:pt x="158" y="19"/>
                    <a:pt x="148" y="0"/>
                  </a:cubicBezTo>
                  <a:cubicBezTo>
                    <a:pt x="138" y="19"/>
                    <a:pt x="119" y="32"/>
                    <a:pt x="98" y="32"/>
                  </a:cubicBezTo>
                  <a:cubicBezTo>
                    <a:pt x="78" y="32"/>
                    <a:pt x="59" y="19"/>
                    <a:pt x="49" y="0"/>
                  </a:cubicBezTo>
                  <a:cubicBezTo>
                    <a:pt x="39" y="19"/>
                    <a:pt x="21" y="32"/>
                    <a:pt x="0" y="32"/>
                  </a:cubicBezTo>
                  <a:cubicBezTo>
                    <a:pt x="0" y="160"/>
                    <a:pt x="0" y="160"/>
                    <a:pt x="0" y="160"/>
                  </a:cubicBezTo>
                  <a:cubicBezTo>
                    <a:pt x="896" y="160"/>
                    <a:pt x="896" y="160"/>
                    <a:pt x="896" y="160"/>
                  </a:cubicBezTo>
                  <a:cubicBezTo>
                    <a:pt x="896" y="32"/>
                    <a:pt x="896" y="32"/>
                    <a:pt x="896" y="32"/>
                  </a:cubicBezTo>
                  <a:cubicBezTo>
                    <a:pt x="894" y="32"/>
                    <a:pt x="892" y="32"/>
                    <a:pt x="890" y="32"/>
                  </a:cubicBezTo>
                  <a:close/>
                </a:path>
              </a:pathLst>
            </a:custGeom>
            <a:grpFill/>
            <a:ln>
              <a:noFill/>
            </a:ln>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20" name="Freeform 18"/>
            <p:cNvSpPr>
              <a:spLocks/>
            </p:cNvSpPr>
            <p:nvPr/>
          </p:nvSpPr>
          <p:spPr bwMode="auto">
            <a:xfrm flipH="1">
              <a:off x="6631829" y="2871446"/>
              <a:ext cx="1374737" cy="1150680"/>
            </a:xfrm>
            <a:custGeom>
              <a:avLst/>
              <a:gdLst>
                <a:gd name="T0" fmla="*/ 896 w 896"/>
                <a:gd name="T1" fmla="*/ 868 h 938"/>
                <a:gd name="T2" fmla="*/ 830 w 896"/>
                <a:gd name="T3" fmla="*/ 938 h 938"/>
                <a:gd name="T4" fmla="*/ 67 w 896"/>
                <a:gd name="T5" fmla="*/ 938 h 938"/>
                <a:gd name="T6" fmla="*/ 0 w 896"/>
                <a:gd name="T7" fmla="*/ 868 h 938"/>
                <a:gd name="T8" fmla="*/ 0 w 896"/>
                <a:gd name="T9" fmla="*/ 69 h 938"/>
                <a:gd name="T10" fmla="*/ 67 w 896"/>
                <a:gd name="T11" fmla="*/ 0 h 938"/>
                <a:gd name="T12" fmla="*/ 830 w 896"/>
                <a:gd name="T13" fmla="*/ 0 h 938"/>
                <a:gd name="T14" fmla="*/ 896 w 896"/>
                <a:gd name="T15" fmla="*/ 69 h 938"/>
                <a:gd name="T16" fmla="*/ 896 w 896"/>
                <a:gd name="T17" fmla="*/ 868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6" h="938">
                  <a:moveTo>
                    <a:pt x="896" y="868"/>
                  </a:moveTo>
                  <a:cubicBezTo>
                    <a:pt x="896" y="906"/>
                    <a:pt x="866" y="938"/>
                    <a:pt x="830" y="938"/>
                  </a:cubicBezTo>
                  <a:cubicBezTo>
                    <a:pt x="67" y="938"/>
                    <a:pt x="67" y="938"/>
                    <a:pt x="67" y="938"/>
                  </a:cubicBezTo>
                  <a:cubicBezTo>
                    <a:pt x="30" y="938"/>
                    <a:pt x="0" y="906"/>
                    <a:pt x="0" y="868"/>
                  </a:cubicBezTo>
                  <a:cubicBezTo>
                    <a:pt x="0" y="69"/>
                    <a:pt x="0" y="69"/>
                    <a:pt x="0" y="69"/>
                  </a:cubicBezTo>
                  <a:cubicBezTo>
                    <a:pt x="0" y="31"/>
                    <a:pt x="30" y="0"/>
                    <a:pt x="67" y="0"/>
                  </a:cubicBezTo>
                  <a:cubicBezTo>
                    <a:pt x="830" y="0"/>
                    <a:pt x="830" y="0"/>
                    <a:pt x="830" y="0"/>
                  </a:cubicBezTo>
                  <a:cubicBezTo>
                    <a:pt x="866" y="0"/>
                    <a:pt x="896" y="31"/>
                    <a:pt x="896" y="69"/>
                  </a:cubicBezTo>
                  <a:lnTo>
                    <a:pt x="896" y="868"/>
                  </a:lnTo>
                  <a:close/>
                </a:path>
              </a:pathLst>
            </a:custGeom>
            <a:grpFill/>
            <a:ln>
              <a:noFill/>
            </a:ln>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21" name="Group 65"/>
          <p:cNvGrpSpPr>
            <a:grpSpLocks/>
          </p:cNvGrpSpPr>
          <p:nvPr/>
        </p:nvGrpSpPr>
        <p:grpSpPr bwMode="auto">
          <a:xfrm>
            <a:off x="4770836" y="1989823"/>
            <a:ext cx="1437084" cy="1537097"/>
            <a:chOff x="6361677" y="2022214"/>
            <a:chExt cx="1915044" cy="2049149"/>
          </a:xfrm>
          <a:solidFill>
            <a:schemeClr val="tx1">
              <a:lumMod val="65000"/>
              <a:lumOff val="35000"/>
            </a:schemeClr>
          </a:solidFill>
        </p:grpSpPr>
        <p:grpSp>
          <p:nvGrpSpPr>
            <p:cNvPr id="22" name="Group 19"/>
            <p:cNvGrpSpPr/>
            <p:nvPr/>
          </p:nvGrpSpPr>
          <p:grpSpPr>
            <a:xfrm flipH="1">
              <a:off x="6361677" y="2022214"/>
              <a:ext cx="1915044" cy="2049149"/>
              <a:chOff x="815878" y="1279659"/>
              <a:chExt cx="1436283" cy="1536862"/>
            </a:xfrm>
            <a:grpFill/>
          </p:grpSpPr>
          <p:sp>
            <p:nvSpPr>
              <p:cNvPr id="24" name="Freeform 21"/>
              <p:cNvSpPr>
                <a:spLocks/>
              </p:cNvSpPr>
              <p:nvPr/>
            </p:nvSpPr>
            <p:spPr bwMode="auto">
              <a:xfrm>
                <a:off x="815878" y="1279659"/>
                <a:ext cx="1436283" cy="1536862"/>
              </a:xfrm>
              <a:custGeom>
                <a:avLst/>
                <a:gdLst>
                  <a:gd name="T0" fmla="*/ 224 w 1248"/>
                  <a:gd name="T1" fmla="*/ 1336 h 1336"/>
                  <a:gd name="T2" fmla="*/ 168 w 1248"/>
                  <a:gd name="T3" fmla="*/ 1309 h 1336"/>
                  <a:gd name="T4" fmla="*/ 145 w 1248"/>
                  <a:gd name="T5" fmla="*/ 1246 h 1336"/>
                  <a:gd name="T6" fmla="*/ 145 w 1248"/>
                  <a:gd name="T7" fmla="*/ 90 h 1336"/>
                  <a:gd name="T8" fmla="*/ 127 w 1248"/>
                  <a:gd name="T9" fmla="*/ 40 h 1336"/>
                  <a:gd name="T10" fmla="*/ 86 w 1248"/>
                  <a:gd name="T11" fmla="*/ 21 h 1336"/>
                  <a:gd name="T12" fmla="*/ 38 w 1248"/>
                  <a:gd name="T13" fmla="*/ 40 h 1336"/>
                  <a:gd name="T14" fmla="*/ 20 w 1248"/>
                  <a:gd name="T15" fmla="*/ 91 h 1336"/>
                  <a:gd name="T16" fmla="*/ 0 w 1248"/>
                  <a:gd name="T17" fmla="*/ 91 h 1336"/>
                  <a:gd name="T18" fmla="*/ 23 w 1248"/>
                  <a:gd name="T19" fmla="*/ 27 h 1336"/>
                  <a:gd name="T20" fmla="*/ 79 w 1248"/>
                  <a:gd name="T21" fmla="*/ 1 h 1336"/>
                  <a:gd name="T22" fmla="*/ 143 w 1248"/>
                  <a:gd name="T23" fmla="*/ 27 h 1336"/>
                  <a:gd name="T24" fmla="*/ 165 w 1248"/>
                  <a:gd name="T25" fmla="*/ 91 h 1336"/>
                  <a:gd name="T26" fmla="*/ 165 w 1248"/>
                  <a:gd name="T27" fmla="*/ 91 h 1336"/>
                  <a:gd name="T28" fmla="*/ 165 w 1248"/>
                  <a:gd name="T29" fmla="*/ 91 h 1336"/>
                  <a:gd name="T30" fmla="*/ 183 w 1248"/>
                  <a:gd name="T31" fmla="*/ 1296 h 1336"/>
                  <a:gd name="T32" fmla="*/ 224 w 1248"/>
                  <a:gd name="T33" fmla="*/ 1316 h 1336"/>
                  <a:gd name="T34" fmla="*/ 1024 w 1248"/>
                  <a:gd name="T35" fmla="*/ 1316 h 1336"/>
                  <a:gd name="T36" fmla="*/ 1065 w 1248"/>
                  <a:gd name="T37" fmla="*/ 1296 h 1336"/>
                  <a:gd name="T38" fmla="*/ 1083 w 1248"/>
                  <a:gd name="T39" fmla="*/ 1246 h 1336"/>
                  <a:gd name="T40" fmla="*/ 1083 w 1248"/>
                  <a:gd name="T41" fmla="*/ 91 h 1336"/>
                  <a:gd name="T42" fmla="*/ 1106 w 1248"/>
                  <a:gd name="T43" fmla="*/ 27 h 1336"/>
                  <a:gd name="T44" fmla="*/ 1162 w 1248"/>
                  <a:gd name="T45" fmla="*/ 1 h 1336"/>
                  <a:gd name="T46" fmla="*/ 1169 w 1248"/>
                  <a:gd name="T47" fmla="*/ 1 h 1336"/>
                  <a:gd name="T48" fmla="*/ 1225 w 1248"/>
                  <a:gd name="T49" fmla="*/ 27 h 1336"/>
                  <a:gd name="T50" fmla="*/ 1248 w 1248"/>
                  <a:gd name="T51" fmla="*/ 91 h 1336"/>
                  <a:gd name="T52" fmla="*/ 1228 w 1248"/>
                  <a:gd name="T53" fmla="*/ 91 h 1336"/>
                  <a:gd name="T54" fmla="*/ 1210 w 1248"/>
                  <a:gd name="T55" fmla="*/ 40 h 1336"/>
                  <a:gd name="T56" fmla="*/ 1169 w 1248"/>
                  <a:gd name="T57" fmla="*/ 21 h 1336"/>
                  <a:gd name="T58" fmla="*/ 1121 w 1248"/>
                  <a:gd name="T59" fmla="*/ 40 h 1336"/>
                  <a:gd name="T60" fmla="*/ 1103 w 1248"/>
                  <a:gd name="T61" fmla="*/ 90 h 1336"/>
                  <a:gd name="T62" fmla="*/ 1103 w 1248"/>
                  <a:gd name="T63" fmla="*/ 90 h 1336"/>
                  <a:gd name="T64" fmla="*/ 1081 w 1248"/>
                  <a:gd name="T65" fmla="*/ 1309 h 1336"/>
                  <a:gd name="T66" fmla="*/ 1024 w 1248"/>
                  <a:gd name="T67" fmla="*/ 1336 h 1336"/>
                  <a:gd name="T68" fmla="*/ 1024 w 1248"/>
                  <a:gd name="T69" fmla="*/ 1336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48" h="1336">
                    <a:moveTo>
                      <a:pt x="1024" y="1336"/>
                    </a:moveTo>
                    <a:cubicBezTo>
                      <a:pt x="224" y="1336"/>
                      <a:pt x="224" y="1336"/>
                      <a:pt x="224" y="1336"/>
                    </a:cubicBezTo>
                    <a:cubicBezTo>
                      <a:pt x="202" y="1336"/>
                      <a:pt x="182" y="1326"/>
                      <a:pt x="168" y="1309"/>
                    </a:cubicBezTo>
                    <a:cubicBezTo>
                      <a:pt x="168" y="1309"/>
                      <a:pt x="168" y="1309"/>
                      <a:pt x="168" y="1309"/>
                    </a:cubicBezTo>
                    <a:cubicBezTo>
                      <a:pt x="154" y="1293"/>
                      <a:pt x="145" y="1271"/>
                      <a:pt x="145" y="1246"/>
                    </a:cubicBezTo>
                    <a:cubicBezTo>
                      <a:pt x="145" y="1246"/>
                      <a:pt x="145" y="1246"/>
                      <a:pt x="145" y="1246"/>
                    </a:cubicBezTo>
                    <a:cubicBezTo>
                      <a:pt x="145" y="91"/>
                      <a:pt x="145" y="91"/>
                      <a:pt x="145" y="91"/>
                    </a:cubicBezTo>
                    <a:cubicBezTo>
                      <a:pt x="145" y="90"/>
                      <a:pt x="145" y="90"/>
                      <a:pt x="145" y="90"/>
                    </a:cubicBezTo>
                    <a:cubicBezTo>
                      <a:pt x="145" y="71"/>
                      <a:pt x="138" y="53"/>
                      <a:pt x="127" y="40"/>
                    </a:cubicBezTo>
                    <a:cubicBezTo>
                      <a:pt x="127" y="40"/>
                      <a:pt x="127" y="40"/>
                      <a:pt x="127" y="40"/>
                    </a:cubicBezTo>
                    <a:cubicBezTo>
                      <a:pt x="116" y="28"/>
                      <a:pt x="102" y="21"/>
                      <a:pt x="86" y="21"/>
                    </a:cubicBezTo>
                    <a:cubicBezTo>
                      <a:pt x="86" y="21"/>
                      <a:pt x="86" y="21"/>
                      <a:pt x="86" y="21"/>
                    </a:cubicBezTo>
                    <a:cubicBezTo>
                      <a:pt x="79" y="21"/>
                      <a:pt x="79" y="21"/>
                      <a:pt x="79" y="21"/>
                    </a:cubicBezTo>
                    <a:cubicBezTo>
                      <a:pt x="64" y="21"/>
                      <a:pt x="49" y="28"/>
                      <a:pt x="38" y="40"/>
                    </a:cubicBezTo>
                    <a:cubicBezTo>
                      <a:pt x="38" y="40"/>
                      <a:pt x="38" y="40"/>
                      <a:pt x="38" y="40"/>
                    </a:cubicBezTo>
                    <a:cubicBezTo>
                      <a:pt x="27" y="53"/>
                      <a:pt x="20" y="71"/>
                      <a:pt x="20" y="91"/>
                    </a:cubicBezTo>
                    <a:cubicBezTo>
                      <a:pt x="20" y="91"/>
                      <a:pt x="20" y="91"/>
                      <a:pt x="20" y="91"/>
                    </a:cubicBezTo>
                    <a:cubicBezTo>
                      <a:pt x="0" y="91"/>
                      <a:pt x="0" y="91"/>
                      <a:pt x="0" y="91"/>
                    </a:cubicBezTo>
                    <a:cubicBezTo>
                      <a:pt x="0" y="66"/>
                      <a:pt x="9" y="44"/>
                      <a:pt x="23" y="27"/>
                    </a:cubicBezTo>
                    <a:cubicBezTo>
                      <a:pt x="23" y="27"/>
                      <a:pt x="23" y="27"/>
                      <a:pt x="23" y="27"/>
                    </a:cubicBezTo>
                    <a:cubicBezTo>
                      <a:pt x="37" y="11"/>
                      <a:pt x="57" y="0"/>
                      <a:pt x="79" y="1"/>
                    </a:cubicBezTo>
                    <a:cubicBezTo>
                      <a:pt x="79" y="1"/>
                      <a:pt x="79" y="1"/>
                      <a:pt x="79" y="1"/>
                    </a:cubicBezTo>
                    <a:cubicBezTo>
                      <a:pt x="86" y="1"/>
                      <a:pt x="86" y="1"/>
                      <a:pt x="86" y="1"/>
                    </a:cubicBezTo>
                    <a:cubicBezTo>
                      <a:pt x="108" y="0"/>
                      <a:pt x="128" y="11"/>
                      <a:pt x="143" y="27"/>
                    </a:cubicBezTo>
                    <a:cubicBezTo>
                      <a:pt x="143" y="27"/>
                      <a:pt x="143" y="27"/>
                      <a:pt x="143" y="27"/>
                    </a:cubicBezTo>
                    <a:cubicBezTo>
                      <a:pt x="157" y="44"/>
                      <a:pt x="165" y="66"/>
                      <a:pt x="165" y="91"/>
                    </a:cubicBezTo>
                    <a:cubicBezTo>
                      <a:pt x="165" y="91"/>
                      <a:pt x="165" y="91"/>
                      <a:pt x="165" y="91"/>
                    </a:cubicBezTo>
                    <a:cubicBezTo>
                      <a:pt x="165" y="91"/>
                      <a:pt x="165" y="91"/>
                      <a:pt x="165" y="91"/>
                    </a:cubicBezTo>
                    <a:cubicBezTo>
                      <a:pt x="165" y="91"/>
                      <a:pt x="165" y="91"/>
                      <a:pt x="165" y="91"/>
                    </a:cubicBezTo>
                    <a:cubicBezTo>
                      <a:pt x="165" y="91"/>
                      <a:pt x="165" y="91"/>
                      <a:pt x="165" y="91"/>
                    </a:cubicBezTo>
                    <a:cubicBezTo>
                      <a:pt x="165" y="1246"/>
                      <a:pt x="165" y="1246"/>
                      <a:pt x="165" y="1246"/>
                    </a:cubicBezTo>
                    <a:cubicBezTo>
                      <a:pt x="165" y="1266"/>
                      <a:pt x="172" y="1284"/>
                      <a:pt x="183" y="1296"/>
                    </a:cubicBezTo>
                    <a:cubicBezTo>
                      <a:pt x="183" y="1296"/>
                      <a:pt x="183" y="1296"/>
                      <a:pt x="183" y="1296"/>
                    </a:cubicBezTo>
                    <a:cubicBezTo>
                      <a:pt x="194" y="1309"/>
                      <a:pt x="208" y="1316"/>
                      <a:pt x="224" y="1316"/>
                    </a:cubicBezTo>
                    <a:cubicBezTo>
                      <a:pt x="224" y="1316"/>
                      <a:pt x="224" y="1316"/>
                      <a:pt x="224" y="1316"/>
                    </a:cubicBezTo>
                    <a:cubicBezTo>
                      <a:pt x="1024" y="1316"/>
                      <a:pt x="1024" y="1316"/>
                      <a:pt x="1024" y="1316"/>
                    </a:cubicBezTo>
                    <a:cubicBezTo>
                      <a:pt x="1040" y="1316"/>
                      <a:pt x="1055" y="1309"/>
                      <a:pt x="1065" y="1296"/>
                    </a:cubicBezTo>
                    <a:cubicBezTo>
                      <a:pt x="1065" y="1296"/>
                      <a:pt x="1065" y="1296"/>
                      <a:pt x="1065" y="1296"/>
                    </a:cubicBezTo>
                    <a:cubicBezTo>
                      <a:pt x="1076" y="1284"/>
                      <a:pt x="1083" y="1266"/>
                      <a:pt x="1083" y="1246"/>
                    </a:cubicBezTo>
                    <a:cubicBezTo>
                      <a:pt x="1083" y="1246"/>
                      <a:pt x="1083" y="1246"/>
                      <a:pt x="1083" y="1246"/>
                    </a:cubicBezTo>
                    <a:cubicBezTo>
                      <a:pt x="1083" y="92"/>
                      <a:pt x="1083" y="92"/>
                      <a:pt x="1083" y="92"/>
                    </a:cubicBezTo>
                    <a:cubicBezTo>
                      <a:pt x="1083" y="91"/>
                      <a:pt x="1083" y="91"/>
                      <a:pt x="1083" y="91"/>
                    </a:cubicBezTo>
                    <a:cubicBezTo>
                      <a:pt x="1083" y="91"/>
                      <a:pt x="1083" y="91"/>
                      <a:pt x="1083" y="91"/>
                    </a:cubicBezTo>
                    <a:cubicBezTo>
                      <a:pt x="1083" y="66"/>
                      <a:pt x="1092" y="44"/>
                      <a:pt x="1106" y="27"/>
                    </a:cubicBezTo>
                    <a:cubicBezTo>
                      <a:pt x="1106" y="27"/>
                      <a:pt x="1106" y="27"/>
                      <a:pt x="1106" y="27"/>
                    </a:cubicBezTo>
                    <a:cubicBezTo>
                      <a:pt x="1120" y="11"/>
                      <a:pt x="1140" y="0"/>
                      <a:pt x="1162" y="1"/>
                    </a:cubicBezTo>
                    <a:cubicBezTo>
                      <a:pt x="1162" y="1"/>
                      <a:pt x="1162" y="1"/>
                      <a:pt x="1162" y="1"/>
                    </a:cubicBezTo>
                    <a:cubicBezTo>
                      <a:pt x="1169" y="1"/>
                      <a:pt x="1169" y="1"/>
                      <a:pt x="1169" y="1"/>
                    </a:cubicBezTo>
                    <a:cubicBezTo>
                      <a:pt x="1191" y="0"/>
                      <a:pt x="1211" y="11"/>
                      <a:pt x="1225" y="27"/>
                    </a:cubicBezTo>
                    <a:cubicBezTo>
                      <a:pt x="1225" y="27"/>
                      <a:pt x="1225" y="27"/>
                      <a:pt x="1225" y="27"/>
                    </a:cubicBezTo>
                    <a:cubicBezTo>
                      <a:pt x="1239" y="44"/>
                      <a:pt x="1248" y="66"/>
                      <a:pt x="1248" y="91"/>
                    </a:cubicBezTo>
                    <a:cubicBezTo>
                      <a:pt x="1248" y="91"/>
                      <a:pt x="1248" y="91"/>
                      <a:pt x="1248" y="91"/>
                    </a:cubicBezTo>
                    <a:cubicBezTo>
                      <a:pt x="1248" y="91"/>
                      <a:pt x="1248" y="91"/>
                      <a:pt x="1248" y="91"/>
                    </a:cubicBezTo>
                    <a:cubicBezTo>
                      <a:pt x="1228" y="91"/>
                      <a:pt x="1228" y="91"/>
                      <a:pt x="1228" y="91"/>
                    </a:cubicBezTo>
                    <a:cubicBezTo>
                      <a:pt x="1228" y="71"/>
                      <a:pt x="1221" y="53"/>
                      <a:pt x="1210" y="40"/>
                    </a:cubicBezTo>
                    <a:cubicBezTo>
                      <a:pt x="1210" y="40"/>
                      <a:pt x="1210" y="40"/>
                      <a:pt x="1210" y="40"/>
                    </a:cubicBezTo>
                    <a:cubicBezTo>
                      <a:pt x="1199" y="28"/>
                      <a:pt x="1185" y="21"/>
                      <a:pt x="1169" y="21"/>
                    </a:cubicBezTo>
                    <a:cubicBezTo>
                      <a:pt x="1169" y="21"/>
                      <a:pt x="1169" y="21"/>
                      <a:pt x="1169" y="21"/>
                    </a:cubicBezTo>
                    <a:cubicBezTo>
                      <a:pt x="1162" y="21"/>
                      <a:pt x="1162" y="21"/>
                      <a:pt x="1162" y="21"/>
                    </a:cubicBezTo>
                    <a:cubicBezTo>
                      <a:pt x="1146" y="21"/>
                      <a:pt x="1132" y="28"/>
                      <a:pt x="1121" y="40"/>
                    </a:cubicBezTo>
                    <a:cubicBezTo>
                      <a:pt x="1121" y="40"/>
                      <a:pt x="1121" y="40"/>
                      <a:pt x="1121" y="40"/>
                    </a:cubicBezTo>
                    <a:cubicBezTo>
                      <a:pt x="1110" y="53"/>
                      <a:pt x="1103" y="70"/>
                      <a:pt x="1103" y="90"/>
                    </a:cubicBezTo>
                    <a:cubicBezTo>
                      <a:pt x="1103" y="90"/>
                      <a:pt x="1103" y="90"/>
                      <a:pt x="1103" y="90"/>
                    </a:cubicBezTo>
                    <a:cubicBezTo>
                      <a:pt x="1103" y="90"/>
                      <a:pt x="1103" y="90"/>
                      <a:pt x="1103" y="90"/>
                    </a:cubicBezTo>
                    <a:cubicBezTo>
                      <a:pt x="1103" y="1246"/>
                      <a:pt x="1103" y="1246"/>
                      <a:pt x="1103" y="1246"/>
                    </a:cubicBezTo>
                    <a:cubicBezTo>
                      <a:pt x="1103" y="1271"/>
                      <a:pt x="1095" y="1293"/>
                      <a:pt x="1081" y="1309"/>
                    </a:cubicBezTo>
                    <a:cubicBezTo>
                      <a:pt x="1081" y="1309"/>
                      <a:pt x="1081" y="1309"/>
                      <a:pt x="1081" y="1309"/>
                    </a:cubicBezTo>
                    <a:cubicBezTo>
                      <a:pt x="1067" y="1326"/>
                      <a:pt x="1047" y="1336"/>
                      <a:pt x="1024" y="1336"/>
                    </a:cubicBezTo>
                    <a:cubicBezTo>
                      <a:pt x="1024" y="1336"/>
                      <a:pt x="1024" y="1336"/>
                      <a:pt x="1024" y="1336"/>
                    </a:cubicBezTo>
                    <a:cubicBezTo>
                      <a:pt x="1024" y="1336"/>
                      <a:pt x="1024" y="1336"/>
                      <a:pt x="1024" y="13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25" name="Freeform 22"/>
              <p:cNvSpPr>
                <a:spLocks/>
              </p:cNvSpPr>
              <p:nvPr/>
            </p:nvSpPr>
            <p:spPr bwMode="auto">
              <a:xfrm>
                <a:off x="997601" y="1752427"/>
                <a:ext cx="160342" cy="14091"/>
              </a:xfrm>
              <a:custGeom>
                <a:avLst/>
                <a:gdLst>
                  <a:gd name="T0" fmla="*/ 0 w 330"/>
                  <a:gd name="T1" fmla="*/ 29 h 29"/>
                  <a:gd name="T2" fmla="*/ 0 w 330"/>
                  <a:gd name="T3" fmla="*/ 0 h 29"/>
                  <a:gd name="T4" fmla="*/ 330 w 330"/>
                  <a:gd name="T5" fmla="*/ 0 h 29"/>
                  <a:gd name="T6" fmla="*/ 330 w 330"/>
                  <a:gd name="T7" fmla="*/ 29 h 29"/>
                  <a:gd name="T8" fmla="*/ 0 w 330"/>
                  <a:gd name="T9" fmla="*/ 29 h 29"/>
                  <a:gd name="T10" fmla="*/ 0 w 330"/>
                  <a:gd name="T11" fmla="*/ 29 h 29"/>
                </a:gdLst>
                <a:ahLst/>
                <a:cxnLst>
                  <a:cxn ang="0">
                    <a:pos x="T0" y="T1"/>
                  </a:cxn>
                  <a:cxn ang="0">
                    <a:pos x="T2" y="T3"/>
                  </a:cxn>
                  <a:cxn ang="0">
                    <a:pos x="T4" y="T5"/>
                  </a:cxn>
                  <a:cxn ang="0">
                    <a:pos x="T6" y="T7"/>
                  </a:cxn>
                  <a:cxn ang="0">
                    <a:pos x="T8" y="T9"/>
                  </a:cxn>
                  <a:cxn ang="0">
                    <a:pos x="T10" y="T11"/>
                  </a:cxn>
                </a:cxnLst>
                <a:rect l="0" t="0" r="r" b="b"/>
                <a:pathLst>
                  <a:path w="330" h="29">
                    <a:moveTo>
                      <a:pt x="0" y="29"/>
                    </a:moveTo>
                    <a:lnTo>
                      <a:pt x="0" y="0"/>
                    </a:lnTo>
                    <a:lnTo>
                      <a:pt x="330" y="0"/>
                    </a:lnTo>
                    <a:lnTo>
                      <a:pt x="330" y="29"/>
                    </a:lnTo>
                    <a:lnTo>
                      <a:pt x="0" y="29"/>
                    </a:lnTo>
                    <a:lnTo>
                      <a:pt x="0"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26" name="Freeform 23"/>
              <p:cNvSpPr>
                <a:spLocks/>
              </p:cNvSpPr>
              <p:nvPr/>
            </p:nvSpPr>
            <p:spPr bwMode="auto">
              <a:xfrm>
                <a:off x="997601" y="1849119"/>
                <a:ext cx="101550" cy="13605"/>
              </a:xfrm>
              <a:custGeom>
                <a:avLst/>
                <a:gdLst>
                  <a:gd name="T0" fmla="*/ 0 w 209"/>
                  <a:gd name="T1" fmla="*/ 28 h 28"/>
                  <a:gd name="T2" fmla="*/ 0 w 209"/>
                  <a:gd name="T3" fmla="*/ 0 h 28"/>
                  <a:gd name="T4" fmla="*/ 209 w 209"/>
                  <a:gd name="T5" fmla="*/ 0 h 28"/>
                  <a:gd name="T6" fmla="*/ 209 w 209"/>
                  <a:gd name="T7" fmla="*/ 28 h 28"/>
                  <a:gd name="T8" fmla="*/ 0 w 209"/>
                  <a:gd name="T9" fmla="*/ 28 h 28"/>
                  <a:gd name="T10" fmla="*/ 0 w 209"/>
                  <a:gd name="T11" fmla="*/ 28 h 28"/>
                </a:gdLst>
                <a:ahLst/>
                <a:cxnLst>
                  <a:cxn ang="0">
                    <a:pos x="T0" y="T1"/>
                  </a:cxn>
                  <a:cxn ang="0">
                    <a:pos x="T2" y="T3"/>
                  </a:cxn>
                  <a:cxn ang="0">
                    <a:pos x="T4" y="T5"/>
                  </a:cxn>
                  <a:cxn ang="0">
                    <a:pos x="T6" y="T7"/>
                  </a:cxn>
                  <a:cxn ang="0">
                    <a:pos x="T8" y="T9"/>
                  </a:cxn>
                  <a:cxn ang="0">
                    <a:pos x="T10" y="T11"/>
                  </a:cxn>
                </a:cxnLst>
                <a:rect l="0" t="0" r="r" b="b"/>
                <a:pathLst>
                  <a:path w="209" h="28">
                    <a:moveTo>
                      <a:pt x="0" y="28"/>
                    </a:moveTo>
                    <a:lnTo>
                      <a:pt x="0" y="0"/>
                    </a:lnTo>
                    <a:lnTo>
                      <a:pt x="209" y="0"/>
                    </a:lnTo>
                    <a:lnTo>
                      <a:pt x="209"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27" name="Freeform 24"/>
              <p:cNvSpPr>
                <a:spLocks/>
              </p:cNvSpPr>
              <p:nvPr/>
            </p:nvSpPr>
            <p:spPr bwMode="auto">
              <a:xfrm>
                <a:off x="997601" y="1946782"/>
                <a:ext cx="101550" cy="14091"/>
              </a:xfrm>
              <a:custGeom>
                <a:avLst/>
                <a:gdLst>
                  <a:gd name="T0" fmla="*/ 0 w 209"/>
                  <a:gd name="T1" fmla="*/ 29 h 29"/>
                  <a:gd name="T2" fmla="*/ 0 w 209"/>
                  <a:gd name="T3" fmla="*/ 0 h 29"/>
                  <a:gd name="T4" fmla="*/ 209 w 209"/>
                  <a:gd name="T5" fmla="*/ 0 h 29"/>
                  <a:gd name="T6" fmla="*/ 209 w 209"/>
                  <a:gd name="T7" fmla="*/ 29 h 29"/>
                  <a:gd name="T8" fmla="*/ 0 w 209"/>
                  <a:gd name="T9" fmla="*/ 29 h 29"/>
                  <a:gd name="T10" fmla="*/ 0 w 209"/>
                  <a:gd name="T11" fmla="*/ 29 h 29"/>
                </a:gdLst>
                <a:ahLst/>
                <a:cxnLst>
                  <a:cxn ang="0">
                    <a:pos x="T0" y="T1"/>
                  </a:cxn>
                  <a:cxn ang="0">
                    <a:pos x="T2" y="T3"/>
                  </a:cxn>
                  <a:cxn ang="0">
                    <a:pos x="T4" y="T5"/>
                  </a:cxn>
                  <a:cxn ang="0">
                    <a:pos x="T6" y="T7"/>
                  </a:cxn>
                  <a:cxn ang="0">
                    <a:pos x="T8" y="T9"/>
                  </a:cxn>
                  <a:cxn ang="0">
                    <a:pos x="T10" y="T11"/>
                  </a:cxn>
                </a:cxnLst>
                <a:rect l="0" t="0" r="r" b="b"/>
                <a:pathLst>
                  <a:path w="209" h="29">
                    <a:moveTo>
                      <a:pt x="0" y="29"/>
                    </a:moveTo>
                    <a:lnTo>
                      <a:pt x="0" y="0"/>
                    </a:lnTo>
                    <a:lnTo>
                      <a:pt x="209" y="0"/>
                    </a:lnTo>
                    <a:lnTo>
                      <a:pt x="209" y="29"/>
                    </a:lnTo>
                    <a:lnTo>
                      <a:pt x="0" y="29"/>
                    </a:lnTo>
                    <a:lnTo>
                      <a:pt x="0"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28" name="Freeform 25"/>
              <p:cNvSpPr>
                <a:spLocks/>
              </p:cNvSpPr>
              <p:nvPr/>
            </p:nvSpPr>
            <p:spPr bwMode="auto">
              <a:xfrm>
                <a:off x="997601" y="2043474"/>
                <a:ext cx="101550" cy="13605"/>
              </a:xfrm>
              <a:custGeom>
                <a:avLst/>
                <a:gdLst>
                  <a:gd name="T0" fmla="*/ 0 w 209"/>
                  <a:gd name="T1" fmla="*/ 28 h 28"/>
                  <a:gd name="T2" fmla="*/ 0 w 209"/>
                  <a:gd name="T3" fmla="*/ 0 h 28"/>
                  <a:gd name="T4" fmla="*/ 209 w 209"/>
                  <a:gd name="T5" fmla="*/ 0 h 28"/>
                  <a:gd name="T6" fmla="*/ 209 w 209"/>
                  <a:gd name="T7" fmla="*/ 28 h 28"/>
                  <a:gd name="T8" fmla="*/ 0 w 209"/>
                  <a:gd name="T9" fmla="*/ 28 h 28"/>
                  <a:gd name="T10" fmla="*/ 0 w 209"/>
                  <a:gd name="T11" fmla="*/ 28 h 28"/>
                </a:gdLst>
                <a:ahLst/>
                <a:cxnLst>
                  <a:cxn ang="0">
                    <a:pos x="T0" y="T1"/>
                  </a:cxn>
                  <a:cxn ang="0">
                    <a:pos x="T2" y="T3"/>
                  </a:cxn>
                  <a:cxn ang="0">
                    <a:pos x="T4" y="T5"/>
                  </a:cxn>
                  <a:cxn ang="0">
                    <a:pos x="T6" y="T7"/>
                  </a:cxn>
                  <a:cxn ang="0">
                    <a:pos x="T8" y="T9"/>
                  </a:cxn>
                  <a:cxn ang="0">
                    <a:pos x="T10" y="T11"/>
                  </a:cxn>
                </a:cxnLst>
                <a:rect l="0" t="0" r="r" b="b"/>
                <a:pathLst>
                  <a:path w="209" h="28">
                    <a:moveTo>
                      <a:pt x="0" y="28"/>
                    </a:moveTo>
                    <a:lnTo>
                      <a:pt x="0" y="0"/>
                    </a:lnTo>
                    <a:lnTo>
                      <a:pt x="209" y="0"/>
                    </a:lnTo>
                    <a:lnTo>
                      <a:pt x="209"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29" name="Freeform 26"/>
              <p:cNvSpPr>
                <a:spLocks/>
              </p:cNvSpPr>
              <p:nvPr/>
            </p:nvSpPr>
            <p:spPr bwMode="auto">
              <a:xfrm>
                <a:off x="997601" y="2140165"/>
                <a:ext cx="160342" cy="13605"/>
              </a:xfrm>
              <a:custGeom>
                <a:avLst/>
                <a:gdLst>
                  <a:gd name="T0" fmla="*/ 0 w 330"/>
                  <a:gd name="T1" fmla="*/ 28 h 28"/>
                  <a:gd name="T2" fmla="*/ 0 w 330"/>
                  <a:gd name="T3" fmla="*/ 0 h 28"/>
                  <a:gd name="T4" fmla="*/ 330 w 330"/>
                  <a:gd name="T5" fmla="*/ 0 h 28"/>
                  <a:gd name="T6" fmla="*/ 330 w 330"/>
                  <a:gd name="T7" fmla="*/ 28 h 28"/>
                  <a:gd name="T8" fmla="*/ 0 w 330"/>
                  <a:gd name="T9" fmla="*/ 28 h 28"/>
                  <a:gd name="T10" fmla="*/ 0 w 330"/>
                  <a:gd name="T11" fmla="*/ 28 h 28"/>
                </a:gdLst>
                <a:ahLst/>
                <a:cxnLst>
                  <a:cxn ang="0">
                    <a:pos x="T0" y="T1"/>
                  </a:cxn>
                  <a:cxn ang="0">
                    <a:pos x="T2" y="T3"/>
                  </a:cxn>
                  <a:cxn ang="0">
                    <a:pos x="T4" y="T5"/>
                  </a:cxn>
                  <a:cxn ang="0">
                    <a:pos x="T6" y="T7"/>
                  </a:cxn>
                  <a:cxn ang="0">
                    <a:pos x="T8" y="T9"/>
                  </a:cxn>
                  <a:cxn ang="0">
                    <a:pos x="T10" y="T11"/>
                  </a:cxn>
                </a:cxnLst>
                <a:rect l="0" t="0" r="r" b="b"/>
                <a:pathLst>
                  <a:path w="330" h="28">
                    <a:moveTo>
                      <a:pt x="0" y="28"/>
                    </a:moveTo>
                    <a:lnTo>
                      <a:pt x="0" y="0"/>
                    </a:lnTo>
                    <a:lnTo>
                      <a:pt x="330" y="0"/>
                    </a:lnTo>
                    <a:lnTo>
                      <a:pt x="33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30" name="Freeform 27"/>
              <p:cNvSpPr>
                <a:spLocks/>
              </p:cNvSpPr>
              <p:nvPr/>
            </p:nvSpPr>
            <p:spPr bwMode="auto">
              <a:xfrm>
                <a:off x="992256" y="2237828"/>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31" name="Freeform 28"/>
              <p:cNvSpPr>
                <a:spLocks/>
              </p:cNvSpPr>
              <p:nvPr/>
            </p:nvSpPr>
            <p:spPr bwMode="auto">
              <a:xfrm>
                <a:off x="992256" y="2334520"/>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32" name="Freeform 29"/>
              <p:cNvSpPr>
                <a:spLocks/>
              </p:cNvSpPr>
              <p:nvPr/>
            </p:nvSpPr>
            <p:spPr bwMode="auto">
              <a:xfrm>
                <a:off x="992256" y="2431212"/>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33" name="Freeform 30"/>
              <p:cNvSpPr>
                <a:spLocks/>
              </p:cNvSpPr>
              <p:nvPr/>
            </p:nvSpPr>
            <p:spPr bwMode="auto">
              <a:xfrm>
                <a:off x="997601" y="2528875"/>
                <a:ext cx="160342" cy="13605"/>
              </a:xfrm>
              <a:custGeom>
                <a:avLst/>
                <a:gdLst>
                  <a:gd name="T0" fmla="*/ 0 w 330"/>
                  <a:gd name="T1" fmla="*/ 28 h 28"/>
                  <a:gd name="T2" fmla="*/ 0 w 330"/>
                  <a:gd name="T3" fmla="*/ 0 h 28"/>
                  <a:gd name="T4" fmla="*/ 330 w 330"/>
                  <a:gd name="T5" fmla="*/ 0 h 28"/>
                  <a:gd name="T6" fmla="*/ 330 w 330"/>
                  <a:gd name="T7" fmla="*/ 28 h 28"/>
                  <a:gd name="T8" fmla="*/ 0 w 330"/>
                  <a:gd name="T9" fmla="*/ 28 h 28"/>
                  <a:gd name="T10" fmla="*/ 0 w 330"/>
                  <a:gd name="T11" fmla="*/ 28 h 28"/>
                </a:gdLst>
                <a:ahLst/>
                <a:cxnLst>
                  <a:cxn ang="0">
                    <a:pos x="T0" y="T1"/>
                  </a:cxn>
                  <a:cxn ang="0">
                    <a:pos x="T2" y="T3"/>
                  </a:cxn>
                  <a:cxn ang="0">
                    <a:pos x="T4" y="T5"/>
                  </a:cxn>
                  <a:cxn ang="0">
                    <a:pos x="T6" y="T7"/>
                  </a:cxn>
                  <a:cxn ang="0">
                    <a:pos x="T8" y="T9"/>
                  </a:cxn>
                  <a:cxn ang="0">
                    <a:pos x="T10" y="T11"/>
                  </a:cxn>
                </a:cxnLst>
                <a:rect l="0" t="0" r="r" b="b"/>
                <a:pathLst>
                  <a:path w="330" h="28">
                    <a:moveTo>
                      <a:pt x="0" y="28"/>
                    </a:moveTo>
                    <a:lnTo>
                      <a:pt x="0" y="0"/>
                    </a:lnTo>
                    <a:lnTo>
                      <a:pt x="330" y="0"/>
                    </a:lnTo>
                    <a:lnTo>
                      <a:pt x="33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grpSp>
        <p:sp>
          <p:nvSpPr>
            <p:cNvPr id="23" name="Rectangle 20"/>
            <p:cNvSpPr>
              <a:spLocks noChangeArrowheads="1"/>
            </p:cNvSpPr>
            <p:nvPr/>
          </p:nvSpPr>
          <p:spPr bwMode="auto">
            <a:xfrm flipH="1">
              <a:off x="6713146" y="2319577"/>
              <a:ext cx="55068" cy="150948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34" name="Group 64"/>
          <p:cNvGrpSpPr/>
          <p:nvPr/>
        </p:nvGrpSpPr>
        <p:grpSpPr>
          <a:xfrm>
            <a:off x="3133692" y="3073004"/>
            <a:ext cx="1031052" cy="403760"/>
            <a:chOff x="4178253" y="3483778"/>
            <a:chExt cx="1374737" cy="538346"/>
          </a:xfrm>
          <a:solidFill>
            <a:schemeClr val="accent2"/>
          </a:solidFill>
        </p:grpSpPr>
        <p:sp>
          <p:nvSpPr>
            <p:cNvPr id="35" name="Freeform 32"/>
            <p:cNvSpPr>
              <a:spLocks/>
            </p:cNvSpPr>
            <p:nvPr/>
          </p:nvSpPr>
          <p:spPr bwMode="auto">
            <a:xfrm flipH="1">
              <a:off x="4178253" y="3483778"/>
              <a:ext cx="1374737" cy="245535"/>
            </a:xfrm>
            <a:custGeom>
              <a:avLst/>
              <a:gdLst>
                <a:gd name="T0" fmla="*/ 890 w 896"/>
                <a:gd name="T1" fmla="*/ 32 h 160"/>
                <a:gd name="T2" fmla="*/ 840 w 896"/>
                <a:gd name="T3" fmla="*/ 0 h 160"/>
                <a:gd name="T4" fmla="*/ 791 w 896"/>
                <a:gd name="T5" fmla="*/ 32 h 160"/>
                <a:gd name="T6" fmla="*/ 741 w 896"/>
                <a:gd name="T7" fmla="*/ 0 h 160"/>
                <a:gd name="T8" fmla="*/ 692 w 896"/>
                <a:gd name="T9" fmla="*/ 32 h 160"/>
                <a:gd name="T10" fmla="*/ 642 w 896"/>
                <a:gd name="T11" fmla="*/ 0 h 160"/>
                <a:gd name="T12" fmla="*/ 593 w 896"/>
                <a:gd name="T13" fmla="*/ 32 h 160"/>
                <a:gd name="T14" fmla="*/ 544 w 896"/>
                <a:gd name="T15" fmla="*/ 0 h 160"/>
                <a:gd name="T16" fmla="*/ 494 w 896"/>
                <a:gd name="T17" fmla="*/ 32 h 160"/>
                <a:gd name="T18" fmla="*/ 445 w 896"/>
                <a:gd name="T19" fmla="*/ 0 h 160"/>
                <a:gd name="T20" fmla="*/ 395 w 896"/>
                <a:gd name="T21" fmla="*/ 32 h 160"/>
                <a:gd name="T22" fmla="*/ 346 w 896"/>
                <a:gd name="T23" fmla="*/ 0 h 160"/>
                <a:gd name="T24" fmla="*/ 296 w 896"/>
                <a:gd name="T25" fmla="*/ 32 h 160"/>
                <a:gd name="T26" fmla="*/ 247 w 896"/>
                <a:gd name="T27" fmla="*/ 0 h 160"/>
                <a:gd name="T28" fmla="*/ 197 w 896"/>
                <a:gd name="T29" fmla="*/ 32 h 160"/>
                <a:gd name="T30" fmla="*/ 148 w 896"/>
                <a:gd name="T31" fmla="*/ 0 h 160"/>
                <a:gd name="T32" fmla="*/ 98 w 896"/>
                <a:gd name="T33" fmla="*/ 32 h 160"/>
                <a:gd name="T34" fmla="*/ 49 w 896"/>
                <a:gd name="T35" fmla="*/ 0 h 160"/>
                <a:gd name="T36" fmla="*/ 0 w 896"/>
                <a:gd name="T37" fmla="*/ 32 h 160"/>
                <a:gd name="T38" fmla="*/ 0 w 896"/>
                <a:gd name="T39" fmla="*/ 160 h 160"/>
                <a:gd name="T40" fmla="*/ 896 w 896"/>
                <a:gd name="T41" fmla="*/ 160 h 160"/>
                <a:gd name="T42" fmla="*/ 896 w 896"/>
                <a:gd name="T43" fmla="*/ 32 h 160"/>
                <a:gd name="T44" fmla="*/ 890 w 896"/>
                <a:gd name="T45" fmla="*/ 3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96" h="160">
                  <a:moveTo>
                    <a:pt x="890" y="32"/>
                  </a:moveTo>
                  <a:cubicBezTo>
                    <a:pt x="869" y="32"/>
                    <a:pt x="850" y="19"/>
                    <a:pt x="840" y="0"/>
                  </a:cubicBezTo>
                  <a:cubicBezTo>
                    <a:pt x="830" y="19"/>
                    <a:pt x="812" y="32"/>
                    <a:pt x="791" y="32"/>
                  </a:cubicBezTo>
                  <a:cubicBezTo>
                    <a:pt x="770" y="32"/>
                    <a:pt x="752" y="19"/>
                    <a:pt x="741" y="0"/>
                  </a:cubicBezTo>
                  <a:cubicBezTo>
                    <a:pt x="731" y="19"/>
                    <a:pt x="713" y="32"/>
                    <a:pt x="692" y="32"/>
                  </a:cubicBezTo>
                  <a:cubicBezTo>
                    <a:pt x="671" y="32"/>
                    <a:pt x="653" y="19"/>
                    <a:pt x="642" y="0"/>
                  </a:cubicBezTo>
                  <a:cubicBezTo>
                    <a:pt x="632" y="19"/>
                    <a:pt x="614" y="32"/>
                    <a:pt x="593" y="32"/>
                  </a:cubicBezTo>
                  <a:cubicBezTo>
                    <a:pt x="572" y="32"/>
                    <a:pt x="554" y="19"/>
                    <a:pt x="544" y="0"/>
                  </a:cubicBezTo>
                  <a:cubicBezTo>
                    <a:pt x="533" y="19"/>
                    <a:pt x="515" y="32"/>
                    <a:pt x="494" y="32"/>
                  </a:cubicBezTo>
                  <a:cubicBezTo>
                    <a:pt x="473" y="32"/>
                    <a:pt x="455" y="19"/>
                    <a:pt x="445" y="0"/>
                  </a:cubicBezTo>
                  <a:cubicBezTo>
                    <a:pt x="434" y="19"/>
                    <a:pt x="416" y="32"/>
                    <a:pt x="395" y="32"/>
                  </a:cubicBezTo>
                  <a:cubicBezTo>
                    <a:pt x="374" y="32"/>
                    <a:pt x="356" y="19"/>
                    <a:pt x="346" y="0"/>
                  </a:cubicBezTo>
                  <a:cubicBezTo>
                    <a:pt x="336" y="19"/>
                    <a:pt x="317" y="32"/>
                    <a:pt x="296" y="32"/>
                  </a:cubicBezTo>
                  <a:cubicBezTo>
                    <a:pt x="275" y="32"/>
                    <a:pt x="257" y="19"/>
                    <a:pt x="247" y="0"/>
                  </a:cubicBezTo>
                  <a:cubicBezTo>
                    <a:pt x="237" y="19"/>
                    <a:pt x="218" y="32"/>
                    <a:pt x="197" y="32"/>
                  </a:cubicBezTo>
                  <a:cubicBezTo>
                    <a:pt x="176" y="32"/>
                    <a:pt x="158" y="19"/>
                    <a:pt x="148" y="0"/>
                  </a:cubicBezTo>
                  <a:cubicBezTo>
                    <a:pt x="138" y="19"/>
                    <a:pt x="119" y="32"/>
                    <a:pt x="98" y="32"/>
                  </a:cubicBezTo>
                  <a:cubicBezTo>
                    <a:pt x="78" y="32"/>
                    <a:pt x="59" y="19"/>
                    <a:pt x="49" y="0"/>
                  </a:cubicBezTo>
                  <a:cubicBezTo>
                    <a:pt x="39" y="19"/>
                    <a:pt x="21" y="32"/>
                    <a:pt x="0" y="32"/>
                  </a:cubicBezTo>
                  <a:cubicBezTo>
                    <a:pt x="0" y="160"/>
                    <a:pt x="0" y="160"/>
                    <a:pt x="0" y="160"/>
                  </a:cubicBezTo>
                  <a:cubicBezTo>
                    <a:pt x="896" y="160"/>
                    <a:pt x="896" y="160"/>
                    <a:pt x="896" y="160"/>
                  </a:cubicBezTo>
                  <a:cubicBezTo>
                    <a:pt x="896" y="32"/>
                    <a:pt x="896" y="32"/>
                    <a:pt x="896" y="32"/>
                  </a:cubicBezTo>
                  <a:cubicBezTo>
                    <a:pt x="894" y="32"/>
                    <a:pt x="892" y="32"/>
                    <a:pt x="890" y="32"/>
                  </a:cubicBezTo>
                  <a:close/>
                </a:path>
              </a:pathLst>
            </a:custGeom>
            <a:grpFill/>
            <a:ln>
              <a:noFill/>
            </a:ln>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36" name="Freeform 33"/>
            <p:cNvSpPr>
              <a:spLocks/>
            </p:cNvSpPr>
            <p:nvPr/>
          </p:nvSpPr>
          <p:spPr bwMode="auto">
            <a:xfrm flipH="1">
              <a:off x="4178253" y="3644832"/>
              <a:ext cx="1374737" cy="377292"/>
            </a:xfrm>
            <a:custGeom>
              <a:avLst/>
              <a:gdLst>
                <a:gd name="T0" fmla="*/ 896 w 896"/>
                <a:gd name="T1" fmla="*/ 868 h 938"/>
                <a:gd name="T2" fmla="*/ 830 w 896"/>
                <a:gd name="T3" fmla="*/ 938 h 938"/>
                <a:gd name="T4" fmla="*/ 67 w 896"/>
                <a:gd name="T5" fmla="*/ 938 h 938"/>
                <a:gd name="T6" fmla="*/ 0 w 896"/>
                <a:gd name="T7" fmla="*/ 868 h 938"/>
                <a:gd name="T8" fmla="*/ 0 w 896"/>
                <a:gd name="T9" fmla="*/ 69 h 938"/>
                <a:gd name="T10" fmla="*/ 67 w 896"/>
                <a:gd name="T11" fmla="*/ 0 h 938"/>
                <a:gd name="T12" fmla="*/ 830 w 896"/>
                <a:gd name="T13" fmla="*/ 0 h 938"/>
                <a:gd name="T14" fmla="*/ 896 w 896"/>
                <a:gd name="T15" fmla="*/ 69 h 938"/>
                <a:gd name="T16" fmla="*/ 896 w 896"/>
                <a:gd name="T17" fmla="*/ 868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6" h="938">
                  <a:moveTo>
                    <a:pt x="896" y="868"/>
                  </a:moveTo>
                  <a:cubicBezTo>
                    <a:pt x="896" y="906"/>
                    <a:pt x="866" y="938"/>
                    <a:pt x="830" y="938"/>
                  </a:cubicBezTo>
                  <a:cubicBezTo>
                    <a:pt x="67" y="938"/>
                    <a:pt x="67" y="938"/>
                    <a:pt x="67" y="938"/>
                  </a:cubicBezTo>
                  <a:cubicBezTo>
                    <a:pt x="30" y="938"/>
                    <a:pt x="0" y="906"/>
                    <a:pt x="0" y="868"/>
                  </a:cubicBezTo>
                  <a:cubicBezTo>
                    <a:pt x="0" y="69"/>
                    <a:pt x="0" y="69"/>
                    <a:pt x="0" y="69"/>
                  </a:cubicBezTo>
                  <a:cubicBezTo>
                    <a:pt x="0" y="31"/>
                    <a:pt x="30" y="0"/>
                    <a:pt x="67" y="0"/>
                  </a:cubicBezTo>
                  <a:cubicBezTo>
                    <a:pt x="830" y="0"/>
                    <a:pt x="830" y="0"/>
                    <a:pt x="830" y="0"/>
                  </a:cubicBezTo>
                  <a:cubicBezTo>
                    <a:pt x="866" y="0"/>
                    <a:pt x="896" y="31"/>
                    <a:pt x="896" y="69"/>
                  </a:cubicBezTo>
                  <a:lnTo>
                    <a:pt x="896" y="868"/>
                  </a:lnTo>
                  <a:close/>
                </a:path>
              </a:pathLst>
            </a:custGeom>
            <a:grpFill/>
            <a:ln>
              <a:noFill/>
            </a:ln>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37" name="Group 63"/>
          <p:cNvGrpSpPr>
            <a:grpSpLocks/>
          </p:cNvGrpSpPr>
          <p:nvPr/>
        </p:nvGrpSpPr>
        <p:grpSpPr bwMode="auto">
          <a:xfrm>
            <a:off x="2931319" y="1989823"/>
            <a:ext cx="1435893" cy="1537097"/>
            <a:chOff x="3908101" y="2022214"/>
            <a:chExt cx="1915044" cy="2049149"/>
          </a:xfrm>
          <a:solidFill>
            <a:schemeClr val="tx1">
              <a:lumMod val="65000"/>
              <a:lumOff val="35000"/>
            </a:schemeClr>
          </a:solidFill>
        </p:grpSpPr>
        <p:grpSp>
          <p:nvGrpSpPr>
            <p:cNvPr id="38" name="Group 34"/>
            <p:cNvGrpSpPr/>
            <p:nvPr/>
          </p:nvGrpSpPr>
          <p:grpSpPr>
            <a:xfrm flipH="1">
              <a:off x="3908101" y="2022214"/>
              <a:ext cx="1915044" cy="2049149"/>
              <a:chOff x="815878" y="1279659"/>
              <a:chExt cx="1436283" cy="1536862"/>
            </a:xfrm>
            <a:grpFill/>
          </p:grpSpPr>
          <p:sp>
            <p:nvSpPr>
              <p:cNvPr id="40" name="Freeform 36"/>
              <p:cNvSpPr>
                <a:spLocks/>
              </p:cNvSpPr>
              <p:nvPr/>
            </p:nvSpPr>
            <p:spPr bwMode="auto">
              <a:xfrm>
                <a:off x="815878" y="1279659"/>
                <a:ext cx="1436283" cy="1536862"/>
              </a:xfrm>
              <a:custGeom>
                <a:avLst/>
                <a:gdLst>
                  <a:gd name="T0" fmla="*/ 224 w 1248"/>
                  <a:gd name="T1" fmla="*/ 1336 h 1336"/>
                  <a:gd name="T2" fmla="*/ 168 w 1248"/>
                  <a:gd name="T3" fmla="*/ 1309 h 1336"/>
                  <a:gd name="T4" fmla="*/ 145 w 1248"/>
                  <a:gd name="T5" fmla="*/ 1246 h 1336"/>
                  <a:gd name="T6" fmla="*/ 145 w 1248"/>
                  <a:gd name="T7" fmla="*/ 90 h 1336"/>
                  <a:gd name="T8" fmla="*/ 127 w 1248"/>
                  <a:gd name="T9" fmla="*/ 40 h 1336"/>
                  <a:gd name="T10" fmla="*/ 86 w 1248"/>
                  <a:gd name="T11" fmla="*/ 21 h 1336"/>
                  <a:gd name="T12" fmla="*/ 38 w 1248"/>
                  <a:gd name="T13" fmla="*/ 40 h 1336"/>
                  <a:gd name="T14" fmla="*/ 20 w 1248"/>
                  <a:gd name="T15" fmla="*/ 91 h 1336"/>
                  <a:gd name="T16" fmla="*/ 0 w 1248"/>
                  <a:gd name="T17" fmla="*/ 91 h 1336"/>
                  <a:gd name="T18" fmla="*/ 23 w 1248"/>
                  <a:gd name="T19" fmla="*/ 27 h 1336"/>
                  <a:gd name="T20" fmla="*/ 79 w 1248"/>
                  <a:gd name="T21" fmla="*/ 1 h 1336"/>
                  <a:gd name="T22" fmla="*/ 143 w 1248"/>
                  <a:gd name="T23" fmla="*/ 27 h 1336"/>
                  <a:gd name="T24" fmla="*/ 165 w 1248"/>
                  <a:gd name="T25" fmla="*/ 91 h 1336"/>
                  <a:gd name="T26" fmla="*/ 165 w 1248"/>
                  <a:gd name="T27" fmla="*/ 91 h 1336"/>
                  <a:gd name="T28" fmla="*/ 165 w 1248"/>
                  <a:gd name="T29" fmla="*/ 91 h 1336"/>
                  <a:gd name="T30" fmla="*/ 183 w 1248"/>
                  <a:gd name="T31" fmla="*/ 1296 h 1336"/>
                  <a:gd name="T32" fmla="*/ 224 w 1248"/>
                  <a:gd name="T33" fmla="*/ 1316 h 1336"/>
                  <a:gd name="T34" fmla="*/ 1024 w 1248"/>
                  <a:gd name="T35" fmla="*/ 1316 h 1336"/>
                  <a:gd name="T36" fmla="*/ 1065 w 1248"/>
                  <a:gd name="T37" fmla="*/ 1296 h 1336"/>
                  <a:gd name="T38" fmla="*/ 1083 w 1248"/>
                  <a:gd name="T39" fmla="*/ 1246 h 1336"/>
                  <a:gd name="T40" fmla="*/ 1083 w 1248"/>
                  <a:gd name="T41" fmla="*/ 91 h 1336"/>
                  <a:gd name="T42" fmla="*/ 1106 w 1248"/>
                  <a:gd name="T43" fmla="*/ 27 h 1336"/>
                  <a:gd name="T44" fmla="*/ 1162 w 1248"/>
                  <a:gd name="T45" fmla="*/ 1 h 1336"/>
                  <a:gd name="T46" fmla="*/ 1169 w 1248"/>
                  <a:gd name="T47" fmla="*/ 1 h 1336"/>
                  <a:gd name="T48" fmla="*/ 1225 w 1248"/>
                  <a:gd name="T49" fmla="*/ 27 h 1336"/>
                  <a:gd name="T50" fmla="*/ 1248 w 1248"/>
                  <a:gd name="T51" fmla="*/ 91 h 1336"/>
                  <a:gd name="T52" fmla="*/ 1228 w 1248"/>
                  <a:gd name="T53" fmla="*/ 91 h 1336"/>
                  <a:gd name="T54" fmla="*/ 1210 w 1248"/>
                  <a:gd name="T55" fmla="*/ 40 h 1336"/>
                  <a:gd name="T56" fmla="*/ 1169 w 1248"/>
                  <a:gd name="T57" fmla="*/ 21 h 1336"/>
                  <a:gd name="T58" fmla="*/ 1121 w 1248"/>
                  <a:gd name="T59" fmla="*/ 40 h 1336"/>
                  <a:gd name="T60" fmla="*/ 1103 w 1248"/>
                  <a:gd name="T61" fmla="*/ 90 h 1336"/>
                  <a:gd name="T62" fmla="*/ 1103 w 1248"/>
                  <a:gd name="T63" fmla="*/ 90 h 1336"/>
                  <a:gd name="T64" fmla="*/ 1081 w 1248"/>
                  <a:gd name="T65" fmla="*/ 1309 h 1336"/>
                  <a:gd name="T66" fmla="*/ 1024 w 1248"/>
                  <a:gd name="T67" fmla="*/ 1336 h 1336"/>
                  <a:gd name="T68" fmla="*/ 1024 w 1248"/>
                  <a:gd name="T69" fmla="*/ 1336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48" h="1336">
                    <a:moveTo>
                      <a:pt x="1024" y="1336"/>
                    </a:moveTo>
                    <a:cubicBezTo>
                      <a:pt x="224" y="1336"/>
                      <a:pt x="224" y="1336"/>
                      <a:pt x="224" y="1336"/>
                    </a:cubicBezTo>
                    <a:cubicBezTo>
                      <a:pt x="202" y="1336"/>
                      <a:pt x="182" y="1326"/>
                      <a:pt x="168" y="1309"/>
                    </a:cubicBezTo>
                    <a:cubicBezTo>
                      <a:pt x="168" y="1309"/>
                      <a:pt x="168" y="1309"/>
                      <a:pt x="168" y="1309"/>
                    </a:cubicBezTo>
                    <a:cubicBezTo>
                      <a:pt x="154" y="1293"/>
                      <a:pt x="145" y="1271"/>
                      <a:pt x="145" y="1246"/>
                    </a:cubicBezTo>
                    <a:cubicBezTo>
                      <a:pt x="145" y="1246"/>
                      <a:pt x="145" y="1246"/>
                      <a:pt x="145" y="1246"/>
                    </a:cubicBezTo>
                    <a:cubicBezTo>
                      <a:pt x="145" y="91"/>
                      <a:pt x="145" y="91"/>
                      <a:pt x="145" y="91"/>
                    </a:cubicBezTo>
                    <a:cubicBezTo>
                      <a:pt x="145" y="90"/>
                      <a:pt x="145" y="90"/>
                      <a:pt x="145" y="90"/>
                    </a:cubicBezTo>
                    <a:cubicBezTo>
                      <a:pt x="145" y="71"/>
                      <a:pt x="138" y="53"/>
                      <a:pt x="127" y="40"/>
                    </a:cubicBezTo>
                    <a:cubicBezTo>
                      <a:pt x="127" y="40"/>
                      <a:pt x="127" y="40"/>
                      <a:pt x="127" y="40"/>
                    </a:cubicBezTo>
                    <a:cubicBezTo>
                      <a:pt x="116" y="28"/>
                      <a:pt x="102" y="21"/>
                      <a:pt x="86" y="21"/>
                    </a:cubicBezTo>
                    <a:cubicBezTo>
                      <a:pt x="86" y="21"/>
                      <a:pt x="86" y="21"/>
                      <a:pt x="86" y="21"/>
                    </a:cubicBezTo>
                    <a:cubicBezTo>
                      <a:pt x="79" y="21"/>
                      <a:pt x="79" y="21"/>
                      <a:pt x="79" y="21"/>
                    </a:cubicBezTo>
                    <a:cubicBezTo>
                      <a:pt x="64" y="21"/>
                      <a:pt x="49" y="28"/>
                      <a:pt x="38" y="40"/>
                    </a:cubicBezTo>
                    <a:cubicBezTo>
                      <a:pt x="38" y="40"/>
                      <a:pt x="38" y="40"/>
                      <a:pt x="38" y="40"/>
                    </a:cubicBezTo>
                    <a:cubicBezTo>
                      <a:pt x="27" y="53"/>
                      <a:pt x="20" y="71"/>
                      <a:pt x="20" y="91"/>
                    </a:cubicBezTo>
                    <a:cubicBezTo>
                      <a:pt x="20" y="91"/>
                      <a:pt x="20" y="91"/>
                      <a:pt x="20" y="91"/>
                    </a:cubicBezTo>
                    <a:cubicBezTo>
                      <a:pt x="0" y="91"/>
                      <a:pt x="0" y="91"/>
                      <a:pt x="0" y="91"/>
                    </a:cubicBezTo>
                    <a:cubicBezTo>
                      <a:pt x="0" y="66"/>
                      <a:pt x="9" y="44"/>
                      <a:pt x="23" y="27"/>
                    </a:cubicBezTo>
                    <a:cubicBezTo>
                      <a:pt x="23" y="27"/>
                      <a:pt x="23" y="27"/>
                      <a:pt x="23" y="27"/>
                    </a:cubicBezTo>
                    <a:cubicBezTo>
                      <a:pt x="37" y="11"/>
                      <a:pt x="57" y="0"/>
                      <a:pt x="79" y="1"/>
                    </a:cubicBezTo>
                    <a:cubicBezTo>
                      <a:pt x="79" y="1"/>
                      <a:pt x="79" y="1"/>
                      <a:pt x="79" y="1"/>
                    </a:cubicBezTo>
                    <a:cubicBezTo>
                      <a:pt x="86" y="1"/>
                      <a:pt x="86" y="1"/>
                      <a:pt x="86" y="1"/>
                    </a:cubicBezTo>
                    <a:cubicBezTo>
                      <a:pt x="108" y="0"/>
                      <a:pt x="128" y="11"/>
                      <a:pt x="143" y="27"/>
                    </a:cubicBezTo>
                    <a:cubicBezTo>
                      <a:pt x="143" y="27"/>
                      <a:pt x="143" y="27"/>
                      <a:pt x="143" y="27"/>
                    </a:cubicBezTo>
                    <a:cubicBezTo>
                      <a:pt x="157" y="44"/>
                      <a:pt x="165" y="66"/>
                      <a:pt x="165" y="91"/>
                    </a:cubicBezTo>
                    <a:cubicBezTo>
                      <a:pt x="165" y="91"/>
                      <a:pt x="165" y="91"/>
                      <a:pt x="165" y="91"/>
                    </a:cubicBezTo>
                    <a:cubicBezTo>
                      <a:pt x="165" y="91"/>
                      <a:pt x="165" y="91"/>
                      <a:pt x="165" y="91"/>
                    </a:cubicBezTo>
                    <a:cubicBezTo>
                      <a:pt x="165" y="91"/>
                      <a:pt x="165" y="91"/>
                      <a:pt x="165" y="91"/>
                    </a:cubicBezTo>
                    <a:cubicBezTo>
                      <a:pt x="165" y="91"/>
                      <a:pt x="165" y="91"/>
                      <a:pt x="165" y="91"/>
                    </a:cubicBezTo>
                    <a:cubicBezTo>
                      <a:pt x="165" y="1246"/>
                      <a:pt x="165" y="1246"/>
                      <a:pt x="165" y="1246"/>
                    </a:cubicBezTo>
                    <a:cubicBezTo>
                      <a:pt x="165" y="1266"/>
                      <a:pt x="172" y="1284"/>
                      <a:pt x="183" y="1296"/>
                    </a:cubicBezTo>
                    <a:cubicBezTo>
                      <a:pt x="183" y="1296"/>
                      <a:pt x="183" y="1296"/>
                      <a:pt x="183" y="1296"/>
                    </a:cubicBezTo>
                    <a:cubicBezTo>
                      <a:pt x="194" y="1309"/>
                      <a:pt x="208" y="1316"/>
                      <a:pt x="224" y="1316"/>
                    </a:cubicBezTo>
                    <a:cubicBezTo>
                      <a:pt x="224" y="1316"/>
                      <a:pt x="224" y="1316"/>
                      <a:pt x="224" y="1316"/>
                    </a:cubicBezTo>
                    <a:cubicBezTo>
                      <a:pt x="1024" y="1316"/>
                      <a:pt x="1024" y="1316"/>
                      <a:pt x="1024" y="1316"/>
                    </a:cubicBezTo>
                    <a:cubicBezTo>
                      <a:pt x="1040" y="1316"/>
                      <a:pt x="1055" y="1309"/>
                      <a:pt x="1065" y="1296"/>
                    </a:cubicBezTo>
                    <a:cubicBezTo>
                      <a:pt x="1065" y="1296"/>
                      <a:pt x="1065" y="1296"/>
                      <a:pt x="1065" y="1296"/>
                    </a:cubicBezTo>
                    <a:cubicBezTo>
                      <a:pt x="1076" y="1284"/>
                      <a:pt x="1083" y="1266"/>
                      <a:pt x="1083" y="1246"/>
                    </a:cubicBezTo>
                    <a:cubicBezTo>
                      <a:pt x="1083" y="1246"/>
                      <a:pt x="1083" y="1246"/>
                      <a:pt x="1083" y="1246"/>
                    </a:cubicBezTo>
                    <a:cubicBezTo>
                      <a:pt x="1083" y="92"/>
                      <a:pt x="1083" y="92"/>
                      <a:pt x="1083" y="92"/>
                    </a:cubicBezTo>
                    <a:cubicBezTo>
                      <a:pt x="1083" y="91"/>
                      <a:pt x="1083" y="91"/>
                      <a:pt x="1083" y="91"/>
                    </a:cubicBezTo>
                    <a:cubicBezTo>
                      <a:pt x="1083" y="91"/>
                      <a:pt x="1083" y="91"/>
                      <a:pt x="1083" y="91"/>
                    </a:cubicBezTo>
                    <a:cubicBezTo>
                      <a:pt x="1083" y="66"/>
                      <a:pt x="1092" y="44"/>
                      <a:pt x="1106" y="27"/>
                    </a:cubicBezTo>
                    <a:cubicBezTo>
                      <a:pt x="1106" y="27"/>
                      <a:pt x="1106" y="27"/>
                      <a:pt x="1106" y="27"/>
                    </a:cubicBezTo>
                    <a:cubicBezTo>
                      <a:pt x="1120" y="11"/>
                      <a:pt x="1140" y="0"/>
                      <a:pt x="1162" y="1"/>
                    </a:cubicBezTo>
                    <a:cubicBezTo>
                      <a:pt x="1162" y="1"/>
                      <a:pt x="1162" y="1"/>
                      <a:pt x="1162" y="1"/>
                    </a:cubicBezTo>
                    <a:cubicBezTo>
                      <a:pt x="1169" y="1"/>
                      <a:pt x="1169" y="1"/>
                      <a:pt x="1169" y="1"/>
                    </a:cubicBezTo>
                    <a:cubicBezTo>
                      <a:pt x="1191" y="0"/>
                      <a:pt x="1211" y="11"/>
                      <a:pt x="1225" y="27"/>
                    </a:cubicBezTo>
                    <a:cubicBezTo>
                      <a:pt x="1225" y="27"/>
                      <a:pt x="1225" y="27"/>
                      <a:pt x="1225" y="27"/>
                    </a:cubicBezTo>
                    <a:cubicBezTo>
                      <a:pt x="1239" y="44"/>
                      <a:pt x="1248" y="66"/>
                      <a:pt x="1248" y="91"/>
                    </a:cubicBezTo>
                    <a:cubicBezTo>
                      <a:pt x="1248" y="91"/>
                      <a:pt x="1248" y="91"/>
                      <a:pt x="1248" y="91"/>
                    </a:cubicBezTo>
                    <a:cubicBezTo>
                      <a:pt x="1248" y="91"/>
                      <a:pt x="1248" y="91"/>
                      <a:pt x="1248" y="91"/>
                    </a:cubicBezTo>
                    <a:cubicBezTo>
                      <a:pt x="1228" y="91"/>
                      <a:pt x="1228" y="91"/>
                      <a:pt x="1228" y="91"/>
                    </a:cubicBezTo>
                    <a:cubicBezTo>
                      <a:pt x="1228" y="71"/>
                      <a:pt x="1221" y="53"/>
                      <a:pt x="1210" y="40"/>
                    </a:cubicBezTo>
                    <a:cubicBezTo>
                      <a:pt x="1210" y="40"/>
                      <a:pt x="1210" y="40"/>
                      <a:pt x="1210" y="40"/>
                    </a:cubicBezTo>
                    <a:cubicBezTo>
                      <a:pt x="1199" y="28"/>
                      <a:pt x="1185" y="21"/>
                      <a:pt x="1169" y="21"/>
                    </a:cubicBezTo>
                    <a:cubicBezTo>
                      <a:pt x="1169" y="21"/>
                      <a:pt x="1169" y="21"/>
                      <a:pt x="1169" y="21"/>
                    </a:cubicBezTo>
                    <a:cubicBezTo>
                      <a:pt x="1162" y="21"/>
                      <a:pt x="1162" y="21"/>
                      <a:pt x="1162" y="21"/>
                    </a:cubicBezTo>
                    <a:cubicBezTo>
                      <a:pt x="1146" y="21"/>
                      <a:pt x="1132" y="28"/>
                      <a:pt x="1121" y="40"/>
                    </a:cubicBezTo>
                    <a:cubicBezTo>
                      <a:pt x="1121" y="40"/>
                      <a:pt x="1121" y="40"/>
                      <a:pt x="1121" y="40"/>
                    </a:cubicBezTo>
                    <a:cubicBezTo>
                      <a:pt x="1110" y="53"/>
                      <a:pt x="1103" y="70"/>
                      <a:pt x="1103" y="90"/>
                    </a:cubicBezTo>
                    <a:cubicBezTo>
                      <a:pt x="1103" y="90"/>
                      <a:pt x="1103" y="90"/>
                      <a:pt x="1103" y="90"/>
                    </a:cubicBezTo>
                    <a:cubicBezTo>
                      <a:pt x="1103" y="90"/>
                      <a:pt x="1103" y="90"/>
                      <a:pt x="1103" y="90"/>
                    </a:cubicBezTo>
                    <a:cubicBezTo>
                      <a:pt x="1103" y="1246"/>
                      <a:pt x="1103" y="1246"/>
                      <a:pt x="1103" y="1246"/>
                    </a:cubicBezTo>
                    <a:cubicBezTo>
                      <a:pt x="1103" y="1271"/>
                      <a:pt x="1095" y="1293"/>
                      <a:pt x="1081" y="1309"/>
                    </a:cubicBezTo>
                    <a:cubicBezTo>
                      <a:pt x="1081" y="1309"/>
                      <a:pt x="1081" y="1309"/>
                      <a:pt x="1081" y="1309"/>
                    </a:cubicBezTo>
                    <a:cubicBezTo>
                      <a:pt x="1067" y="1326"/>
                      <a:pt x="1047" y="1336"/>
                      <a:pt x="1024" y="1336"/>
                    </a:cubicBezTo>
                    <a:cubicBezTo>
                      <a:pt x="1024" y="1336"/>
                      <a:pt x="1024" y="1336"/>
                      <a:pt x="1024" y="1336"/>
                    </a:cubicBezTo>
                    <a:cubicBezTo>
                      <a:pt x="1024" y="1336"/>
                      <a:pt x="1024" y="1336"/>
                      <a:pt x="1024" y="13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41" name="Freeform 37"/>
              <p:cNvSpPr>
                <a:spLocks/>
              </p:cNvSpPr>
              <p:nvPr/>
            </p:nvSpPr>
            <p:spPr bwMode="auto">
              <a:xfrm>
                <a:off x="997601" y="1752427"/>
                <a:ext cx="160342" cy="14091"/>
              </a:xfrm>
              <a:custGeom>
                <a:avLst/>
                <a:gdLst>
                  <a:gd name="T0" fmla="*/ 0 w 330"/>
                  <a:gd name="T1" fmla="*/ 29 h 29"/>
                  <a:gd name="T2" fmla="*/ 0 w 330"/>
                  <a:gd name="T3" fmla="*/ 0 h 29"/>
                  <a:gd name="T4" fmla="*/ 330 w 330"/>
                  <a:gd name="T5" fmla="*/ 0 h 29"/>
                  <a:gd name="T6" fmla="*/ 330 w 330"/>
                  <a:gd name="T7" fmla="*/ 29 h 29"/>
                  <a:gd name="T8" fmla="*/ 0 w 330"/>
                  <a:gd name="T9" fmla="*/ 29 h 29"/>
                  <a:gd name="T10" fmla="*/ 0 w 330"/>
                  <a:gd name="T11" fmla="*/ 29 h 29"/>
                </a:gdLst>
                <a:ahLst/>
                <a:cxnLst>
                  <a:cxn ang="0">
                    <a:pos x="T0" y="T1"/>
                  </a:cxn>
                  <a:cxn ang="0">
                    <a:pos x="T2" y="T3"/>
                  </a:cxn>
                  <a:cxn ang="0">
                    <a:pos x="T4" y="T5"/>
                  </a:cxn>
                  <a:cxn ang="0">
                    <a:pos x="T6" y="T7"/>
                  </a:cxn>
                  <a:cxn ang="0">
                    <a:pos x="T8" y="T9"/>
                  </a:cxn>
                  <a:cxn ang="0">
                    <a:pos x="T10" y="T11"/>
                  </a:cxn>
                </a:cxnLst>
                <a:rect l="0" t="0" r="r" b="b"/>
                <a:pathLst>
                  <a:path w="330" h="29">
                    <a:moveTo>
                      <a:pt x="0" y="29"/>
                    </a:moveTo>
                    <a:lnTo>
                      <a:pt x="0" y="0"/>
                    </a:lnTo>
                    <a:lnTo>
                      <a:pt x="330" y="0"/>
                    </a:lnTo>
                    <a:lnTo>
                      <a:pt x="330" y="29"/>
                    </a:lnTo>
                    <a:lnTo>
                      <a:pt x="0" y="29"/>
                    </a:lnTo>
                    <a:lnTo>
                      <a:pt x="0"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42" name="Freeform 38"/>
              <p:cNvSpPr>
                <a:spLocks/>
              </p:cNvSpPr>
              <p:nvPr/>
            </p:nvSpPr>
            <p:spPr bwMode="auto">
              <a:xfrm>
                <a:off x="997601" y="1849119"/>
                <a:ext cx="101550" cy="13605"/>
              </a:xfrm>
              <a:custGeom>
                <a:avLst/>
                <a:gdLst>
                  <a:gd name="T0" fmla="*/ 0 w 209"/>
                  <a:gd name="T1" fmla="*/ 28 h 28"/>
                  <a:gd name="T2" fmla="*/ 0 w 209"/>
                  <a:gd name="T3" fmla="*/ 0 h 28"/>
                  <a:gd name="T4" fmla="*/ 209 w 209"/>
                  <a:gd name="T5" fmla="*/ 0 h 28"/>
                  <a:gd name="T6" fmla="*/ 209 w 209"/>
                  <a:gd name="T7" fmla="*/ 28 h 28"/>
                  <a:gd name="T8" fmla="*/ 0 w 209"/>
                  <a:gd name="T9" fmla="*/ 28 h 28"/>
                  <a:gd name="T10" fmla="*/ 0 w 209"/>
                  <a:gd name="T11" fmla="*/ 28 h 28"/>
                </a:gdLst>
                <a:ahLst/>
                <a:cxnLst>
                  <a:cxn ang="0">
                    <a:pos x="T0" y="T1"/>
                  </a:cxn>
                  <a:cxn ang="0">
                    <a:pos x="T2" y="T3"/>
                  </a:cxn>
                  <a:cxn ang="0">
                    <a:pos x="T4" y="T5"/>
                  </a:cxn>
                  <a:cxn ang="0">
                    <a:pos x="T6" y="T7"/>
                  </a:cxn>
                  <a:cxn ang="0">
                    <a:pos x="T8" y="T9"/>
                  </a:cxn>
                  <a:cxn ang="0">
                    <a:pos x="T10" y="T11"/>
                  </a:cxn>
                </a:cxnLst>
                <a:rect l="0" t="0" r="r" b="b"/>
                <a:pathLst>
                  <a:path w="209" h="28">
                    <a:moveTo>
                      <a:pt x="0" y="28"/>
                    </a:moveTo>
                    <a:lnTo>
                      <a:pt x="0" y="0"/>
                    </a:lnTo>
                    <a:lnTo>
                      <a:pt x="209" y="0"/>
                    </a:lnTo>
                    <a:lnTo>
                      <a:pt x="209"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43" name="Freeform 39"/>
              <p:cNvSpPr>
                <a:spLocks/>
              </p:cNvSpPr>
              <p:nvPr/>
            </p:nvSpPr>
            <p:spPr bwMode="auto">
              <a:xfrm>
                <a:off x="997601" y="1946782"/>
                <a:ext cx="101550" cy="14091"/>
              </a:xfrm>
              <a:custGeom>
                <a:avLst/>
                <a:gdLst>
                  <a:gd name="T0" fmla="*/ 0 w 209"/>
                  <a:gd name="T1" fmla="*/ 29 h 29"/>
                  <a:gd name="T2" fmla="*/ 0 w 209"/>
                  <a:gd name="T3" fmla="*/ 0 h 29"/>
                  <a:gd name="T4" fmla="*/ 209 w 209"/>
                  <a:gd name="T5" fmla="*/ 0 h 29"/>
                  <a:gd name="T6" fmla="*/ 209 w 209"/>
                  <a:gd name="T7" fmla="*/ 29 h 29"/>
                  <a:gd name="T8" fmla="*/ 0 w 209"/>
                  <a:gd name="T9" fmla="*/ 29 h 29"/>
                  <a:gd name="T10" fmla="*/ 0 w 209"/>
                  <a:gd name="T11" fmla="*/ 29 h 29"/>
                </a:gdLst>
                <a:ahLst/>
                <a:cxnLst>
                  <a:cxn ang="0">
                    <a:pos x="T0" y="T1"/>
                  </a:cxn>
                  <a:cxn ang="0">
                    <a:pos x="T2" y="T3"/>
                  </a:cxn>
                  <a:cxn ang="0">
                    <a:pos x="T4" y="T5"/>
                  </a:cxn>
                  <a:cxn ang="0">
                    <a:pos x="T6" y="T7"/>
                  </a:cxn>
                  <a:cxn ang="0">
                    <a:pos x="T8" y="T9"/>
                  </a:cxn>
                  <a:cxn ang="0">
                    <a:pos x="T10" y="T11"/>
                  </a:cxn>
                </a:cxnLst>
                <a:rect l="0" t="0" r="r" b="b"/>
                <a:pathLst>
                  <a:path w="209" h="29">
                    <a:moveTo>
                      <a:pt x="0" y="29"/>
                    </a:moveTo>
                    <a:lnTo>
                      <a:pt x="0" y="0"/>
                    </a:lnTo>
                    <a:lnTo>
                      <a:pt x="209" y="0"/>
                    </a:lnTo>
                    <a:lnTo>
                      <a:pt x="209" y="29"/>
                    </a:lnTo>
                    <a:lnTo>
                      <a:pt x="0" y="29"/>
                    </a:lnTo>
                    <a:lnTo>
                      <a:pt x="0"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44" name="Freeform 40"/>
              <p:cNvSpPr>
                <a:spLocks/>
              </p:cNvSpPr>
              <p:nvPr/>
            </p:nvSpPr>
            <p:spPr bwMode="auto">
              <a:xfrm>
                <a:off x="997601" y="2043474"/>
                <a:ext cx="101550" cy="13605"/>
              </a:xfrm>
              <a:custGeom>
                <a:avLst/>
                <a:gdLst>
                  <a:gd name="T0" fmla="*/ 0 w 209"/>
                  <a:gd name="T1" fmla="*/ 28 h 28"/>
                  <a:gd name="T2" fmla="*/ 0 w 209"/>
                  <a:gd name="T3" fmla="*/ 0 h 28"/>
                  <a:gd name="T4" fmla="*/ 209 w 209"/>
                  <a:gd name="T5" fmla="*/ 0 h 28"/>
                  <a:gd name="T6" fmla="*/ 209 w 209"/>
                  <a:gd name="T7" fmla="*/ 28 h 28"/>
                  <a:gd name="T8" fmla="*/ 0 w 209"/>
                  <a:gd name="T9" fmla="*/ 28 h 28"/>
                  <a:gd name="T10" fmla="*/ 0 w 209"/>
                  <a:gd name="T11" fmla="*/ 28 h 28"/>
                </a:gdLst>
                <a:ahLst/>
                <a:cxnLst>
                  <a:cxn ang="0">
                    <a:pos x="T0" y="T1"/>
                  </a:cxn>
                  <a:cxn ang="0">
                    <a:pos x="T2" y="T3"/>
                  </a:cxn>
                  <a:cxn ang="0">
                    <a:pos x="T4" y="T5"/>
                  </a:cxn>
                  <a:cxn ang="0">
                    <a:pos x="T6" y="T7"/>
                  </a:cxn>
                  <a:cxn ang="0">
                    <a:pos x="T8" y="T9"/>
                  </a:cxn>
                  <a:cxn ang="0">
                    <a:pos x="T10" y="T11"/>
                  </a:cxn>
                </a:cxnLst>
                <a:rect l="0" t="0" r="r" b="b"/>
                <a:pathLst>
                  <a:path w="209" h="28">
                    <a:moveTo>
                      <a:pt x="0" y="28"/>
                    </a:moveTo>
                    <a:lnTo>
                      <a:pt x="0" y="0"/>
                    </a:lnTo>
                    <a:lnTo>
                      <a:pt x="209" y="0"/>
                    </a:lnTo>
                    <a:lnTo>
                      <a:pt x="209"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45" name="Freeform 41"/>
              <p:cNvSpPr>
                <a:spLocks/>
              </p:cNvSpPr>
              <p:nvPr/>
            </p:nvSpPr>
            <p:spPr bwMode="auto">
              <a:xfrm>
                <a:off x="997601" y="2140165"/>
                <a:ext cx="160342" cy="13605"/>
              </a:xfrm>
              <a:custGeom>
                <a:avLst/>
                <a:gdLst>
                  <a:gd name="T0" fmla="*/ 0 w 330"/>
                  <a:gd name="T1" fmla="*/ 28 h 28"/>
                  <a:gd name="T2" fmla="*/ 0 w 330"/>
                  <a:gd name="T3" fmla="*/ 0 h 28"/>
                  <a:gd name="T4" fmla="*/ 330 w 330"/>
                  <a:gd name="T5" fmla="*/ 0 h 28"/>
                  <a:gd name="T6" fmla="*/ 330 w 330"/>
                  <a:gd name="T7" fmla="*/ 28 h 28"/>
                  <a:gd name="T8" fmla="*/ 0 w 330"/>
                  <a:gd name="T9" fmla="*/ 28 h 28"/>
                  <a:gd name="T10" fmla="*/ 0 w 330"/>
                  <a:gd name="T11" fmla="*/ 28 h 28"/>
                </a:gdLst>
                <a:ahLst/>
                <a:cxnLst>
                  <a:cxn ang="0">
                    <a:pos x="T0" y="T1"/>
                  </a:cxn>
                  <a:cxn ang="0">
                    <a:pos x="T2" y="T3"/>
                  </a:cxn>
                  <a:cxn ang="0">
                    <a:pos x="T4" y="T5"/>
                  </a:cxn>
                  <a:cxn ang="0">
                    <a:pos x="T6" y="T7"/>
                  </a:cxn>
                  <a:cxn ang="0">
                    <a:pos x="T8" y="T9"/>
                  </a:cxn>
                  <a:cxn ang="0">
                    <a:pos x="T10" y="T11"/>
                  </a:cxn>
                </a:cxnLst>
                <a:rect l="0" t="0" r="r" b="b"/>
                <a:pathLst>
                  <a:path w="330" h="28">
                    <a:moveTo>
                      <a:pt x="0" y="28"/>
                    </a:moveTo>
                    <a:lnTo>
                      <a:pt x="0" y="0"/>
                    </a:lnTo>
                    <a:lnTo>
                      <a:pt x="330" y="0"/>
                    </a:lnTo>
                    <a:lnTo>
                      <a:pt x="33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46" name="Freeform 42"/>
              <p:cNvSpPr>
                <a:spLocks/>
              </p:cNvSpPr>
              <p:nvPr/>
            </p:nvSpPr>
            <p:spPr bwMode="auto">
              <a:xfrm>
                <a:off x="992256" y="2237828"/>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47" name="Freeform 43"/>
              <p:cNvSpPr>
                <a:spLocks/>
              </p:cNvSpPr>
              <p:nvPr/>
            </p:nvSpPr>
            <p:spPr bwMode="auto">
              <a:xfrm>
                <a:off x="992256" y="2334520"/>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48" name="Freeform 44"/>
              <p:cNvSpPr>
                <a:spLocks/>
              </p:cNvSpPr>
              <p:nvPr/>
            </p:nvSpPr>
            <p:spPr bwMode="auto">
              <a:xfrm>
                <a:off x="992256" y="2431212"/>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49" name="Freeform 45"/>
              <p:cNvSpPr>
                <a:spLocks/>
              </p:cNvSpPr>
              <p:nvPr/>
            </p:nvSpPr>
            <p:spPr bwMode="auto">
              <a:xfrm>
                <a:off x="997601" y="2528875"/>
                <a:ext cx="160342" cy="13605"/>
              </a:xfrm>
              <a:custGeom>
                <a:avLst/>
                <a:gdLst>
                  <a:gd name="T0" fmla="*/ 0 w 330"/>
                  <a:gd name="T1" fmla="*/ 28 h 28"/>
                  <a:gd name="T2" fmla="*/ 0 w 330"/>
                  <a:gd name="T3" fmla="*/ 0 h 28"/>
                  <a:gd name="T4" fmla="*/ 330 w 330"/>
                  <a:gd name="T5" fmla="*/ 0 h 28"/>
                  <a:gd name="T6" fmla="*/ 330 w 330"/>
                  <a:gd name="T7" fmla="*/ 28 h 28"/>
                  <a:gd name="T8" fmla="*/ 0 w 330"/>
                  <a:gd name="T9" fmla="*/ 28 h 28"/>
                  <a:gd name="T10" fmla="*/ 0 w 330"/>
                  <a:gd name="T11" fmla="*/ 28 h 28"/>
                </a:gdLst>
                <a:ahLst/>
                <a:cxnLst>
                  <a:cxn ang="0">
                    <a:pos x="T0" y="T1"/>
                  </a:cxn>
                  <a:cxn ang="0">
                    <a:pos x="T2" y="T3"/>
                  </a:cxn>
                  <a:cxn ang="0">
                    <a:pos x="T4" y="T5"/>
                  </a:cxn>
                  <a:cxn ang="0">
                    <a:pos x="T6" y="T7"/>
                  </a:cxn>
                  <a:cxn ang="0">
                    <a:pos x="T8" y="T9"/>
                  </a:cxn>
                  <a:cxn ang="0">
                    <a:pos x="T10" y="T11"/>
                  </a:cxn>
                </a:cxnLst>
                <a:rect l="0" t="0" r="r" b="b"/>
                <a:pathLst>
                  <a:path w="330" h="28">
                    <a:moveTo>
                      <a:pt x="0" y="28"/>
                    </a:moveTo>
                    <a:lnTo>
                      <a:pt x="0" y="0"/>
                    </a:lnTo>
                    <a:lnTo>
                      <a:pt x="330" y="0"/>
                    </a:lnTo>
                    <a:lnTo>
                      <a:pt x="33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grpSp>
        <p:sp>
          <p:nvSpPr>
            <p:cNvPr id="39" name="Rectangle 35"/>
            <p:cNvSpPr>
              <a:spLocks noChangeArrowheads="1"/>
            </p:cNvSpPr>
            <p:nvPr/>
          </p:nvSpPr>
          <p:spPr bwMode="auto">
            <a:xfrm flipH="1">
              <a:off x="4259570" y="2319577"/>
              <a:ext cx="55068" cy="150948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50" name="Group 62"/>
          <p:cNvGrpSpPr/>
          <p:nvPr/>
        </p:nvGrpSpPr>
        <p:grpSpPr>
          <a:xfrm>
            <a:off x="1281137" y="3173849"/>
            <a:ext cx="1031052" cy="302915"/>
            <a:chOff x="1708179" y="3618238"/>
            <a:chExt cx="1374737" cy="403886"/>
          </a:xfrm>
          <a:solidFill>
            <a:schemeClr val="accent1"/>
          </a:solidFill>
        </p:grpSpPr>
        <p:sp>
          <p:nvSpPr>
            <p:cNvPr id="51" name="Freeform 47"/>
            <p:cNvSpPr>
              <a:spLocks/>
            </p:cNvSpPr>
            <p:nvPr/>
          </p:nvSpPr>
          <p:spPr bwMode="auto">
            <a:xfrm flipH="1">
              <a:off x="1708179" y="3618238"/>
              <a:ext cx="1374737" cy="245535"/>
            </a:xfrm>
            <a:custGeom>
              <a:avLst/>
              <a:gdLst>
                <a:gd name="T0" fmla="*/ 890 w 896"/>
                <a:gd name="T1" fmla="*/ 32 h 160"/>
                <a:gd name="T2" fmla="*/ 840 w 896"/>
                <a:gd name="T3" fmla="*/ 0 h 160"/>
                <a:gd name="T4" fmla="*/ 791 w 896"/>
                <a:gd name="T5" fmla="*/ 32 h 160"/>
                <a:gd name="T6" fmla="*/ 741 w 896"/>
                <a:gd name="T7" fmla="*/ 0 h 160"/>
                <a:gd name="T8" fmla="*/ 692 w 896"/>
                <a:gd name="T9" fmla="*/ 32 h 160"/>
                <a:gd name="T10" fmla="*/ 642 w 896"/>
                <a:gd name="T11" fmla="*/ 0 h 160"/>
                <a:gd name="T12" fmla="*/ 593 w 896"/>
                <a:gd name="T13" fmla="*/ 32 h 160"/>
                <a:gd name="T14" fmla="*/ 544 w 896"/>
                <a:gd name="T15" fmla="*/ 0 h 160"/>
                <a:gd name="T16" fmla="*/ 494 w 896"/>
                <a:gd name="T17" fmla="*/ 32 h 160"/>
                <a:gd name="T18" fmla="*/ 445 w 896"/>
                <a:gd name="T19" fmla="*/ 0 h 160"/>
                <a:gd name="T20" fmla="*/ 395 w 896"/>
                <a:gd name="T21" fmla="*/ 32 h 160"/>
                <a:gd name="T22" fmla="*/ 346 w 896"/>
                <a:gd name="T23" fmla="*/ 0 h 160"/>
                <a:gd name="T24" fmla="*/ 296 w 896"/>
                <a:gd name="T25" fmla="*/ 32 h 160"/>
                <a:gd name="T26" fmla="*/ 247 w 896"/>
                <a:gd name="T27" fmla="*/ 0 h 160"/>
                <a:gd name="T28" fmla="*/ 197 w 896"/>
                <a:gd name="T29" fmla="*/ 32 h 160"/>
                <a:gd name="T30" fmla="*/ 148 w 896"/>
                <a:gd name="T31" fmla="*/ 0 h 160"/>
                <a:gd name="T32" fmla="*/ 98 w 896"/>
                <a:gd name="T33" fmla="*/ 32 h 160"/>
                <a:gd name="T34" fmla="*/ 49 w 896"/>
                <a:gd name="T35" fmla="*/ 0 h 160"/>
                <a:gd name="T36" fmla="*/ 0 w 896"/>
                <a:gd name="T37" fmla="*/ 32 h 160"/>
                <a:gd name="T38" fmla="*/ 0 w 896"/>
                <a:gd name="T39" fmla="*/ 160 h 160"/>
                <a:gd name="T40" fmla="*/ 896 w 896"/>
                <a:gd name="T41" fmla="*/ 160 h 160"/>
                <a:gd name="T42" fmla="*/ 896 w 896"/>
                <a:gd name="T43" fmla="*/ 32 h 160"/>
                <a:gd name="T44" fmla="*/ 890 w 896"/>
                <a:gd name="T45" fmla="*/ 3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96" h="160">
                  <a:moveTo>
                    <a:pt x="890" y="32"/>
                  </a:moveTo>
                  <a:cubicBezTo>
                    <a:pt x="869" y="32"/>
                    <a:pt x="850" y="19"/>
                    <a:pt x="840" y="0"/>
                  </a:cubicBezTo>
                  <a:cubicBezTo>
                    <a:pt x="830" y="19"/>
                    <a:pt x="812" y="32"/>
                    <a:pt x="791" y="32"/>
                  </a:cubicBezTo>
                  <a:cubicBezTo>
                    <a:pt x="770" y="32"/>
                    <a:pt x="752" y="19"/>
                    <a:pt x="741" y="0"/>
                  </a:cubicBezTo>
                  <a:cubicBezTo>
                    <a:pt x="731" y="19"/>
                    <a:pt x="713" y="32"/>
                    <a:pt x="692" y="32"/>
                  </a:cubicBezTo>
                  <a:cubicBezTo>
                    <a:pt x="671" y="32"/>
                    <a:pt x="653" y="19"/>
                    <a:pt x="642" y="0"/>
                  </a:cubicBezTo>
                  <a:cubicBezTo>
                    <a:pt x="632" y="19"/>
                    <a:pt x="614" y="32"/>
                    <a:pt x="593" y="32"/>
                  </a:cubicBezTo>
                  <a:cubicBezTo>
                    <a:pt x="572" y="32"/>
                    <a:pt x="554" y="19"/>
                    <a:pt x="544" y="0"/>
                  </a:cubicBezTo>
                  <a:cubicBezTo>
                    <a:pt x="533" y="19"/>
                    <a:pt x="515" y="32"/>
                    <a:pt x="494" y="32"/>
                  </a:cubicBezTo>
                  <a:cubicBezTo>
                    <a:pt x="473" y="32"/>
                    <a:pt x="455" y="19"/>
                    <a:pt x="445" y="0"/>
                  </a:cubicBezTo>
                  <a:cubicBezTo>
                    <a:pt x="434" y="19"/>
                    <a:pt x="416" y="32"/>
                    <a:pt x="395" y="32"/>
                  </a:cubicBezTo>
                  <a:cubicBezTo>
                    <a:pt x="374" y="32"/>
                    <a:pt x="356" y="19"/>
                    <a:pt x="346" y="0"/>
                  </a:cubicBezTo>
                  <a:cubicBezTo>
                    <a:pt x="336" y="19"/>
                    <a:pt x="317" y="32"/>
                    <a:pt x="296" y="32"/>
                  </a:cubicBezTo>
                  <a:cubicBezTo>
                    <a:pt x="275" y="32"/>
                    <a:pt x="257" y="19"/>
                    <a:pt x="247" y="0"/>
                  </a:cubicBezTo>
                  <a:cubicBezTo>
                    <a:pt x="237" y="19"/>
                    <a:pt x="218" y="32"/>
                    <a:pt x="197" y="32"/>
                  </a:cubicBezTo>
                  <a:cubicBezTo>
                    <a:pt x="176" y="32"/>
                    <a:pt x="158" y="19"/>
                    <a:pt x="148" y="0"/>
                  </a:cubicBezTo>
                  <a:cubicBezTo>
                    <a:pt x="138" y="19"/>
                    <a:pt x="119" y="32"/>
                    <a:pt x="98" y="32"/>
                  </a:cubicBezTo>
                  <a:cubicBezTo>
                    <a:pt x="78" y="32"/>
                    <a:pt x="59" y="19"/>
                    <a:pt x="49" y="0"/>
                  </a:cubicBezTo>
                  <a:cubicBezTo>
                    <a:pt x="39" y="19"/>
                    <a:pt x="21" y="32"/>
                    <a:pt x="0" y="32"/>
                  </a:cubicBezTo>
                  <a:cubicBezTo>
                    <a:pt x="0" y="160"/>
                    <a:pt x="0" y="160"/>
                    <a:pt x="0" y="160"/>
                  </a:cubicBezTo>
                  <a:cubicBezTo>
                    <a:pt x="896" y="160"/>
                    <a:pt x="896" y="160"/>
                    <a:pt x="896" y="160"/>
                  </a:cubicBezTo>
                  <a:cubicBezTo>
                    <a:pt x="896" y="32"/>
                    <a:pt x="896" y="32"/>
                    <a:pt x="896" y="32"/>
                  </a:cubicBezTo>
                  <a:cubicBezTo>
                    <a:pt x="894" y="32"/>
                    <a:pt x="892" y="32"/>
                    <a:pt x="890" y="32"/>
                  </a:cubicBezTo>
                  <a:close/>
                </a:path>
              </a:pathLst>
            </a:custGeom>
            <a:grpFill/>
            <a:ln>
              <a:noFill/>
            </a:ln>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52" name="Freeform 48"/>
            <p:cNvSpPr>
              <a:spLocks/>
            </p:cNvSpPr>
            <p:nvPr/>
          </p:nvSpPr>
          <p:spPr bwMode="auto">
            <a:xfrm flipH="1">
              <a:off x="1708179" y="3773755"/>
              <a:ext cx="1374737" cy="248369"/>
            </a:xfrm>
            <a:custGeom>
              <a:avLst/>
              <a:gdLst>
                <a:gd name="T0" fmla="*/ 896 w 896"/>
                <a:gd name="T1" fmla="*/ 868 h 938"/>
                <a:gd name="T2" fmla="*/ 830 w 896"/>
                <a:gd name="T3" fmla="*/ 938 h 938"/>
                <a:gd name="T4" fmla="*/ 67 w 896"/>
                <a:gd name="T5" fmla="*/ 938 h 938"/>
                <a:gd name="T6" fmla="*/ 0 w 896"/>
                <a:gd name="T7" fmla="*/ 868 h 938"/>
                <a:gd name="T8" fmla="*/ 0 w 896"/>
                <a:gd name="T9" fmla="*/ 69 h 938"/>
                <a:gd name="T10" fmla="*/ 67 w 896"/>
                <a:gd name="T11" fmla="*/ 0 h 938"/>
                <a:gd name="T12" fmla="*/ 830 w 896"/>
                <a:gd name="T13" fmla="*/ 0 h 938"/>
                <a:gd name="T14" fmla="*/ 896 w 896"/>
                <a:gd name="T15" fmla="*/ 69 h 938"/>
                <a:gd name="T16" fmla="*/ 896 w 896"/>
                <a:gd name="T17" fmla="*/ 868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6" h="938">
                  <a:moveTo>
                    <a:pt x="896" y="868"/>
                  </a:moveTo>
                  <a:cubicBezTo>
                    <a:pt x="896" y="906"/>
                    <a:pt x="866" y="938"/>
                    <a:pt x="830" y="938"/>
                  </a:cubicBezTo>
                  <a:cubicBezTo>
                    <a:pt x="67" y="938"/>
                    <a:pt x="67" y="938"/>
                    <a:pt x="67" y="938"/>
                  </a:cubicBezTo>
                  <a:cubicBezTo>
                    <a:pt x="30" y="938"/>
                    <a:pt x="0" y="906"/>
                    <a:pt x="0" y="868"/>
                  </a:cubicBezTo>
                  <a:cubicBezTo>
                    <a:pt x="0" y="69"/>
                    <a:pt x="0" y="69"/>
                    <a:pt x="0" y="69"/>
                  </a:cubicBezTo>
                  <a:cubicBezTo>
                    <a:pt x="0" y="31"/>
                    <a:pt x="30" y="0"/>
                    <a:pt x="67" y="0"/>
                  </a:cubicBezTo>
                  <a:cubicBezTo>
                    <a:pt x="830" y="0"/>
                    <a:pt x="830" y="0"/>
                    <a:pt x="830" y="0"/>
                  </a:cubicBezTo>
                  <a:cubicBezTo>
                    <a:pt x="866" y="0"/>
                    <a:pt x="896" y="31"/>
                    <a:pt x="896" y="69"/>
                  </a:cubicBezTo>
                  <a:lnTo>
                    <a:pt x="896" y="868"/>
                  </a:lnTo>
                  <a:close/>
                </a:path>
              </a:pathLst>
            </a:custGeom>
            <a:grpFill/>
            <a:ln>
              <a:noFill/>
            </a:ln>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grpSp>
      <p:grpSp>
        <p:nvGrpSpPr>
          <p:cNvPr id="53" name="Group 61"/>
          <p:cNvGrpSpPr>
            <a:grpSpLocks/>
          </p:cNvGrpSpPr>
          <p:nvPr/>
        </p:nvGrpSpPr>
        <p:grpSpPr bwMode="auto">
          <a:xfrm>
            <a:off x="1078708" y="1989823"/>
            <a:ext cx="1435893" cy="1537097"/>
            <a:chOff x="1438027" y="2022214"/>
            <a:chExt cx="1915044" cy="2049149"/>
          </a:xfrm>
          <a:solidFill>
            <a:schemeClr val="tx1">
              <a:lumMod val="65000"/>
              <a:lumOff val="35000"/>
            </a:schemeClr>
          </a:solidFill>
        </p:grpSpPr>
        <p:grpSp>
          <p:nvGrpSpPr>
            <p:cNvPr id="54" name="Group 49"/>
            <p:cNvGrpSpPr/>
            <p:nvPr/>
          </p:nvGrpSpPr>
          <p:grpSpPr>
            <a:xfrm flipH="1">
              <a:off x="1438027" y="2022214"/>
              <a:ext cx="1915044" cy="2049149"/>
              <a:chOff x="815878" y="1279659"/>
              <a:chExt cx="1436283" cy="1536862"/>
            </a:xfrm>
            <a:grpFill/>
          </p:grpSpPr>
          <p:sp>
            <p:nvSpPr>
              <p:cNvPr id="56" name="Freeform 51"/>
              <p:cNvSpPr>
                <a:spLocks/>
              </p:cNvSpPr>
              <p:nvPr/>
            </p:nvSpPr>
            <p:spPr bwMode="auto">
              <a:xfrm>
                <a:off x="815878" y="1279659"/>
                <a:ext cx="1436283" cy="1536862"/>
              </a:xfrm>
              <a:custGeom>
                <a:avLst/>
                <a:gdLst>
                  <a:gd name="T0" fmla="*/ 224 w 1248"/>
                  <a:gd name="T1" fmla="*/ 1336 h 1336"/>
                  <a:gd name="T2" fmla="*/ 168 w 1248"/>
                  <a:gd name="T3" fmla="*/ 1309 h 1336"/>
                  <a:gd name="T4" fmla="*/ 145 w 1248"/>
                  <a:gd name="T5" fmla="*/ 1246 h 1336"/>
                  <a:gd name="T6" fmla="*/ 145 w 1248"/>
                  <a:gd name="T7" fmla="*/ 90 h 1336"/>
                  <a:gd name="T8" fmla="*/ 127 w 1248"/>
                  <a:gd name="T9" fmla="*/ 40 h 1336"/>
                  <a:gd name="T10" fmla="*/ 86 w 1248"/>
                  <a:gd name="T11" fmla="*/ 21 h 1336"/>
                  <a:gd name="T12" fmla="*/ 38 w 1248"/>
                  <a:gd name="T13" fmla="*/ 40 h 1336"/>
                  <a:gd name="T14" fmla="*/ 20 w 1248"/>
                  <a:gd name="T15" fmla="*/ 91 h 1336"/>
                  <a:gd name="T16" fmla="*/ 0 w 1248"/>
                  <a:gd name="T17" fmla="*/ 91 h 1336"/>
                  <a:gd name="T18" fmla="*/ 23 w 1248"/>
                  <a:gd name="T19" fmla="*/ 27 h 1336"/>
                  <a:gd name="T20" fmla="*/ 79 w 1248"/>
                  <a:gd name="T21" fmla="*/ 1 h 1336"/>
                  <a:gd name="T22" fmla="*/ 143 w 1248"/>
                  <a:gd name="T23" fmla="*/ 27 h 1336"/>
                  <a:gd name="T24" fmla="*/ 165 w 1248"/>
                  <a:gd name="T25" fmla="*/ 91 h 1336"/>
                  <a:gd name="T26" fmla="*/ 165 w 1248"/>
                  <a:gd name="T27" fmla="*/ 91 h 1336"/>
                  <a:gd name="T28" fmla="*/ 165 w 1248"/>
                  <a:gd name="T29" fmla="*/ 91 h 1336"/>
                  <a:gd name="T30" fmla="*/ 183 w 1248"/>
                  <a:gd name="T31" fmla="*/ 1296 h 1336"/>
                  <a:gd name="T32" fmla="*/ 224 w 1248"/>
                  <a:gd name="T33" fmla="*/ 1316 h 1336"/>
                  <a:gd name="T34" fmla="*/ 1024 w 1248"/>
                  <a:gd name="T35" fmla="*/ 1316 h 1336"/>
                  <a:gd name="T36" fmla="*/ 1065 w 1248"/>
                  <a:gd name="T37" fmla="*/ 1296 h 1336"/>
                  <a:gd name="T38" fmla="*/ 1083 w 1248"/>
                  <a:gd name="T39" fmla="*/ 1246 h 1336"/>
                  <a:gd name="T40" fmla="*/ 1083 w 1248"/>
                  <a:gd name="T41" fmla="*/ 91 h 1336"/>
                  <a:gd name="T42" fmla="*/ 1106 w 1248"/>
                  <a:gd name="T43" fmla="*/ 27 h 1336"/>
                  <a:gd name="T44" fmla="*/ 1162 w 1248"/>
                  <a:gd name="T45" fmla="*/ 1 h 1336"/>
                  <a:gd name="T46" fmla="*/ 1169 w 1248"/>
                  <a:gd name="T47" fmla="*/ 1 h 1336"/>
                  <a:gd name="T48" fmla="*/ 1225 w 1248"/>
                  <a:gd name="T49" fmla="*/ 27 h 1336"/>
                  <a:gd name="T50" fmla="*/ 1248 w 1248"/>
                  <a:gd name="T51" fmla="*/ 91 h 1336"/>
                  <a:gd name="T52" fmla="*/ 1228 w 1248"/>
                  <a:gd name="T53" fmla="*/ 91 h 1336"/>
                  <a:gd name="T54" fmla="*/ 1210 w 1248"/>
                  <a:gd name="T55" fmla="*/ 40 h 1336"/>
                  <a:gd name="T56" fmla="*/ 1169 w 1248"/>
                  <a:gd name="T57" fmla="*/ 21 h 1336"/>
                  <a:gd name="T58" fmla="*/ 1121 w 1248"/>
                  <a:gd name="T59" fmla="*/ 40 h 1336"/>
                  <a:gd name="T60" fmla="*/ 1103 w 1248"/>
                  <a:gd name="T61" fmla="*/ 90 h 1336"/>
                  <a:gd name="T62" fmla="*/ 1103 w 1248"/>
                  <a:gd name="T63" fmla="*/ 90 h 1336"/>
                  <a:gd name="T64" fmla="*/ 1081 w 1248"/>
                  <a:gd name="T65" fmla="*/ 1309 h 1336"/>
                  <a:gd name="T66" fmla="*/ 1024 w 1248"/>
                  <a:gd name="T67" fmla="*/ 1336 h 1336"/>
                  <a:gd name="T68" fmla="*/ 1024 w 1248"/>
                  <a:gd name="T69" fmla="*/ 1336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48" h="1336">
                    <a:moveTo>
                      <a:pt x="1024" y="1336"/>
                    </a:moveTo>
                    <a:cubicBezTo>
                      <a:pt x="224" y="1336"/>
                      <a:pt x="224" y="1336"/>
                      <a:pt x="224" y="1336"/>
                    </a:cubicBezTo>
                    <a:cubicBezTo>
                      <a:pt x="202" y="1336"/>
                      <a:pt x="182" y="1326"/>
                      <a:pt x="168" y="1309"/>
                    </a:cubicBezTo>
                    <a:cubicBezTo>
                      <a:pt x="168" y="1309"/>
                      <a:pt x="168" y="1309"/>
                      <a:pt x="168" y="1309"/>
                    </a:cubicBezTo>
                    <a:cubicBezTo>
                      <a:pt x="154" y="1293"/>
                      <a:pt x="145" y="1271"/>
                      <a:pt x="145" y="1246"/>
                    </a:cubicBezTo>
                    <a:cubicBezTo>
                      <a:pt x="145" y="1246"/>
                      <a:pt x="145" y="1246"/>
                      <a:pt x="145" y="1246"/>
                    </a:cubicBezTo>
                    <a:cubicBezTo>
                      <a:pt x="145" y="91"/>
                      <a:pt x="145" y="91"/>
                      <a:pt x="145" y="91"/>
                    </a:cubicBezTo>
                    <a:cubicBezTo>
                      <a:pt x="145" y="90"/>
                      <a:pt x="145" y="90"/>
                      <a:pt x="145" y="90"/>
                    </a:cubicBezTo>
                    <a:cubicBezTo>
                      <a:pt x="145" y="71"/>
                      <a:pt x="138" y="53"/>
                      <a:pt x="127" y="40"/>
                    </a:cubicBezTo>
                    <a:cubicBezTo>
                      <a:pt x="127" y="40"/>
                      <a:pt x="127" y="40"/>
                      <a:pt x="127" y="40"/>
                    </a:cubicBezTo>
                    <a:cubicBezTo>
                      <a:pt x="116" y="28"/>
                      <a:pt x="102" y="21"/>
                      <a:pt x="86" y="21"/>
                    </a:cubicBezTo>
                    <a:cubicBezTo>
                      <a:pt x="86" y="21"/>
                      <a:pt x="86" y="21"/>
                      <a:pt x="86" y="21"/>
                    </a:cubicBezTo>
                    <a:cubicBezTo>
                      <a:pt x="79" y="21"/>
                      <a:pt x="79" y="21"/>
                      <a:pt x="79" y="21"/>
                    </a:cubicBezTo>
                    <a:cubicBezTo>
                      <a:pt x="64" y="21"/>
                      <a:pt x="49" y="28"/>
                      <a:pt x="38" y="40"/>
                    </a:cubicBezTo>
                    <a:cubicBezTo>
                      <a:pt x="38" y="40"/>
                      <a:pt x="38" y="40"/>
                      <a:pt x="38" y="40"/>
                    </a:cubicBezTo>
                    <a:cubicBezTo>
                      <a:pt x="27" y="53"/>
                      <a:pt x="20" y="71"/>
                      <a:pt x="20" y="91"/>
                    </a:cubicBezTo>
                    <a:cubicBezTo>
                      <a:pt x="20" y="91"/>
                      <a:pt x="20" y="91"/>
                      <a:pt x="20" y="91"/>
                    </a:cubicBezTo>
                    <a:cubicBezTo>
                      <a:pt x="0" y="91"/>
                      <a:pt x="0" y="91"/>
                      <a:pt x="0" y="91"/>
                    </a:cubicBezTo>
                    <a:cubicBezTo>
                      <a:pt x="0" y="66"/>
                      <a:pt x="9" y="44"/>
                      <a:pt x="23" y="27"/>
                    </a:cubicBezTo>
                    <a:cubicBezTo>
                      <a:pt x="23" y="27"/>
                      <a:pt x="23" y="27"/>
                      <a:pt x="23" y="27"/>
                    </a:cubicBezTo>
                    <a:cubicBezTo>
                      <a:pt x="37" y="11"/>
                      <a:pt x="57" y="0"/>
                      <a:pt x="79" y="1"/>
                    </a:cubicBezTo>
                    <a:cubicBezTo>
                      <a:pt x="79" y="1"/>
                      <a:pt x="79" y="1"/>
                      <a:pt x="79" y="1"/>
                    </a:cubicBezTo>
                    <a:cubicBezTo>
                      <a:pt x="86" y="1"/>
                      <a:pt x="86" y="1"/>
                      <a:pt x="86" y="1"/>
                    </a:cubicBezTo>
                    <a:cubicBezTo>
                      <a:pt x="108" y="0"/>
                      <a:pt x="128" y="11"/>
                      <a:pt x="143" y="27"/>
                    </a:cubicBezTo>
                    <a:cubicBezTo>
                      <a:pt x="143" y="27"/>
                      <a:pt x="143" y="27"/>
                      <a:pt x="143" y="27"/>
                    </a:cubicBezTo>
                    <a:cubicBezTo>
                      <a:pt x="157" y="44"/>
                      <a:pt x="165" y="66"/>
                      <a:pt x="165" y="91"/>
                    </a:cubicBezTo>
                    <a:cubicBezTo>
                      <a:pt x="165" y="91"/>
                      <a:pt x="165" y="91"/>
                      <a:pt x="165" y="91"/>
                    </a:cubicBezTo>
                    <a:cubicBezTo>
                      <a:pt x="165" y="91"/>
                      <a:pt x="165" y="91"/>
                      <a:pt x="165" y="91"/>
                    </a:cubicBezTo>
                    <a:cubicBezTo>
                      <a:pt x="165" y="91"/>
                      <a:pt x="165" y="91"/>
                      <a:pt x="165" y="91"/>
                    </a:cubicBezTo>
                    <a:cubicBezTo>
                      <a:pt x="165" y="91"/>
                      <a:pt x="165" y="91"/>
                      <a:pt x="165" y="91"/>
                    </a:cubicBezTo>
                    <a:cubicBezTo>
                      <a:pt x="165" y="1246"/>
                      <a:pt x="165" y="1246"/>
                      <a:pt x="165" y="1246"/>
                    </a:cubicBezTo>
                    <a:cubicBezTo>
                      <a:pt x="165" y="1266"/>
                      <a:pt x="172" y="1284"/>
                      <a:pt x="183" y="1296"/>
                    </a:cubicBezTo>
                    <a:cubicBezTo>
                      <a:pt x="183" y="1296"/>
                      <a:pt x="183" y="1296"/>
                      <a:pt x="183" y="1296"/>
                    </a:cubicBezTo>
                    <a:cubicBezTo>
                      <a:pt x="194" y="1309"/>
                      <a:pt x="208" y="1316"/>
                      <a:pt x="224" y="1316"/>
                    </a:cubicBezTo>
                    <a:cubicBezTo>
                      <a:pt x="224" y="1316"/>
                      <a:pt x="224" y="1316"/>
                      <a:pt x="224" y="1316"/>
                    </a:cubicBezTo>
                    <a:cubicBezTo>
                      <a:pt x="1024" y="1316"/>
                      <a:pt x="1024" y="1316"/>
                      <a:pt x="1024" y="1316"/>
                    </a:cubicBezTo>
                    <a:cubicBezTo>
                      <a:pt x="1040" y="1316"/>
                      <a:pt x="1055" y="1309"/>
                      <a:pt x="1065" y="1296"/>
                    </a:cubicBezTo>
                    <a:cubicBezTo>
                      <a:pt x="1065" y="1296"/>
                      <a:pt x="1065" y="1296"/>
                      <a:pt x="1065" y="1296"/>
                    </a:cubicBezTo>
                    <a:cubicBezTo>
                      <a:pt x="1076" y="1284"/>
                      <a:pt x="1083" y="1266"/>
                      <a:pt x="1083" y="1246"/>
                    </a:cubicBezTo>
                    <a:cubicBezTo>
                      <a:pt x="1083" y="1246"/>
                      <a:pt x="1083" y="1246"/>
                      <a:pt x="1083" y="1246"/>
                    </a:cubicBezTo>
                    <a:cubicBezTo>
                      <a:pt x="1083" y="92"/>
                      <a:pt x="1083" y="92"/>
                      <a:pt x="1083" y="92"/>
                    </a:cubicBezTo>
                    <a:cubicBezTo>
                      <a:pt x="1083" y="91"/>
                      <a:pt x="1083" y="91"/>
                      <a:pt x="1083" y="91"/>
                    </a:cubicBezTo>
                    <a:cubicBezTo>
                      <a:pt x="1083" y="91"/>
                      <a:pt x="1083" y="91"/>
                      <a:pt x="1083" y="91"/>
                    </a:cubicBezTo>
                    <a:cubicBezTo>
                      <a:pt x="1083" y="66"/>
                      <a:pt x="1092" y="44"/>
                      <a:pt x="1106" y="27"/>
                    </a:cubicBezTo>
                    <a:cubicBezTo>
                      <a:pt x="1106" y="27"/>
                      <a:pt x="1106" y="27"/>
                      <a:pt x="1106" y="27"/>
                    </a:cubicBezTo>
                    <a:cubicBezTo>
                      <a:pt x="1120" y="11"/>
                      <a:pt x="1140" y="0"/>
                      <a:pt x="1162" y="1"/>
                    </a:cubicBezTo>
                    <a:cubicBezTo>
                      <a:pt x="1162" y="1"/>
                      <a:pt x="1162" y="1"/>
                      <a:pt x="1162" y="1"/>
                    </a:cubicBezTo>
                    <a:cubicBezTo>
                      <a:pt x="1169" y="1"/>
                      <a:pt x="1169" y="1"/>
                      <a:pt x="1169" y="1"/>
                    </a:cubicBezTo>
                    <a:cubicBezTo>
                      <a:pt x="1191" y="0"/>
                      <a:pt x="1211" y="11"/>
                      <a:pt x="1225" y="27"/>
                    </a:cubicBezTo>
                    <a:cubicBezTo>
                      <a:pt x="1225" y="27"/>
                      <a:pt x="1225" y="27"/>
                      <a:pt x="1225" y="27"/>
                    </a:cubicBezTo>
                    <a:cubicBezTo>
                      <a:pt x="1239" y="44"/>
                      <a:pt x="1248" y="66"/>
                      <a:pt x="1248" y="91"/>
                    </a:cubicBezTo>
                    <a:cubicBezTo>
                      <a:pt x="1248" y="91"/>
                      <a:pt x="1248" y="91"/>
                      <a:pt x="1248" y="91"/>
                    </a:cubicBezTo>
                    <a:cubicBezTo>
                      <a:pt x="1248" y="91"/>
                      <a:pt x="1248" y="91"/>
                      <a:pt x="1248" y="91"/>
                    </a:cubicBezTo>
                    <a:cubicBezTo>
                      <a:pt x="1228" y="91"/>
                      <a:pt x="1228" y="91"/>
                      <a:pt x="1228" y="91"/>
                    </a:cubicBezTo>
                    <a:cubicBezTo>
                      <a:pt x="1228" y="71"/>
                      <a:pt x="1221" y="53"/>
                      <a:pt x="1210" y="40"/>
                    </a:cubicBezTo>
                    <a:cubicBezTo>
                      <a:pt x="1210" y="40"/>
                      <a:pt x="1210" y="40"/>
                      <a:pt x="1210" y="40"/>
                    </a:cubicBezTo>
                    <a:cubicBezTo>
                      <a:pt x="1199" y="28"/>
                      <a:pt x="1185" y="21"/>
                      <a:pt x="1169" y="21"/>
                    </a:cubicBezTo>
                    <a:cubicBezTo>
                      <a:pt x="1169" y="21"/>
                      <a:pt x="1169" y="21"/>
                      <a:pt x="1169" y="21"/>
                    </a:cubicBezTo>
                    <a:cubicBezTo>
                      <a:pt x="1162" y="21"/>
                      <a:pt x="1162" y="21"/>
                      <a:pt x="1162" y="21"/>
                    </a:cubicBezTo>
                    <a:cubicBezTo>
                      <a:pt x="1146" y="21"/>
                      <a:pt x="1132" y="28"/>
                      <a:pt x="1121" y="40"/>
                    </a:cubicBezTo>
                    <a:cubicBezTo>
                      <a:pt x="1121" y="40"/>
                      <a:pt x="1121" y="40"/>
                      <a:pt x="1121" y="40"/>
                    </a:cubicBezTo>
                    <a:cubicBezTo>
                      <a:pt x="1110" y="53"/>
                      <a:pt x="1103" y="70"/>
                      <a:pt x="1103" y="90"/>
                    </a:cubicBezTo>
                    <a:cubicBezTo>
                      <a:pt x="1103" y="90"/>
                      <a:pt x="1103" y="90"/>
                      <a:pt x="1103" y="90"/>
                    </a:cubicBezTo>
                    <a:cubicBezTo>
                      <a:pt x="1103" y="90"/>
                      <a:pt x="1103" y="90"/>
                      <a:pt x="1103" y="90"/>
                    </a:cubicBezTo>
                    <a:cubicBezTo>
                      <a:pt x="1103" y="1246"/>
                      <a:pt x="1103" y="1246"/>
                      <a:pt x="1103" y="1246"/>
                    </a:cubicBezTo>
                    <a:cubicBezTo>
                      <a:pt x="1103" y="1271"/>
                      <a:pt x="1095" y="1293"/>
                      <a:pt x="1081" y="1309"/>
                    </a:cubicBezTo>
                    <a:cubicBezTo>
                      <a:pt x="1081" y="1309"/>
                      <a:pt x="1081" y="1309"/>
                      <a:pt x="1081" y="1309"/>
                    </a:cubicBezTo>
                    <a:cubicBezTo>
                      <a:pt x="1067" y="1326"/>
                      <a:pt x="1047" y="1336"/>
                      <a:pt x="1024" y="1336"/>
                    </a:cubicBezTo>
                    <a:cubicBezTo>
                      <a:pt x="1024" y="1336"/>
                      <a:pt x="1024" y="1336"/>
                      <a:pt x="1024" y="1336"/>
                    </a:cubicBezTo>
                    <a:cubicBezTo>
                      <a:pt x="1024" y="1336"/>
                      <a:pt x="1024" y="1336"/>
                      <a:pt x="1024" y="13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57" name="Freeform 52"/>
              <p:cNvSpPr>
                <a:spLocks/>
              </p:cNvSpPr>
              <p:nvPr/>
            </p:nvSpPr>
            <p:spPr bwMode="auto">
              <a:xfrm>
                <a:off x="997601" y="1752427"/>
                <a:ext cx="160342" cy="14091"/>
              </a:xfrm>
              <a:custGeom>
                <a:avLst/>
                <a:gdLst>
                  <a:gd name="T0" fmla="*/ 0 w 330"/>
                  <a:gd name="T1" fmla="*/ 29 h 29"/>
                  <a:gd name="T2" fmla="*/ 0 w 330"/>
                  <a:gd name="T3" fmla="*/ 0 h 29"/>
                  <a:gd name="T4" fmla="*/ 330 w 330"/>
                  <a:gd name="T5" fmla="*/ 0 h 29"/>
                  <a:gd name="T6" fmla="*/ 330 w 330"/>
                  <a:gd name="T7" fmla="*/ 29 h 29"/>
                  <a:gd name="T8" fmla="*/ 0 w 330"/>
                  <a:gd name="T9" fmla="*/ 29 h 29"/>
                  <a:gd name="T10" fmla="*/ 0 w 330"/>
                  <a:gd name="T11" fmla="*/ 29 h 29"/>
                </a:gdLst>
                <a:ahLst/>
                <a:cxnLst>
                  <a:cxn ang="0">
                    <a:pos x="T0" y="T1"/>
                  </a:cxn>
                  <a:cxn ang="0">
                    <a:pos x="T2" y="T3"/>
                  </a:cxn>
                  <a:cxn ang="0">
                    <a:pos x="T4" y="T5"/>
                  </a:cxn>
                  <a:cxn ang="0">
                    <a:pos x="T6" y="T7"/>
                  </a:cxn>
                  <a:cxn ang="0">
                    <a:pos x="T8" y="T9"/>
                  </a:cxn>
                  <a:cxn ang="0">
                    <a:pos x="T10" y="T11"/>
                  </a:cxn>
                </a:cxnLst>
                <a:rect l="0" t="0" r="r" b="b"/>
                <a:pathLst>
                  <a:path w="330" h="29">
                    <a:moveTo>
                      <a:pt x="0" y="29"/>
                    </a:moveTo>
                    <a:lnTo>
                      <a:pt x="0" y="0"/>
                    </a:lnTo>
                    <a:lnTo>
                      <a:pt x="330" y="0"/>
                    </a:lnTo>
                    <a:lnTo>
                      <a:pt x="330" y="29"/>
                    </a:lnTo>
                    <a:lnTo>
                      <a:pt x="0" y="29"/>
                    </a:lnTo>
                    <a:lnTo>
                      <a:pt x="0"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58" name="Freeform 53"/>
              <p:cNvSpPr>
                <a:spLocks/>
              </p:cNvSpPr>
              <p:nvPr/>
            </p:nvSpPr>
            <p:spPr bwMode="auto">
              <a:xfrm>
                <a:off x="997601" y="1849119"/>
                <a:ext cx="101550" cy="13605"/>
              </a:xfrm>
              <a:custGeom>
                <a:avLst/>
                <a:gdLst>
                  <a:gd name="T0" fmla="*/ 0 w 209"/>
                  <a:gd name="T1" fmla="*/ 28 h 28"/>
                  <a:gd name="T2" fmla="*/ 0 w 209"/>
                  <a:gd name="T3" fmla="*/ 0 h 28"/>
                  <a:gd name="T4" fmla="*/ 209 w 209"/>
                  <a:gd name="T5" fmla="*/ 0 h 28"/>
                  <a:gd name="T6" fmla="*/ 209 w 209"/>
                  <a:gd name="T7" fmla="*/ 28 h 28"/>
                  <a:gd name="T8" fmla="*/ 0 w 209"/>
                  <a:gd name="T9" fmla="*/ 28 h 28"/>
                  <a:gd name="T10" fmla="*/ 0 w 209"/>
                  <a:gd name="T11" fmla="*/ 28 h 28"/>
                </a:gdLst>
                <a:ahLst/>
                <a:cxnLst>
                  <a:cxn ang="0">
                    <a:pos x="T0" y="T1"/>
                  </a:cxn>
                  <a:cxn ang="0">
                    <a:pos x="T2" y="T3"/>
                  </a:cxn>
                  <a:cxn ang="0">
                    <a:pos x="T4" y="T5"/>
                  </a:cxn>
                  <a:cxn ang="0">
                    <a:pos x="T6" y="T7"/>
                  </a:cxn>
                  <a:cxn ang="0">
                    <a:pos x="T8" y="T9"/>
                  </a:cxn>
                  <a:cxn ang="0">
                    <a:pos x="T10" y="T11"/>
                  </a:cxn>
                </a:cxnLst>
                <a:rect l="0" t="0" r="r" b="b"/>
                <a:pathLst>
                  <a:path w="209" h="28">
                    <a:moveTo>
                      <a:pt x="0" y="28"/>
                    </a:moveTo>
                    <a:lnTo>
                      <a:pt x="0" y="0"/>
                    </a:lnTo>
                    <a:lnTo>
                      <a:pt x="209" y="0"/>
                    </a:lnTo>
                    <a:lnTo>
                      <a:pt x="209"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59" name="Freeform 54"/>
              <p:cNvSpPr>
                <a:spLocks/>
              </p:cNvSpPr>
              <p:nvPr/>
            </p:nvSpPr>
            <p:spPr bwMode="auto">
              <a:xfrm>
                <a:off x="997601" y="1946782"/>
                <a:ext cx="101550" cy="14091"/>
              </a:xfrm>
              <a:custGeom>
                <a:avLst/>
                <a:gdLst>
                  <a:gd name="T0" fmla="*/ 0 w 209"/>
                  <a:gd name="T1" fmla="*/ 29 h 29"/>
                  <a:gd name="T2" fmla="*/ 0 w 209"/>
                  <a:gd name="T3" fmla="*/ 0 h 29"/>
                  <a:gd name="T4" fmla="*/ 209 w 209"/>
                  <a:gd name="T5" fmla="*/ 0 h 29"/>
                  <a:gd name="T6" fmla="*/ 209 w 209"/>
                  <a:gd name="T7" fmla="*/ 29 h 29"/>
                  <a:gd name="T8" fmla="*/ 0 w 209"/>
                  <a:gd name="T9" fmla="*/ 29 h 29"/>
                  <a:gd name="T10" fmla="*/ 0 w 209"/>
                  <a:gd name="T11" fmla="*/ 29 h 29"/>
                </a:gdLst>
                <a:ahLst/>
                <a:cxnLst>
                  <a:cxn ang="0">
                    <a:pos x="T0" y="T1"/>
                  </a:cxn>
                  <a:cxn ang="0">
                    <a:pos x="T2" y="T3"/>
                  </a:cxn>
                  <a:cxn ang="0">
                    <a:pos x="T4" y="T5"/>
                  </a:cxn>
                  <a:cxn ang="0">
                    <a:pos x="T6" y="T7"/>
                  </a:cxn>
                  <a:cxn ang="0">
                    <a:pos x="T8" y="T9"/>
                  </a:cxn>
                  <a:cxn ang="0">
                    <a:pos x="T10" y="T11"/>
                  </a:cxn>
                </a:cxnLst>
                <a:rect l="0" t="0" r="r" b="b"/>
                <a:pathLst>
                  <a:path w="209" h="29">
                    <a:moveTo>
                      <a:pt x="0" y="29"/>
                    </a:moveTo>
                    <a:lnTo>
                      <a:pt x="0" y="0"/>
                    </a:lnTo>
                    <a:lnTo>
                      <a:pt x="209" y="0"/>
                    </a:lnTo>
                    <a:lnTo>
                      <a:pt x="209" y="29"/>
                    </a:lnTo>
                    <a:lnTo>
                      <a:pt x="0" y="29"/>
                    </a:lnTo>
                    <a:lnTo>
                      <a:pt x="0"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60" name="Freeform 55"/>
              <p:cNvSpPr>
                <a:spLocks/>
              </p:cNvSpPr>
              <p:nvPr/>
            </p:nvSpPr>
            <p:spPr bwMode="auto">
              <a:xfrm>
                <a:off x="997601" y="2043474"/>
                <a:ext cx="101550" cy="13605"/>
              </a:xfrm>
              <a:custGeom>
                <a:avLst/>
                <a:gdLst>
                  <a:gd name="T0" fmla="*/ 0 w 209"/>
                  <a:gd name="T1" fmla="*/ 28 h 28"/>
                  <a:gd name="T2" fmla="*/ 0 w 209"/>
                  <a:gd name="T3" fmla="*/ 0 h 28"/>
                  <a:gd name="T4" fmla="*/ 209 w 209"/>
                  <a:gd name="T5" fmla="*/ 0 h 28"/>
                  <a:gd name="T6" fmla="*/ 209 w 209"/>
                  <a:gd name="T7" fmla="*/ 28 h 28"/>
                  <a:gd name="T8" fmla="*/ 0 w 209"/>
                  <a:gd name="T9" fmla="*/ 28 h 28"/>
                  <a:gd name="T10" fmla="*/ 0 w 209"/>
                  <a:gd name="T11" fmla="*/ 28 h 28"/>
                </a:gdLst>
                <a:ahLst/>
                <a:cxnLst>
                  <a:cxn ang="0">
                    <a:pos x="T0" y="T1"/>
                  </a:cxn>
                  <a:cxn ang="0">
                    <a:pos x="T2" y="T3"/>
                  </a:cxn>
                  <a:cxn ang="0">
                    <a:pos x="T4" y="T5"/>
                  </a:cxn>
                  <a:cxn ang="0">
                    <a:pos x="T6" y="T7"/>
                  </a:cxn>
                  <a:cxn ang="0">
                    <a:pos x="T8" y="T9"/>
                  </a:cxn>
                  <a:cxn ang="0">
                    <a:pos x="T10" y="T11"/>
                  </a:cxn>
                </a:cxnLst>
                <a:rect l="0" t="0" r="r" b="b"/>
                <a:pathLst>
                  <a:path w="209" h="28">
                    <a:moveTo>
                      <a:pt x="0" y="28"/>
                    </a:moveTo>
                    <a:lnTo>
                      <a:pt x="0" y="0"/>
                    </a:lnTo>
                    <a:lnTo>
                      <a:pt x="209" y="0"/>
                    </a:lnTo>
                    <a:lnTo>
                      <a:pt x="209"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61" name="Freeform 56"/>
              <p:cNvSpPr>
                <a:spLocks/>
              </p:cNvSpPr>
              <p:nvPr/>
            </p:nvSpPr>
            <p:spPr bwMode="auto">
              <a:xfrm>
                <a:off x="997601" y="2140165"/>
                <a:ext cx="160342" cy="13605"/>
              </a:xfrm>
              <a:custGeom>
                <a:avLst/>
                <a:gdLst>
                  <a:gd name="T0" fmla="*/ 0 w 330"/>
                  <a:gd name="T1" fmla="*/ 28 h 28"/>
                  <a:gd name="T2" fmla="*/ 0 w 330"/>
                  <a:gd name="T3" fmla="*/ 0 h 28"/>
                  <a:gd name="T4" fmla="*/ 330 w 330"/>
                  <a:gd name="T5" fmla="*/ 0 h 28"/>
                  <a:gd name="T6" fmla="*/ 330 w 330"/>
                  <a:gd name="T7" fmla="*/ 28 h 28"/>
                  <a:gd name="T8" fmla="*/ 0 w 330"/>
                  <a:gd name="T9" fmla="*/ 28 h 28"/>
                  <a:gd name="T10" fmla="*/ 0 w 330"/>
                  <a:gd name="T11" fmla="*/ 28 h 28"/>
                </a:gdLst>
                <a:ahLst/>
                <a:cxnLst>
                  <a:cxn ang="0">
                    <a:pos x="T0" y="T1"/>
                  </a:cxn>
                  <a:cxn ang="0">
                    <a:pos x="T2" y="T3"/>
                  </a:cxn>
                  <a:cxn ang="0">
                    <a:pos x="T4" y="T5"/>
                  </a:cxn>
                  <a:cxn ang="0">
                    <a:pos x="T6" y="T7"/>
                  </a:cxn>
                  <a:cxn ang="0">
                    <a:pos x="T8" y="T9"/>
                  </a:cxn>
                  <a:cxn ang="0">
                    <a:pos x="T10" y="T11"/>
                  </a:cxn>
                </a:cxnLst>
                <a:rect l="0" t="0" r="r" b="b"/>
                <a:pathLst>
                  <a:path w="330" h="28">
                    <a:moveTo>
                      <a:pt x="0" y="28"/>
                    </a:moveTo>
                    <a:lnTo>
                      <a:pt x="0" y="0"/>
                    </a:lnTo>
                    <a:lnTo>
                      <a:pt x="330" y="0"/>
                    </a:lnTo>
                    <a:lnTo>
                      <a:pt x="33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62" name="Freeform 57"/>
              <p:cNvSpPr>
                <a:spLocks/>
              </p:cNvSpPr>
              <p:nvPr/>
            </p:nvSpPr>
            <p:spPr bwMode="auto">
              <a:xfrm>
                <a:off x="992256" y="2237828"/>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63" name="Freeform 58"/>
              <p:cNvSpPr>
                <a:spLocks/>
              </p:cNvSpPr>
              <p:nvPr/>
            </p:nvSpPr>
            <p:spPr bwMode="auto">
              <a:xfrm>
                <a:off x="992256" y="2334520"/>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64" name="Freeform 59"/>
              <p:cNvSpPr>
                <a:spLocks/>
              </p:cNvSpPr>
              <p:nvPr/>
            </p:nvSpPr>
            <p:spPr bwMode="auto">
              <a:xfrm>
                <a:off x="992256" y="2431212"/>
                <a:ext cx="106895" cy="13605"/>
              </a:xfrm>
              <a:custGeom>
                <a:avLst/>
                <a:gdLst>
                  <a:gd name="T0" fmla="*/ 0 w 220"/>
                  <a:gd name="T1" fmla="*/ 28 h 28"/>
                  <a:gd name="T2" fmla="*/ 0 w 220"/>
                  <a:gd name="T3" fmla="*/ 0 h 28"/>
                  <a:gd name="T4" fmla="*/ 220 w 220"/>
                  <a:gd name="T5" fmla="*/ 0 h 28"/>
                  <a:gd name="T6" fmla="*/ 220 w 220"/>
                  <a:gd name="T7" fmla="*/ 28 h 28"/>
                  <a:gd name="T8" fmla="*/ 0 w 220"/>
                  <a:gd name="T9" fmla="*/ 28 h 28"/>
                  <a:gd name="T10" fmla="*/ 0 w 220"/>
                  <a:gd name="T11" fmla="*/ 28 h 28"/>
                </a:gdLst>
                <a:ahLst/>
                <a:cxnLst>
                  <a:cxn ang="0">
                    <a:pos x="T0" y="T1"/>
                  </a:cxn>
                  <a:cxn ang="0">
                    <a:pos x="T2" y="T3"/>
                  </a:cxn>
                  <a:cxn ang="0">
                    <a:pos x="T4" y="T5"/>
                  </a:cxn>
                  <a:cxn ang="0">
                    <a:pos x="T6" y="T7"/>
                  </a:cxn>
                  <a:cxn ang="0">
                    <a:pos x="T8" y="T9"/>
                  </a:cxn>
                  <a:cxn ang="0">
                    <a:pos x="T10" y="T11"/>
                  </a:cxn>
                </a:cxnLst>
                <a:rect l="0" t="0" r="r" b="b"/>
                <a:pathLst>
                  <a:path w="220" h="28">
                    <a:moveTo>
                      <a:pt x="0" y="28"/>
                    </a:moveTo>
                    <a:lnTo>
                      <a:pt x="0" y="0"/>
                    </a:lnTo>
                    <a:lnTo>
                      <a:pt x="220" y="0"/>
                    </a:lnTo>
                    <a:lnTo>
                      <a:pt x="22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sp>
            <p:nvSpPr>
              <p:cNvPr id="65" name="Freeform 60"/>
              <p:cNvSpPr>
                <a:spLocks/>
              </p:cNvSpPr>
              <p:nvPr/>
            </p:nvSpPr>
            <p:spPr bwMode="auto">
              <a:xfrm>
                <a:off x="997601" y="2528875"/>
                <a:ext cx="160342" cy="13605"/>
              </a:xfrm>
              <a:custGeom>
                <a:avLst/>
                <a:gdLst>
                  <a:gd name="T0" fmla="*/ 0 w 330"/>
                  <a:gd name="T1" fmla="*/ 28 h 28"/>
                  <a:gd name="T2" fmla="*/ 0 w 330"/>
                  <a:gd name="T3" fmla="*/ 0 h 28"/>
                  <a:gd name="T4" fmla="*/ 330 w 330"/>
                  <a:gd name="T5" fmla="*/ 0 h 28"/>
                  <a:gd name="T6" fmla="*/ 330 w 330"/>
                  <a:gd name="T7" fmla="*/ 28 h 28"/>
                  <a:gd name="T8" fmla="*/ 0 w 330"/>
                  <a:gd name="T9" fmla="*/ 28 h 28"/>
                  <a:gd name="T10" fmla="*/ 0 w 330"/>
                  <a:gd name="T11" fmla="*/ 28 h 28"/>
                </a:gdLst>
                <a:ahLst/>
                <a:cxnLst>
                  <a:cxn ang="0">
                    <a:pos x="T0" y="T1"/>
                  </a:cxn>
                  <a:cxn ang="0">
                    <a:pos x="T2" y="T3"/>
                  </a:cxn>
                  <a:cxn ang="0">
                    <a:pos x="T4" y="T5"/>
                  </a:cxn>
                  <a:cxn ang="0">
                    <a:pos x="T6" y="T7"/>
                  </a:cxn>
                  <a:cxn ang="0">
                    <a:pos x="T8" y="T9"/>
                  </a:cxn>
                  <a:cxn ang="0">
                    <a:pos x="T10" y="T11"/>
                  </a:cxn>
                </a:cxnLst>
                <a:rect l="0" t="0" r="r" b="b"/>
                <a:pathLst>
                  <a:path w="330" h="28">
                    <a:moveTo>
                      <a:pt x="0" y="28"/>
                    </a:moveTo>
                    <a:lnTo>
                      <a:pt x="0" y="0"/>
                    </a:lnTo>
                    <a:lnTo>
                      <a:pt x="330" y="0"/>
                    </a:lnTo>
                    <a:lnTo>
                      <a:pt x="330" y="28"/>
                    </a:lnTo>
                    <a:lnTo>
                      <a:pt x="0" y="28"/>
                    </a:lnTo>
                    <a:lnTo>
                      <a:pt x="0" y="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pPr marL="0" marR="0" lvl="0" indent="0" algn="l" defTabSz="685783"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black"/>
                  </a:solidFill>
                  <a:effectLst/>
                  <a:uLnTx/>
                  <a:uFillTx/>
                  <a:latin typeface="Calibri"/>
                  <a:ea typeface="+mn-ea"/>
                  <a:cs typeface="+mn-cs"/>
                </a:endParaRPr>
              </a:p>
            </p:txBody>
          </p:sp>
        </p:grpSp>
        <p:sp>
          <p:nvSpPr>
            <p:cNvPr id="55" name="Rectangle 50"/>
            <p:cNvSpPr>
              <a:spLocks noChangeArrowheads="1"/>
            </p:cNvSpPr>
            <p:nvPr/>
          </p:nvSpPr>
          <p:spPr bwMode="auto">
            <a:xfrm flipH="1">
              <a:off x="1789496" y="2319577"/>
              <a:ext cx="55068" cy="150948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121920" tIns="60960" rIns="121920" bIns="60960"/>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sp>
        <p:nvSpPr>
          <p:cNvPr id="66" name="Rectangle 109"/>
          <p:cNvSpPr/>
          <p:nvPr/>
        </p:nvSpPr>
        <p:spPr>
          <a:xfrm>
            <a:off x="1444888" y="1844824"/>
            <a:ext cx="750848" cy="407804"/>
          </a:xfrm>
          <a:prstGeom prst="rect">
            <a:avLst/>
          </a:prstGeom>
        </p:spPr>
        <p:txBody>
          <a:bodyPr wrap="none" lIns="68580" tIns="34290" rIns="68580" bIns="34290">
            <a:spAutoFit/>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en-GB" sz="22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Open Sans" panose="020B0606030504020204" pitchFamily="34" charset="0"/>
              </a:rPr>
              <a:t>30%</a:t>
            </a:r>
          </a:p>
        </p:txBody>
      </p:sp>
      <p:sp>
        <p:nvSpPr>
          <p:cNvPr id="67" name="Rectangle 110"/>
          <p:cNvSpPr/>
          <p:nvPr/>
        </p:nvSpPr>
        <p:spPr>
          <a:xfrm>
            <a:off x="3317096" y="1844824"/>
            <a:ext cx="750848" cy="407804"/>
          </a:xfrm>
          <a:prstGeom prst="rect">
            <a:avLst/>
          </a:prstGeom>
        </p:spPr>
        <p:txBody>
          <a:bodyPr wrap="none" lIns="68580" tIns="34290" rIns="68580" bIns="34290">
            <a:spAutoFit/>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en-GB" sz="22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Open Sans" panose="020B0606030504020204" pitchFamily="34" charset="0"/>
              </a:rPr>
              <a:t>40%</a:t>
            </a:r>
          </a:p>
        </p:txBody>
      </p:sp>
      <p:sp>
        <p:nvSpPr>
          <p:cNvPr id="68" name="Rectangle 111"/>
          <p:cNvSpPr/>
          <p:nvPr/>
        </p:nvSpPr>
        <p:spPr>
          <a:xfrm>
            <a:off x="5189304" y="1844824"/>
            <a:ext cx="750848" cy="407804"/>
          </a:xfrm>
          <a:prstGeom prst="rect">
            <a:avLst/>
          </a:prstGeom>
        </p:spPr>
        <p:txBody>
          <a:bodyPr wrap="none" lIns="68580" tIns="34290" rIns="68580" bIns="34290">
            <a:spAutoFit/>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en-GB" sz="22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Open Sans" panose="020B0606030504020204" pitchFamily="34" charset="0"/>
              </a:rPr>
              <a:t>80%</a:t>
            </a:r>
          </a:p>
        </p:txBody>
      </p:sp>
      <p:sp>
        <p:nvSpPr>
          <p:cNvPr id="69" name="Rectangle 112"/>
          <p:cNvSpPr/>
          <p:nvPr/>
        </p:nvSpPr>
        <p:spPr>
          <a:xfrm>
            <a:off x="6989504" y="1844824"/>
            <a:ext cx="750848" cy="407804"/>
          </a:xfrm>
          <a:prstGeom prst="rect">
            <a:avLst/>
          </a:prstGeom>
        </p:spPr>
        <p:txBody>
          <a:bodyPr wrap="none" lIns="68580" tIns="34290" rIns="68580" bIns="34290">
            <a:spAutoFit/>
          </a:bodyPr>
          <a:lstStyle/>
          <a:p>
            <a:pPr marL="0" marR="0" lvl="0" indent="0" algn="ctr" defTabSz="685783" rtl="0" eaLnBrk="1" fontAlgn="auto" latinLnBrk="0" hangingPunct="1">
              <a:lnSpc>
                <a:spcPct val="100000"/>
              </a:lnSpc>
              <a:spcBef>
                <a:spcPts val="0"/>
              </a:spcBef>
              <a:spcAft>
                <a:spcPts val="0"/>
              </a:spcAft>
              <a:buClrTx/>
              <a:buSzTx/>
              <a:buFontTx/>
              <a:buNone/>
              <a:tabLst/>
              <a:defRPr/>
            </a:pPr>
            <a:r>
              <a:rPr kumimoji="0" lang="en-GB" sz="22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Open Sans" panose="020B0606030504020204" pitchFamily="34" charset="0"/>
              </a:rPr>
              <a:t>90%</a:t>
            </a:r>
          </a:p>
        </p:txBody>
      </p:sp>
      <p:grpSp>
        <p:nvGrpSpPr>
          <p:cNvPr id="70" name="组合 69"/>
          <p:cNvGrpSpPr/>
          <p:nvPr/>
        </p:nvGrpSpPr>
        <p:grpSpPr>
          <a:xfrm>
            <a:off x="722676" y="3790202"/>
            <a:ext cx="2121132" cy="646910"/>
            <a:chOff x="722676" y="3509016"/>
            <a:chExt cx="2121132" cy="646910"/>
          </a:xfrm>
        </p:grpSpPr>
        <p:sp>
          <p:nvSpPr>
            <p:cNvPr id="71" name="Text Placeholder 2"/>
            <p:cNvSpPr txBox="1">
              <a:spLocks/>
            </p:cNvSpPr>
            <p:nvPr/>
          </p:nvSpPr>
          <p:spPr bwMode="auto">
            <a:xfrm>
              <a:off x="971600" y="3509016"/>
              <a:ext cx="1523692" cy="268421"/>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
                  <a:srgbClr val="C00000"/>
                </a:buClr>
                <a:buSzPct val="80000"/>
                <a:buFont typeface="Corbel" pitchFamily="34" charset="0"/>
                <a:buNone/>
                <a:tabLst/>
                <a:defRPr/>
              </a:pPr>
              <a:r>
                <a:rPr kumimoji="0" lang="zh-CN" altLang="en-US" sz="14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添加会议主题</a:t>
              </a:r>
              <a:endParaRPr kumimoji="0" lang="en-AU"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72" name="Text Placeholder 2"/>
            <p:cNvSpPr txBox="1">
              <a:spLocks/>
            </p:cNvSpPr>
            <p:nvPr/>
          </p:nvSpPr>
          <p:spPr bwMode="auto">
            <a:xfrm>
              <a:off x="722676" y="3734008"/>
              <a:ext cx="2121132" cy="421918"/>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内容文字</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内容需概括</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精炼不用</a:t>
              </a: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多</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余的文字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修饰</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nvGrpSpPr>
          <p:cNvPr id="73" name="组合 72"/>
          <p:cNvGrpSpPr/>
          <p:nvPr/>
        </p:nvGrpSpPr>
        <p:grpSpPr>
          <a:xfrm>
            <a:off x="2627784" y="3790202"/>
            <a:ext cx="2121132" cy="646910"/>
            <a:chOff x="2627784" y="3509016"/>
            <a:chExt cx="2121132" cy="646910"/>
          </a:xfrm>
        </p:grpSpPr>
        <p:sp>
          <p:nvSpPr>
            <p:cNvPr id="74" name="Text Placeholder 2"/>
            <p:cNvSpPr txBox="1">
              <a:spLocks/>
            </p:cNvSpPr>
            <p:nvPr/>
          </p:nvSpPr>
          <p:spPr bwMode="auto">
            <a:xfrm>
              <a:off x="2915816" y="3509016"/>
              <a:ext cx="1523692" cy="268421"/>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
                  <a:srgbClr val="C00000"/>
                </a:buClr>
                <a:buSzPct val="80000"/>
                <a:buFont typeface="Corbel" pitchFamily="34" charset="0"/>
                <a:buNone/>
                <a:tabLst/>
                <a:defRPr/>
              </a:pPr>
              <a:r>
                <a:rPr kumimoji="0" lang="zh-CN" altLang="en-US" sz="14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添加会议主题</a:t>
              </a:r>
              <a:endParaRPr kumimoji="0" lang="en-AU"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75" name="Text Placeholder 2"/>
            <p:cNvSpPr txBox="1">
              <a:spLocks/>
            </p:cNvSpPr>
            <p:nvPr/>
          </p:nvSpPr>
          <p:spPr bwMode="auto">
            <a:xfrm>
              <a:off x="2627784" y="3734008"/>
              <a:ext cx="2121132" cy="421918"/>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内容文字</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内容需概括</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精炼不用</a:t>
              </a: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多</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余的文字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修饰</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nvGrpSpPr>
          <p:cNvPr id="76" name="组合 75"/>
          <p:cNvGrpSpPr/>
          <p:nvPr/>
        </p:nvGrpSpPr>
        <p:grpSpPr>
          <a:xfrm>
            <a:off x="4467092" y="3790202"/>
            <a:ext cx="2121132" cy="646910"/>
            <a:chOff x="4467092" y="3509016"/>
            <a:chExt cx="2121132" cy="646910"/>
          </a:xfrm>
        </p:grpSpPr>
        <p:sp>
          <p:nvSpPr>
            <p:cNvPr id="77" name="Text Placeholder 2"/>
            <p:cNvSpPr txBox="1">
              <a:spLocks/>
            </p:cNvSpPr>
            <p:nvPr/>
          </p:nvSpPr>
          <p:spPr bwMode="auto">
            <a:xfrm>
              <a:off x="4716016" y="3509016"/>
              <a:ext cx="1523692" cy="268421"/>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
                  <a:srgbClr val="C00000"/>
                </a:buClr>
                <a:buSzPct val="80000"/>
                <a:buFont typeface="Corbel" pitchFamily="34" charset="0"/>
                <a:buNone/>
                <a:tabLst/>
                <a:defRPr/>
              </a:pPr>
              <a:r>
                <a:rPr kumimoji="0" lang="zh-CN" altLang="en-US" sz="14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添加会议主题</a:t>
              </a:r>
              <a:endParaRPr kumimoji="0" lang="en-AU"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78" name="Text Placeholder 2"/>
            <p:cNvSpPr txBox="1">
              <a:spLocks/>
            </p:cNvSpPr>
            <p:nvPr/>
          </p:nvSpPr>
          <p:spPr bwMode="auto">
            <a:xfrm>
              <a:off x="4467092" y="3734008"/>
              <a:ext cx="2121132" cy="421918"/>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内容文字</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内容需概括</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精炼不用</a:t>
              </a: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多</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余的文字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修饰</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nvGrpSpPr>
          <p:cNvPr id="79" name="组合 78"/>
          <p:cNvGrpSpPr/>
          <p:nvPr/>
        </p:nvGrpSpPr>
        <p:grpSpPr>
          <a:xfrm>
            <a:off x="6339300" y="3790202"/>
            <a:ext cx="2121132" cy="646910"/>
            <a:chOff x="6339300" y="3509016"/>
            <a:chExt cx="2121132" cy="646910"/>
          </a:xfrm>
        </p:grpSpPr>
        <p:sp>
          <p:nvSpPr>
            <p:cNvPr id="80" name="Text Placeholder 2"/>
            <p:cNvSpPr txBox="1">
              <a:spLocks/>
            </p:cNvSpPr>
            <p:nvPr/>
          </p:nvSpPr>
          <p:spPr bwMode="auto">
            <a:xfrm>
              <a:off x="6588224" y="3509016"/>
              <a:ext cx="1523692" cy="268421"/>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
                  <a:srgbClr val="C00000"/>
                </a:buClr>
                <a:buSzPct val="80000"/>
                <a:buFont typeface="Corbel" pitchFamily="34" charset="0"/>
                <a:buNone/>
                <a:tabLst/>
                <a:defRPr/>
              </a:pPr>
              <a:r>
                <a:rPr kumimoji="0" lang="zh-CN" altLang="en-US" sz="14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添加会议主题</a:t>
              </a:r>
              <a:endParaRPr kumimoji="0" lang="en-AU"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81" name="Text Placeholder 2"/>
            <p:cNvSpPr txBox="1">
              <a:spLocks/>
            </p:cNvSpPr>
            <p:nvPr/>
          </p:nvSpPr>
          <p:spPr bwMode="auto">
            <a:xfrm>
              <a:off x="6339300" y="3734008"/>
              <a:ext cx="2121132" cy="421918"/>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内容文字</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内容需概括</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精炼不用</a:t>
              </a: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多</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余的文字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修饰</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spTree>
    <p:extLst>
      <p:ext uri="{BB962C8B-B14F-4D97-AF65-F5344CB8AC3E}">
        <p14:creationId xmlns:p14="http://schemas.microsoft.com/office/powerpoint/2010/main" val="424070471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40000">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14:bounceEnd="40000">
                                          <p:cBhvr additive="base">
                                            <p:cTn id="7" dur="500" fill="hold"/>
                                            <p:tgtEl>
                                              <p:spTgt spid="53"/>
                                            </p:tgtEl>
                                            <p:attrNameLst>
                                              <p:attrName>ppt_x</p:attrName>
                                            </p:attrNameLst>
                                          </p:cBhvr>
                                          <p:tavLst>
                                            <p:tav tm="0">
                                              <p:val>
                                                <p:strVal val="#ppt_x"/>
                                              </p:val>
                                            </p:tav>
                                            <p:tav tm="100000">
                                              <p:val>
                                                <p:strVal val="#ppt_x"/>
                                              </p:val>
                                            </p:tav>
                                          </p:tavLst>
                                        </p:anim>
                                        <p:anim calcmode="lin" valueType="num" p14:bounceEnd="40000">
                                          <p:cBhvr additive="base">
                                            <p:cTn id="8" dur="500" fill="hold"/>
                                            <p:tgtEl>
                                              <p:spTgt spid="5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50"/>
                                            </p:tgtEl>
                                            <p:attrNameLst>
                                              <p:attrName>style.visibility</p:attrName>
                                            </p:attrNameLst>
                                          </p:cBhvr>
                                          <p:to>
                                            <p:strVal val="visible"/>
                                          </p:to>
                                        </p:set>
                                        <p:animEffect transition="in" filter="wipe(down)">
                                          <p:cBhvr>
                                            <p:cTn id="12" dur="500"/>
                                            <p:tgtEl>
                                              <p:spTgt spid="50"/>
                                            </p:tgtEl>
                                          </p:cBhvr>
                                        </p:animEffect>
                                      </p:childTnLst>
                                    </p:cTn>
                                  </p:par>
                                </p:childTnLst>
                              </p:cTn>
                            </p:par>
                            <p:par>
                              <p:cTn id="13" fill="hold">
                                <p:stCondLst>
                                  <p:cond delay="1000"/>
                                </p:stCondLst>
                                <p:childTnLst>
                                  <p:par>
                                    <p:cTn id="14" presetID="12" presetClass="entr" presetSubtype="4" fill="hold" grpId="0" nodeType="afterEffect">
                                      <p:stCondLst>
                                        <p:cond delay="0"/>
                                      </p:stCondLst>
                                      <p:iterate type="lt">
                                        <p:tmPct val="30000"/>
                                      </p:iterate>
                                      <p:childTnLst>
                                        <p:set>
                                          <p:cBhvr>
                                            <p:cTn id="15" dur="1" fill="hold">
                                              <p:stCondLst>
                                                <p:cond delay="0"/>
                                              </p:stCondLst>
                                            </p:cTn>
                                            <p:tgtEl>
                                              <p:spTgt spid="66"/>
                                            </p:tgtEl>
                                            <p:attrNameLst>
                                              <p:attrName>style.visibility</p:attrName>
                                            </p:attrNameLst>
                                          </p:cBhvr>
                                          <p:to>
                                            <p:strVal val="visible"/>
                                          </p:to>
                                        </p:set>
                                        <p:anim calcmode="lin" valueType="num">
                                          <p:cBhvr additive="base">
                                            <p:cTn id="16" dur="500"/>
                                            <p:tgtEl>
                                              <p:spTgt spid="66"/>
                                            </p:tgtEl>
                                            <p:attrNameLst>
                                              <p:attrName>ppt_y</p:attrName>
                                            </p:attrNameLst>
                                          </p:cBhvr>
                                          <p:tavLst>
                                            <p:tav tm="0">
                                              <p:val>
                                                <p:strVal val="#ppt_y+#ppt_h*1.125000"/>
                                              </p:val>
                                            </p:tav>
                                            <p:tav tm="100000">
                                              <p:val>
                                                <p:strVal val="#ppt_y"/>
                                              </p:val>
                                            </p:tav>
                                          </p:tavLst>
                                        </p:anim>
                                        <p:animEffect transition="in" filter="wipe(up)">
                                          <p:cBhvr>
                                            <p:cTn id="17" dur="500"/>
                                            <p:tgtEl>
                                              <p:spTgt spid="66"/>
                                            </p:tgtEl>
                                          </p:cBhvr>
                                        </p:animEffect>
                                      </p:childTnLst>
                                    </p:cTn>
                                  </p:par>
                                </p:childTnLst>
                              </p:cTn>
                            </p:par>
                            <p:par>
                              <p:cTn id="18" fill="hold">
                                <p:stCondLst>
                                  <p:cond delay="1800"/>
                                </p:stCondLst>
                                <p:childTnLst>
                                  <p:par>
                                    <p:cTn id="19" presetID="2" presetClass="entr" presetSubtype="1" fill="hold" nodeType="afterEffect" p14:presetBounceEnd="40000">
                                      <p:stCondLst>
                                        <p:cond delay="0"/>
                                      </p:stCondLst>
                                      <p:childTnLst>
                                        <p:set>
                                          <p:cBhvr>
                                            <p:cTn id="20" dur="1" fill="hold">
                                              <p:stCondLst>
                                                <p:cond delay="0"/>
                                              </p:stCondLst>
                                            </p:cTn>
                                            <p:tgtEl>
                                              <p:spTgt spid="37"/>
                                            </p:tgtEl>
                                            <p:attrNameLst>
                                              <p:attrName>style.visibility</p:attrName>
                                            </p:attrNameLst>
                                          </p:cBhvr>
                                          <p:to>
                                            <p:strVal val="visible"/>
                                          </p:to>
                                        </p:set>
                                        <p:anim calcmode="lin" valueType="num" p14:bounceEnd="40000">
                                          <p:cBhvr additive="base">
                                            <p:cTn id="21" dur="500" fill="hold"/>
                                            <p:tgtEl>
                                              <p:spTgt spid="37"/>
                                            </p:tgtEl>
                                            <p:attrNameLst>
                                              <p:attrName>ppt_x</p:attrName>
                                            </p:attrNameLst>
                                          </p:cBhvr>
                                          <p:tavLst>
                                            <p:tav tm="0">
                                              <p:val>
                                                <p:strVal val="#ppt_x"/>
                                              </p:val>
                                            </p:tav>
                                            <p:tav tm="100000">
                                              <p:val>
                                                <p:strVal val="#ppt_x"/>
                                              </p:val>
                                            </p:tav>
                                          </p:tavLst>
                                        </p:anim>
                                        <p:anim calcmode="lin" valueType="num" p14:bounceEnd="40000">
                                          <p:cBhvr additive="base">
                                            <p:cTn id="22" dur="500" fill="hold"/>
                                            <p:tgtEl>
                                              <p:spTgt spid="37"/>
                                            </p:tgtEl>
                                            <p:attrNameLst>
                                              <p:attrName>ppt_y</p:attrName>
                                            </p:attrNameLst>
                                          </p:cBhvr>
                                          <p:tavLst>
                                            <p:tav tm="0">
                                              <p:val>
                                                <p:strVal val="0-#ppt_h/2"/>
                                              </p:val>
                                            </p:tav>
                                            <p:tav tm="100000">
                                              <p:val>
                                                <p:strVal val="#ppt_y"/>
                                              </p:val>
                                            </p:tav>
                                          </p:tavLst>
                                        </p:anim>
                                      </p:childTnLst>
                                    </p:cTn>
                                  </p:par>
                                </p:childTnLst>
                              </p:cTn>
                            </p:par>
                            <p:par>
                              <p:cTn id="23" fill="hold">
                                <p:stCondLst>
                                  <p:cond delay="2300"/>
                                </p:stCondLst>
                                <p:childTnLst>
                                  <p:par>
                                    <p:cTn id="24" presetID="22" presetClass="entr" presetSubtype="4" fill="hold" nodeType="after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ipe(down)">
                                          <p:cBhvr>
                                            <p:cTn id="26" dur="500"/>
                                            <p:tgtEl>
                                              <p:spTgt spid="34"/>
                                            </p:tgtEl>
                                          </p:cBhvr>
                                        </p:animEffect>
                                      </p:childTnLst>
                                    </p:cTn>
                                  </p:par>
                                </p:childTnLst>
                              </p:cTn>
                            </p:par>
                            <p:par>
                              <p:cTn id="27" fill="hold">
                                <p:stCondLst>
                                  <p:cond delay="2800"/>
                                </p:stCondLst>
                                <p:childTnLst>
                                  <p:par>
                                    <p:cTn id="28" presetID="12" presetClass="entr" presetSubtype="4" fill="hold" grpId="0" nodeType="afterEffect">
                                      <p:stCondLst>
                                        <p:cond delay="0"/>
                                      </p:stCondLst>
                                      <p:iterate type="lt">
                                        <p:tmPct val="30000"/>
                                      </p:iterate>
                                      <p:childTnLst>
                                        <p:set>
                                          <p:cBhvr>
                                            <p:cTn id="29" dur="1" fill="hold">
                                              <p:stCondLst>
                                                <p:cond delay="0"/>
                                              </p:stCondLst>
                                            </p:cTn>
                                            <p:tgtEl>
                                              <p:spTgt spid="67"/>
                                            </p:tgtEl>
                                            <p:attrNameLst>
                                              <p:attrName>style.visibility</p:attrName>
                                            </p:attrNameLst>
                                          </p:cBhvr>
                                          <p:to>
                                            <p:strVal val="visible"/>
                                          </p:to>
                                        </p:set>
                                        <p:anim calcmode="lin" valueType="num">
                                          <p:cBhvr additive="base">
                                            <p:cTn id="30" dur="500"/>
                                            <p:tgtEl>
                                              <p:spTgt spid="67"/>
                                            </p:tgtEl>
                                            <p:attrNameLst>
                                              <p:attrName>ppt_y</p:attrName>
                                            </p:attrNameLst>
                                          </p:cBhvr>
                                          <p:tavLst>
                                            <p:tav tm="0">
                                              <p:val>
                                                <p:strVal val="#ppt_y+#ppt_h*1.125000"/>
                                              </p:val>
                                            </p:tav>
                                            <p:tav tm="100000">
                                              <p:val>
                                                <p:strVal val="#ppt_y"/>
                                              </p:val>
                                            </p:tav>
                                          </p:tavLst>
                                        </p:anim>
                                        <p:animEffect transition="in" filter="wipe(up)">
                                          <p:cBhvr>
                                            <p:cTn id="31" dur="500"/>
                                            <p:tgtEl>
                                              <p:spTgt spid="67"/>
                                            </p:tgtEl>
                                          </p:cBhvr>
                                        </p:animEffect>
                                      </p:childTnLst>
                                    </p:cTn>
                                  </p:par>
                                </p:childTnLst>
                              </p:cTn>
                            </p:par>
                            <p:par>
                              <p:cTn id="32" fill="hold">
                                <p:stCondLst>
                                  <p:cond delay="3600"/>
                                </p:stCondLst>
                                <p:childTnLst>
                                  <p:par>
                                    <p:cTn id="33" presetID="2" presetClass="entr" presetSubtype="1" fill="hold" nodeType="afterEffect" p14:presetBounceEnd="40000">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14:bounceEnd="40000">
                                          <p:cBhvr additive="base">
                                            <p:cTn id="35" dur="500" fill="hold"/>
                                            <p:tgtEl>
                                              <p:spTgt spid="21"/>
                                            </p:tgtEl>
                                            <p:attrNameLst>
                                              <p:attrName>ppt_x</p:attrName>
                                            </p:attrNameLst>
                                          </p:cBhvr>
                                          <p:tavLst>
                                            <p:tav tm="0">
                                              <p:val>
                                                <p:strVal val="#ppt_x"/>
                                              </p:val>
                                            </p:tav>
                                            <p:tav tm="100000">
                                              <p:val>
                                                <p:strVal val="#ppt_x"/>
                                              </p:val>
                                            </p:tav>
                                          </p:tavLst>
                                        </p:anim>
                                        <p:anim calcmode="lin" valueType="num" p14:bounceEnd="40000">
                                          <p:cBhvr additive="base">
                                            <p:cTn id="36" dur="500" fill="hold"/>
                                            <p:tgtEl>
                                              <p:spTgt spid="21"/>
                                            </p:tgtEl>
                                            <p:attrNameLst>
                                              <p:attrName>ppt_y</p:attrName>
                                            </p:attrNameLst>
                                          </p:cBhvr>
                                          <p:tavLst>
                                            <p:tav tm="0">
                                              <p:val>
                                                <p:strVal val="0-#ppt_h/2"/>
                                              </p:val>
                                            </p:tav>
                                            <p:tav tm="100000">
                                              <p:val>
                                                <p:strVal val="#ppt_y"/>
                                              </p:val>
                                            </p:tav>
                                          </p:tavLst>
                                        </p:anim>
                                      </p:childTnLst>
                                    </p:cTn>
                                  </p:par>
                                </p:childTnLst>
                              </p:cTn>
                            </p:par>
                            <p:par>
                              <p:cTn id="37" fill="hold">
                                <p:stCondLst>
                                  <p:cond delay="4100"/>
                                </p:stCondLst>
                                <p:childTnLst>
                                  <p:par>
                                    <p:cTn id="38" presetID="22" presetClass="entr" presetSubtype="4" fill="hold"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down)">
                                          <p:cBhvr>
                                            <p:cTn id="40" dur="500"/>
                                            <p:tgtEl>
                                              <p:spTgt spid="18"/>
                                            </p:tgtEl>
                                          </p:cBhvr>
                                        </p:animEffect>
                                      </p:childTnLst>
                                    </p:cTn>
                                  </p:par>
                                </p:childTnLst>
                              </p:cTn>
                            </p:par>
                            <p:par>
                              <p:cTn id="41" fill="hold">
                                <p:stCondLst>
                                  <p:cond delay="4600"/>
                                </p:stCondLst>
                                <p:childTnLst>
                                  <p:par>
                                    <p:cTn id="42" presetID="12" presetClass="entr" presetSubtype="4" fill="hold" grpId="0" nodeType="afterEffect">
                                      <p:stCondLst>
                                        <p:cond delay="0"/>
                                      </p:stCondLst>
                                      <p:iterate type="lt">
                                        <p:tmPct val="30000"/>
                                      </p:iterate>
                                      <p:childTnLst>
                                        <p:set>
                                          <p:cBhvr>
                                            <p:cTn id="43" dur="1" fill="hold">
                                              <p:stCondLst>
                                                <p:cond delay="0"/>
                                              </p:stCondLst>
                                            </p:cTn>
                                            <p:tgtEl>
                                              <p:spTgt spid="68"/>
                                            </p:tgtEl>
                                            <p:attrNameLst>
                                              <p:attrName>style.visibility</p:attrName>
                                            </p:attrNameLst>
                                          </p:cBhvr>
                                          <p:to>
                                            <p:strVal val="visible"/>
                                          </p:to>
                                        </p:set>
                                        <p:anim calcmode="lin" valueType="num">
                                          <p:cBhvr additive="base">
                                            <p:cTn id="44" dur="500"/>
                                            <p:tgtEl>
                                              <p:spTgt spid="68"/>
                                            </p:tgtEl>
                                            <p:attrNameLst>
                                              <p:attrName>ppt_y</p:attrName>
                                            </p:attrNameLst>
                                          </p:cBhvr>
                                          <p:tavLst>
                                            <p:tav tm="0">
                                              <p:val>
                                                <p:strVal val="#ppt_y+#ppt_h*1.125000"/>
                                              </p:val>
                                            </p:tav>
                                            <p:tav tm="100000">
                                              <p:val>
                                                <p:strVal val="#ppt_y"/>
                                              </p:val>
                                            </p:tav>
                                          </p:tavLst>
                                        </p:anim>
                                        <p:animEffect transition="in" filter="wipe(up)">
                                          <p:cBhvr>
                                            <p:cTn id="45" dur="500"/>
                                            <p:tgtEl>
                                              <p:spTgt spid="68"/>
                                            </p:tgtEl>
                                          </p:cBhvr>
                                        </p:animEffect>
                                      </p:childTnLst>
                                    </p:cTn>
                                  </p:par>
                                </p:childTnLst>
                              </p:cTn>
                            </p:par>
                            <p:par>
                              <p:cTn id="46" fill="hold">
                                <p:stCondLst>
                                  <p:cond delay="5400"/>
                                </p:stCondLst>
                                <p:childTnLst>
                                  <p:par>
                                    <p:cTn id="47" presetID="2" presetClass="entr" presetSubtype="1" fill="hold" nodeType="afterEffect" p14:presetBounceEnd="40000">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14:bounceEnd="40000">
                                          <p:cBhvr additive="base">
                                            <p:cTn id="49" dur="500" fill="hold"/>
                                            <p:tgtEl>
                                              <p:spTgt spid="5"/>
                                            </p:tgtEl>
                                            <p:attrNameLst>
                                              <p:attrName>ppt_x</p:attrName>
                                            </p:attrNameLst>
                                          </p:cBhvr>
                                          <p:tavLst>
                                            <p:tav tm="0">
                                              <p:val>
                                                <p:strVal val="#ppt_x"/>
                                              </p:val>
                                            </p:tav>
                                            <p:tav tm="100000">
                                              <p:val>
                                                <p:strVal val="#ppt_x"/>
                                              </p:val>
                                            </p:tav>
                                          </p:tavLst>
                                        </p:anim>
                                        <p:anim calcmode="lin" valueType="num" p14:bounceEnd="40000">
                                          <p:cBhvr additive="base">
                                            <p:cTn id="50" dur="500" fill="hold"/>
                                            <p:tgtEl>
                                              <p:spTgt spid="5"/>
                                            </p:tgtEl>
                                            <p:attrNameLst>
                                              <p:attrName>ppt_y</p:attrName>
                                            </p:attrNameLst>
                                          </p:cBhvr>
                                          <p:tavLst>
                                            <p:tav tm="0">
                                              <p:val>
                                                <p:strVal val="0-#ppt_h/2"/>
                                              </p:val>
                                            </p:tav>
                                            <p:tav tm="100000">
                                              <p:val>
                                                <p:strVal val="#ppt_y"/>
                                              </p:val>
                                            </p:tav>
                                          </p:tavLst>
                                        </p:anim>
                                      </p:childTnLst>
                                    </p:cTn>
                                  </p:par>
                                </p:childTnLst>
                              </p:cTn>
                            </p:par>
                            <p:par>
                              <p:cTn id="51" fill="hold">
                                <p:stCondLst>
                                  <p:cond delay="5900"/>
                                </p:stCondLst>
                                <p:childTnLst>
                                  <p:par>
                                    <p:cTn id="52" presetID="22" presetClass="entr" presetSubtype="4" fill="hold" nodeType="after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wipe(down)">
                                          <p:cBhvr>
                                            <p:cTn id="54" dur="500"/>
                                            <p:tgtEl>
                                              <p:spTgt spid="2"/>
                                            </p:tgtEl>
                                          </p:cBhvr>
                                        </p:animEffect>
                                      </p:childTnLst>
                                    </p:cTn>
                                  </p:par>
                                </p:childTnLst>
                              </p:cTn>
                            </p:par>
                            <p:par>
                              <p:cTn id="55" fill="hold">
                                <p:stCondLst>
                                  <p:cond delay="6400"/>
                                </p:stCondLst>
                                <p:childTnLst>
                                  <p:par>
                                    <p:cTn id="56" presetID="12" presetClass="entr" presetSubtype="4" fill="hold" grpId="0" nodeType="afterEffect">
                                      <p:stCondLst>
                                        <p:cond delay="0"/>
                                      </p:stCondLst>
                                      <p:iterate type="lt">
                                        <p:tmPct val="30000"/>
                                      </p:iterate>
                                      <p:childTnLst>
                                        <p:set>
                                          <p:cBhvr>
                                            <p:cTn id="57" dur="1" fill="hold">
                                              <p:stCondLst>
                                                <p:cond delay="0"/>
                                              </p:stCondLst>
                                            </p:cTn>
                                            <p:tgtEl>
                                              <p:spTgt spid="69"/>
                                            </p:tgtEl>
                                            <p:attrNameLst>
                                              <p:attrName>style.visibility</p:attrName>
                                            </p:attrNameLst>
                                          </p:cBhvr>
                                          <p:to>
                                            <p:strVal val="visible"/>
                                          </p:to>
                                        </p:set>
                                        <p:anim calcmode="lin" valueType="num">
                                          <p:cBhvr additive="base">
                                            <p:cTn id="58" dur="500"/>
                                            <p:tgtEl>
                                              <p:spTgt spid="69"/>
                                            </p:tgtEl>
                                            <p:attrNameLst>
                                              <p:attrName>ppt_y</p:attrName>
                                            </p:attrNameLst>
                                          </p:cBhvr>
                                          <p:tavLst>
                                            <p:tav tm="0">
                                              <p:val>
                                                <p:strVal val="#ppt_y+#ppt_h*1.125000"/>
                                              </p:val>
                                            </p:tav>
                                            <p:tav tm="100000">
                                              <p:val>
                                                <p:strVal val="#ppt_y"/>
                                              </p:val>
                                            </p:tav>
                                          </p:tavLst>
                                        </p:anim>
                                        <p:animEffect transition="in" filter="wipe(up)">
                                          <p:cBhvr>
                                            <p:cTn id="59" dur="500"/>
                                            <p:tgtEl>
                                              <p:spTgt spid="69"/>
                                            </p:tgtEl>
                                          </p:cBhvr>
                                        </p:animEffect>
                                      </p:childTnLst>
                                    </p:cTn>
                                  </p:par>
                                </p:childTnLst>
                              </p:cTn>
                            </p:par>
                            <p:par>
                              <p:cTn id="60" fill="hold">
                                <p:stCondLst>
                                  <p:cond delay="7200"/>
                                </p:stCondLst>
                                <p:childTnLst>
                                  <p:par>
                                    <p:cTn id="61" presetID="47" presetClass="entr" presetSubtype="0" fill="hold" nodeType="afterEffect">
                                      <p:stCondLst>
                                        <p:cond delay="0"/>
                                      </p:stCondLst>
                                      <p:childTnLst>
                                        <p:set>
                                          <p:cBhvr>
                                            <p:cTn id="62" dur="1" fill="hold">
                                              <p:stCondLst>
                                                <p:cond delay="0"/>
                                              </p:stCondLst>
                                            </p:cTn>
                                            <p:tgtEl>
                                              <p:spTgt spid="70"/>
                                            </p:tgtEl>
                                            <p:attrNameLst>
                                              <p:attrName>style.visibility</p:attrName>
                                            </p:attrNameLst>
                                          </p:cBhvr>
                                          <p:to>
                                            <p:strVal val="visible"/>
                                          </p:to>
                                        </p:set>
                                        <p:animEffect transition="in" filter="fade">
                                          <p:cBhvr>
                                            <p:cTn id="63" dur="1000"/>
                                            <p:tgtEl>
                                              <p:spTgt spid="70"/>
                                            </p:tgtEl>
                                          </p:cBhvr>
                                        </p:animEffect>
                                        <p:anim calcmode="lin" valueType="num">
                                          <p:cBhvr>
                                            <p:cTn id="64" dur="1000" fill="hold"/>
                                            <p:tgtEl>
                                              <p:spTgt spid="70"/>
                                            </p:tgtEl>
                                            <p:attrNameLst>
                                              <p:attrName>ppt_x</p:attrName>
                                            </p:attrNameLst>
                                          </p:cBhvr>
                                          <p:tavLst>
                                            <p:tav tm="0">
                                              <p:val>
                                                <p:strVal val="#ppt_x"/>
                                              </p:val>
                                            </p:tav>
                                            <p:tav tm="100000">
                                              <p:val>
                                                <p:strVal val="#ppt_x"/>
                                              </p:val>
                                            </p:tav>
                                          </p:tavLst>
                                        </p:anim>
                                        <p:anim calcmode="lin" valueType="num">
                                          <p:cBhvr>
                                            <p:cTn id="65" dur="1000" fill="hold"/>
                                            <p:tgtEl>
                                              <p:spTgt spid="70"/>
                                            </p:tgtEl>
                                            <p:attrNameLst>
                                              <p:attrName>ppt_y</p:attrName>
                                            </p:attrNameLst>
                                          </p:cBhvr>
                                          <p:tavLst>
                                            <p:tav tm="0">
                                              <p:val>
                                                <p:strVal val="#ppt_y-.1"/>
                                              </p:val>
                                            </p:tav>
                                            <p:tav tm="100000">
                                              <p:val>
                                                <p:strVal val="#ppt_y"/>
                                              </p:val>
                                            </p:tav>
                                          </p:tavLst>
                                        </p:anim>
                                      </p:childTnLst>
                                    </p:cTn>
                                  </p:par>
                                  <p:par>
                                    <p:cTn id="66" presetID="47" presetClass="entr" presetSubtype="0" fill="hold" nodeType="withEffect">
                                      <p:stCondLst>
                                        <p:cond delay="100"/>
                                      </p:stCondLst>
                                      <p:childTnLst>
                                        <p:set>
                                          <p:cBhvr>
                                            <p:cTn id="67" dur="1" fill="hold">
                                              <p:stCondLst>
                                                <p:cond delay="0"/>
                                              </p:stCondLst>
                                            </p:cTn>
                                            <p:tgtEl>
                                              <p:spTgt spid="73"/>
                                            </p:tgtEl>
                                            <p:attrNameLst>
                                              <p:attrName>style.visibility</p:attrName>
                                            </p:attrNameLst>
                                          </p:cBhvr>
                                          <p:to>
                                            <p:strVal val="visible"/>
                                          </p:to>
                                        </p:set>
                                        <p:animEffect transition="in" filter="fade">
                                          <p:cBhvr>
                                            <p:cTn id="68" dur="1000"/>
                                            <p:tgtEl>
                                              <p:spTgt spid="73"/>
                                            </p:tgtEl>
                                          </p:cBhvr>
                                        </p:animEffect>
                                        <p:anim calcmode="lin" valueType="num">
                                          <p:cBhvr>
                                            <p:cTn id="69" dur="1000" fill="hold"/>
                                            <p:tgtEl>
                                              <p:spTgt spid="73"/>
                                            </p:tgtEl>
                                            <p:attrNameLst>
                                              <p:attrName>ppt_x</p:attrName>
                                            </p:attrNameLst>
                                          </p:cBhvr>
                                          <p:tavLst>
                                            <p:tav tm="0">
                                              <p:val>
                                                <p:strVal val="#ppt_x"/>
                                              </p:val>
                                            </p:tav>
                                            <p:tav tm="100000">
                                              <p:val>
                                                <p:strVal val="#ppt_x"/>
                                              </p:val>
                                            </p:tav>
                                          </p:tavLst>
                                        </p:anim>
                                        <p:anim calcmode="lin" valueType="num">
                                          <p:cBhvr>
                                            <p:cTn id="70" dur="1000" fill="hold"/>
                                            <p:tgtEl>
                                              <p:spTgt spid="73"/>
                                            </p:tgtEl>
                                            <p:attrNameLst>
                                              <p:attrName>ppt_y</p:attrName>
                                            </p:attrNameLst>
                                          </p:cBhvr>
                                          <p:tavLst>
                                            <p:tav tm="0">
                                              <p:val>
                                                <p:strVal val="#ppt_y-.1"/>
                                              </p:val>
                                            </p:tav>
                                            <p:tav tm="100000">
                                              <p:val>
                                                <p:strVal val="#ppt_y"/>
                                              </p:val>
                                            </p:tav>
                                          </p:tavLst>
                                        </p:anim>
                                      </p:childTnLst>
                                    </p:cTn>
                                  </p:par>
                                  <p:par>
                                    <p:cTn id="71" presetID="47" presetClass="entr" presetSubtype="0" fill="hold" nodeType="withEffect">
                                      <p:stCondLst>
                                        <p:cond delay="200"/>
                                      </p:stCondLst>
                                      <p:childTnLst>
                                        <p:set>
                                          <p:cBhvr>
                                            <p:cTn id="72" dur="1" fill="hold">
                                              <p:stCondLst>
                                                <p:cond delay="0"/>
                                              </p:stCondLst>
                                            </p:cTn>
                                            <p:tgtEl>
                                              <p:spTgt spid="76"/>
                                            </p:tgtEl>
                                            <p:attrNameLst>
                                              <p:attrName>style.visibility</p:attrName>
                                            </p:attrNameLst>
                                          </p:cBhvr>
                                          <p:to>
                                            <p:strVal val="visible"/>
                                          </p:to>
                                        </p:set>
                                        <p:animEffect transition="in" filter="fade">
                                          <p:cBhvr>
                                            <p:cTn id="73" dur="1000"/>
                                            <p:tgtEl>
                                              <p:spTgt spid="76"/>
                                            </p:tgtEl>
                                          </p:cBhvr>
                                        </p:animEffect>
                                        <p:anim calcmode="lin" valueType="num">
                                          <p:cBhvr>
                                            <p:cTn id="74" dur="1000" fill="hold"/>
                                            <p:tgtEl>
                                              <p:spTgt spid="76"/>
                                            </p:tgtEl>
                                            <p:attrNameLst>
                                              <p:attrName>ppt_x</p:attrName>
                                            </p:attrNameLst>
                                          </p:cBhvr>
                                          <p:tavLst>
                                            <p:tav tm="0">
                                              <p:val>
                                                <p:strVal val="#ppt_x"/>
                                              </p:val>
                                            </p:tav>
                                            <p:tav tm="100000">
                                              <p:val>
                                                <p:strVal val="#ppt_x"/>
                                              </p:val>
                                            </p:tav>
                                          </p:tavLst>
                                        </p:anim>
                                        <p:anim calcmode="lin" valueType="num">
                                          <p:cBhvr>
                                            <p:cTn id="75" dur="1000" fill="hold"/>
                                            <p:tgtEl>
                                              <p:spTgt spid="76"/>
                                            </p:tgtEl>
                                            <p:attrNameLst>
                                              <p:attrName>ppt_y</p:attrName>
                                            </p:attrNameLst>
                                          </p:cBhvr>
                                          <p:tavLst>
                                            <p:tav tm="0">
                                              <p:val>
                                                <p:strVal val="#ppt_y-.1"/>
                                              </p:val>
                                            </p:tav>
                                            <p:tav tm="100000">
                                              <p:val>
                                                <p:strVal val="#ppt_y"/>
                                              </p:val>
                                            </p:tav>
                                          </p:tavLst>
                                        </p:anim>
                                      </p:childTnLst>
                                    </p:cTn>
                                  </p:par>
                                  <p:par>
                                    <p:cTn id="76" presetID="47" presetClass="entr" presetSubtype="0" fill="hold" nodeType="withEffect">
                                      <p:stCondLst>
                                        <p:cond delay="300"/>
                                      </p:stCondLst>
                                      <p:childTnLst>
                                        <p:set>
                                          <p:cBhvr>
                                            <p:cTn id="77" dur="1" fill="hold">
                                              <p:stCondLst>
                                                <p:cond delay="0"/>
                                              </p:stCondLst>
                                            </p:cTn>
                                            <p:tgtEl>
                                              <p:spTgt spid="79"/>
                                            </p:tgtEl>
                                            <p:attrNameLst>
                                              <p:attrName>style.visibility</p:attrName>
                                            </p:attrNameLst>
                                          </p:cBhvr>
                                          <p:to>
                                            <p:strVal val="visible"/>
                                          </p:to>
                                        </p:set>
                                        <p:animEffect transition="in" filter="fade">
                                          <p:cBhvr>
                                            <p:cTn id="78" dur="1000"/>
                                            <p:tgtEl>
                                              <p:spTgt spid="79"/>
                                            </p:tgtEl>
                                          </p:cBhvr>
                                        </p:animEffect>
                                        <p:anim calcmode="lin" valueType="num">
                                          <p:cBhvr>
                                            <p:cTn id="79" dur="1000" fill="hold"/>
                                            <p:tgtEl>
                                              <p:spTgt spid="79"/>
                                            </p:tgtEl>
                                            <p:attrNameLst>
                                              <p:attrName>ppt_x</p:attrName>
                                            </p:attrNameLst>
                                          </p:cBhvr>
                                          <p:tavLst>
                                            <p:tav tm="0">
                                              <p:val>
                                                <p:strVal val="#ppt_x"/>
                                              </p:val>
                                            </p:tav>
                                            <p:tav tm="100000">
                                              <p:val>
                                                <p:strVal val="#ppt_x"/>
                                              </p:val>
                                            </p:tav>
                                          </p:tavLst>
                                        </p:anim>
                                        <p:anim calcmode="lin" valueType="num">
                                          <p:cBhvr>
                                            <p:cTn id="80" dur="1000" fill="hold"/>
                                            <p:tgtEl>
                                              <p:spTgt spid="7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68" grpId="0"/>
          <p:bldP spid="6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ppt_x"/>
                                              </p:val>
                                            </p:tav>
                                            <p:tav tm="100000">
                                              <p:val>
                                                <p:strVal val="#ppt_x"/>
                                              </p:val>
                                            </p:tav>
                                          </p:tavLst>
                                        </p:anim>
                                        <p:anim calcmode="lin" valueType="num">
                                          <p:cBhvr additive="base">
                                            <p:cTn id="8" dur="500" fill="hold"/>
                                            <p:tgtEl>
                                              <p:spTgt spid="53"/>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50"/>
                                            </p:tgtEl>
                                            <p:attrNameLst>
                                              <p:attrName>style.visibility</p:attrName>
                                            </p:attrNameLst>
                                          </p:cBhvr>
                                          <p:to>
                                            <p:strVal val="visible"/>
                                          </p:to>
                                        </p:set>
                                        <p:animEffect transition="in" filter="wipe(down)">
                                          <p:cBhvr>
                                            <p:cTn id="12" dur="500"/>
                                            <p:tgtEl>
                                              <p:spTgt spid="50"/>
                                            </p:tgtEl>
                                          </p:cBhvr>
                                        </p:animEffect>
                                      </p:childTnLst>
                                    </p:cTn>
                                  </p:par>
                                </p:childTnLst>
                              </p:cTn>
                            </p:par>
                            <p:par>
                              <p:cTn id="13" fill="hold">
                                <p:stCondLst>
                                  <p:cond delay="1000"/>
                                </p:stCondLst>
                                <p:childTnLst>
                                  <p:par>
                                    <p:cTn id="14" presetID="12" presetClass="entr" presetSubtype="4" fill="hold" grpId="0" nodeType="afterEffect">
                                      <p:stCondLst>
                                        <p:cond delay="0"/>
                                      </p:stCondLst>
                                      <p:iterate type="lt">
                                        <p:tmPct val="30000"/>
                                      </p:iterate>
                                      <p:childTnLst>
                                        <p:set>
                                          <p:cBhvr>
                                            <p:cTn id="15" dur="1" fill="hold">
                                              <p:stCondLst>
                                                <p:cond delay="0"/>
                                              </p:stCondLst>
                                            </p:cTn>
                                            <p:tgtEl>
                                              <p:spTgt spid="66"/>
                                            </p:tgtEl>
                                            <p:attrNameLst>
                                              <p:attrName>style.visibility</p:attrName>
                                            </p:attrNameLst>
                                          </p:cBhvr>
                                          <p:to>
                                            <p:strVal val="visible"/>
                                          </p:to>
                                        </p:set>
                                        <p:anim calcmode="lin" valueType="num">
                                          <p:cBhvr additive="base">
                                            <p:cTn id="16" dur="500"/>
                                            <p:tgtEl>
                                              <p:spTgt spid="66"/>
                                            </p:tgtEl>
                                            <p:attrNameLst>
                                              <p:attrName>ppt_y</p:attrName>
                                            </p:attrNameLst>
                                          </p:cBhvr>
                                          <p:tavLst>
                                            <p:tav tm="0">
                                              <p:val>
                                                <p:strVal val="#ppt_y+#ppt_h*1.125000"/>
                                              </p:val>
                                            </p:tav>
                                            <p:tav tm="100000">
                                              <p:val>
                                                <p:strVal val="#ppt_y"/>
                                              </p:val>
                                            </p:tav>
                                          </p:tavLst>
                                        </p:anim>
                                        <p:animEffect transition="in" filter="wipe(up)">
                                          <p:cBhvr>
                                            <p:cTn id="17" dur="500"/>
                                            <p:tgtEl>
                                              <p:spTgt spid="66"/>
                                            </p:tgtEl>
                                          </p:cBhvr>
                                        </p:animEffect>
                                      </p:childTnLst>
                                    </p:cTn>
                                  </p:par>
                                </p:childTnLst>
                              </p:cTn>
                            </p:par>
                            <p:par>
                              <p:cTn id="18" fill="hold">
                                <p:stCondLst>
                                  <p:cond delay="1800"/>
                                </p:stCondLst>
                                <p:childTnLst>
                                  <p:par>
                                    <p:cTn id="19" presetID="2" presetClass="entr" presetSubtype="1" fill="hold" nodeType="afterEffect">
                                      <p:stCondLst>
                                        <p:cond delay="0"/>
                                      </p:stCondLst>
                                      <p:childTnLst>
                                        <p:set>
                                          <p:cBhvr>
                                            <p:cTn id="20" dur="1" fill="hold">
                                              <p:stCondLst>
                                                <p:cond delay="0"/>
                                              </p:stCondLst>
                                            </p:cTn>
                                            <p:tgtEl>
                                              <p:spTgt spid="37"/>
                                            </p:tgtEl>
                                            <p:attrNameLst>
                                              <p:attrName>style.visibility</p:attrName>
                                            </p:attrNameLst>
                                          </p:cBhvr>
                                          <p:to>
                                            <p:strVal val="visible"/>
                                          </p:to>
                                        </p:set>
                                        <p:anim calcmode="lin" valueType="num">
                                          <p:cBhvr additive="base">
                                            <p:cTn id="21" dur="500" fill="hold"/>
                                            <p:tgtEl>
                                              <p:spTgt spid="37"/>
                                            </p:tgtEl>
                                            <p:attrNameLst>
                                              <p:attrName>ppt_x</p:attrName>
                                            </p:attrNameLst>
                                          </p:cBhvr>
                                          <p:tavLst>
                                            <p:tav tm="0">
                                              <p:val>
                                                <p:strVal val="#ppt_x"/>
                                              </p:val>
                                            </p:tav>
                                            <p:tav tm="100000">
                                              <p:val>
                                                <p:strVal val="#ppt_x"/>
                                              </p:val>
                                            </p:tav>
                                          </p:tavLst>
                                        </p:anim>
                                        <p:anim calcmode="lin" valueType="num">
                                          <p:cBhvr additive="base">
                                            <p:cTn id="22" dur="500" fill="hold"/>
                                            <p:tgtEl>
                                              <p:spTgt spid="37"/>
                                            </p:tgtEl>
                                            <p:attrNameLst>
                                              <p:attrName>ppt_y</p:attrName>
                                            </p:attrNameLst>
                                          </p:cBhvr>
                                          <p:tavLst>
                                            <p:tav tm="0">
                                              <p:val>
                                                <p:strVal val="0-#ppt_h/2"/>
                                              </p:val>
                                            </p:tav>
                                            <p:tav tm="100000">
                                              <p:val>
                                                <p:strVal val="#ppt_y"/>
                                              </p:val>
                                            </p:tav>
                                          </p:tavLst>
                                        </p:anim>
                                      </p:childTnLst>
                                    </p:cTn>
                                  </p:par>
                                </p:childTnLst>
                              </p:cTn>
                            </p:par>
                            <p:par>
                              <p:cTn id="23" fill="hold">
                                <p:stCondLst>
                                  <p:cond delay="2300"/>
                                </p:stCondLst>
                                <p:childTnLst>
                                  <p:par>
                                    <p:cTn id="24" presetID="22" presetClass="entr" presetSubtype="4" fill="hold" nodeType="after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ipe(down)">
                                          <p:cBhvr>
                                            <p:cTn id="26" dur="500"/>
                                            <p:tgtEl>
                                              <p:spTgt spid="34"/>
                                            </p:tgtEl>
                                          </p:cBhvr>
                                        </p:animEffect>
                                      </p:childTnLst>
                                    </p:cTn>
                                  </p:par>
                                </p:childTnLst>
                              </p:cTn>
                            </p:par>
                            <p:par>
                              <p:cTn id="27" fill="hold">
                                <p:stCondLst>
                                  <p:cond delay="2800"/>
                                </p:stCondLst>
                                <p:childTnLst>
                                  <p:par>
                                    <p:cTn id="28" presetID="12" presetClass="entr" presetSubtype="4" fill="hold" grpId="0" nodeType="afterEffect">
                                      <p:stCondLst>
                                        <p:cond delay="0"/>
                                      </p:stCondLst>
                                      <p:iterate type="lt">
                                        <p:tmPct val="30000"/>
                                      </p:iterate>
                                      <p:childTnLst>
                                        <p:set>
                                          <p:cBhvr>
                                            <p:cTn id="29" dur="1" fill="hold">
                                              <p:stCondLst>
                                                <p:cond delay="0"/>
                                              </p:stCondLst>
                                            </p:cTn>
                                            <p:tgtEl>
                                              <p:spTgt spid="67"/>
                                            </p:tgtEl>
                                            <p:attrNameLst>
                                              <p:attrName>style.visibility</p:attrName>
                                            </p:attrNameLst>
                                          </p:cBhvr>
                                          <p:to>
                                            <p:strVal val="visible"/>
                                          </p:to>
                                        </p:set>
                                        <p:anim calcmode="lin" valueType="num">
                                          <p:cBhvr additive="base">
                                            <p:cTn id="30" dur="500"/>
                                            <p:tgtEl>
                                              <p:spTgt spid="67"/>
                                            </p:tgtEl>
                                            <p:attrNameLst>
                                              <p:attrName>ppt_y</p:attrName>
                                            </p:attrNameLst>
                                          </p:cBhvr>
                                          <p:tavLst>
                                            <p:tav tm="0">
                                              <p:val>
                                                <p:strVal val="#ppt_y+#ppt_h*1.125000"/>
                                              </p:val>
                                            </p:tav>
                                            <p:tav tm="100000">
                                              <p:val>
                                                <p:strVal val="#ppt_y"/>
                                              </p:val>
                                            </p:tav>
                                          </p:tavLst>
                                        </p:anim>
                                        <p:animEffect transition="in" filter="wipe(up)">
                                          <p:cBhvr>
                                            <p:cTn id="31" dur="500"/>
                                            <p:tgtEl>
                                              <p:spTgt spid="67"/>
                                            </p:tgtEl>
                                          </p:cBhvr>
                                        </p:animEffect>
                                      </p:childTnLst>
                                    </p:cTn>
                                  </p:par>
                                </p:childTnLst>
                              </p:cTn>
                            </p:par>
                            <p:par>
                              <p:cTn id="32" fill="hold">
                                <p:stCondLst>
                                  <p:cond delay="3600"/>
                                </p:stCondLst>
                                <p:childTnLst>
                                  <p:par>
                                    <p:cTn id="33" presetID="2" presetClass="entr" presetSubtype="1" fill="hold" nodeType="after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ppt_x"/>
                                              </p:val>
                                            </p:tav>
                                            <p:tav tm="100000">
                                              <p:val>
                                                <p:strVal val="#ppt_x"/>
                                              </p:val>
                                            </p:tav>
                                          </p:tavLst>
                                        </p:anim>
                                        <p:anim calcmode="lin" valueType="num">
                                          <p:cBhvr additive="base">
                                            <p:cTn id="36" dur="500" fill="hold"/>
                                            <p:tgtEl>
                                              <p:spTgt spid="21"/>
                                            </p:tgtEl>
                                            <p:attrNameLst>
                                              <p:attrName>ppt_y</p:attrName>
                                            </p:attrNameLst>
                                          </p:cBhvr>
                                          <p:tavLst>
                                            <p:tav tm="0">
                                              <p:val>
                                                <p:strVal val="0-#ppt_h/2"/>
                                              </p:val>
                                            </p:tav>
                                            <p:tav tm="100000">
                                              <p:val>
                                                <p:strVal val="#ppt_y"/>
                                              </p:val>
                                            </p:tav>
                                          </p:tavLst>
                                        </p:anim>
                                      </p:childTnLst>
                                    </p:cTn>
                                  </p:par>
                                </p:childTnLst>
                              </p:cTn>
                            </p:par>
                            <p:par>
                              <p:cTn id="37" fill="hold">
                                <p:stCondLst>
                                  <p:cond delay="4100"/>
                                </p:stCondLst>
                                <p:childTnLst>
                                  <p:par>
                                    <p:cTn id="38" presetID="22" presetClass="entr" presetSubtype="4" fill="hold"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down)">
                                          <p:cBhvr>
                                            <p:cTn id="40" dur="500"/>
                                            <p:tgtEl>
                                              <p:spTgt spid="18"/>
                                            </p:tgtEl>
                                          </p:cBhvr>
                                        </p:animEffect>
                                      </p:childTnLst>
                                    </p:cTn>
                                  </p:par>
                                </p:childTnLst>
                              </p:cTn>
                            </p:par>
                            <p:par>
                              <p:cTn id="41" fill="hold">
                                <p:stCondLst>
                                  <p:cond delay="4600"/>
                                </p:stCondLst>
                                <p:childTnLst>
                                  <p:par>
                                    <p:cTn id="42" presetID="12" presetClass="entr" presetSubtype="4" fill="hold" grpId="0" nodeType="afterEffect">
                                      <p:stCondLst>
                                        <p:cond delay="0"/>
                                      </p:stCondLst>
                                      <p:iterate type="lt">
                                        <p:tmPct val="30000"/>
                                      </p:iterate>
                                      <p:childTnLst>
                                        <p:set>
                                          <p:cBhvr>
                                            <p:cTn id="43" dur="1" fill="hold">
                                              <p:stCondLst>
                                                <p:cond delay="0"/>
                                              </p:stCondLst>
                                            </p:cTn>
                                            <p:tgtEl>
                                              <p:spTgt spid="68"/>
                                            </p:tgtEl>
                                            <p:attrNameLst>
                                              <p:attrName>style.visibility</p:attrName>
                                            </p:attrNameLst>
                                          </p:cBhvr>
                                          <p:to>
                                            <p:strVal val="visible"/>
                                          </p:to>
                                        </p:set>
                                        <p:anim calcmode="lin" valueType="num">
                                          <p:cBhvr additive="base">
                                            <p:cTn id="44" dur="500"/>
                                            <p:tgtEl>
                                              <p:spTgt spid="68"/>
                                            </p:tgtEl>
                                            <p:attrNameLst>
                                              <p:attrName>ppt_y</p:attrName>
                                            </p:attrNameLst>
                                          </p:cBhvr>
                                          <p:tavLst>
                                            <p:tav tm="0">
                                              <p:val>
                                                <p:strVal val="#ppt_y+#ppt_h*1.125000"/>
                                              </p:val>
                                            </p:tav>
                                            <p:tav tm="100000">
                                              <p:val>
                                                <p:strVal val="#ppt_y"/>
                                              </p:val>
                                            </p:tav>
                                          </p:tavLst>
                                        </p:anim>
                                        <p:animEffect transition="in" filter="wipe(up)">
                                          <p:cBhvr>
                                            <p:cTn id="45" dur="500"/>
                                            <p:tgtEl>
                                              <p:spTgt spid="68"/>
                                            </p:tgtEl>
                                          </p:cBhvr>
                                        </p:animEffect>
                                      </p:childTnLst>
                                    </p:cTn>
                                  </p:par>
                                </p:childTnLst>
                              </p:cTn>
                            </p:par>
                            <p:par>
                              <p:cTn id="46" fill="hold">
                                <p:stCondLst>
                                  <p:cond delay="5400"/>
                                </p:stCondLst>
                                <p:childTnLst>
                                  <p:par>
                                    <p:cTn id="47" presetID="2" presetClass="entr" presetSubtype="1" fill="hold" nodeType="after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additive="base">
                                            <p:cTn id="49" dur="500" fill="hold"/>
                                            <p:tgtEl>
                                              <p:spTgt spid="5"/>
                                            </p:tgtEl>
                                            <p:attrNameLst>
                                              <p:attrName>ppt_x</p:attrName>
                                            </p:attrNameLst>
                                          </p:cBhvr>
                                          <p:tavLst>
                                            <p:tav tm="0">
                                              <p:val>
                                                <p:strVal val="#ppt_x"/>
                                              </p:val>
                                            </p:tav>
                                            <p:tav tm="100000">
                                              <p:val>
                                                <p:strVal val="#ppt_x"/>
                                              </p:val>
                                            </p:tav>
                                          </p:tavLst>
                                        </p:anim>
                                        <p:anim calcmode="lin" valueType="num">
                                          <p:cBhvr additive="base">
                                            <p:cTn id="50" dur="500" fill="hold"/>
                                            <p:tgtEl>
                                              <p:spTgt spid="5"/>
                                            </p:tgtEl>
                                            <p:attrNameLst>
                                              <p:attrName>ppt_y</p:attrName>
                                            </p:attrNameLst>
                                          </p:cBhvr>
                                          <p:tavLst>
                                            <p:tav tm="0">
                                              <p:val>
                                                <p:strVal val="0-#ppt_h/2"/>
                                              </p:val>
                                            </p:tav>
                                            <p:tav tm="100000">
                                              <p:val>
                                                <p:strVal val="#ppt_y"/>
                                              </p:val>
                                            </p:tav>
                                          </p:tavLst>
                                        </p:anim>
                                      </p:childTnLst>
                                    </p:cTn>
                                  </p:par>
                                </p:childTnLst>
                              </p:cTn>
                            </p:par>
                            <p:par>
                              <p:cTn id="51" fill="hold">
                                <p:stCondLst>
                                  <p:cond delay="5900"/>
                                </p:stCondLst>
                                <p:childTnLst>
                                  <p:par>
                                    <p:cTn id="52" presetID="22" presetClass="entr" presetSubtype="4" fill="hold" nodeType="after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wipe(down)">
                                          <p:cBhvr>
                                            <p:cTn id="54" dur="500"/>
                                            <p:tgtEl>
                                              <p:spTgt spid="2"/>
                                            </p:tgtEl>
                                          </p:cBhvr>
                                        </p:animEffect>
                                      </p:childTnLst>
                                    </p:cTn>
                                  </p:par>
                                </p:childTnLst>
                              </p:cTn>
                            </p:par>
                            <p:par>
                              <p:cTn id="55" fill="hold">
                                <p:stCondLst>
                                  <p:cond delay="6400"/>
                                </p:stCondLst>
                                <p:childTnLst>
                                  <p:par>
                                    <p:cTn id="56" presetID="12" presetClass="entr" presetSubtype="4" fill="hold" grpId="0" nodeType="afterEffect">
                                      <p:stCondLst>
                                        <p:cond delay="0"/>
                                      </p:stCondLst>
                                      <p:iterate type="lt">
                                        <p:tmPct val="30000"/>
                                      </p:iterate>
                                      <p:childTnLst>
                                        <p:set>
                                          <p:cBhvr>
                                            <p:cTn id="57" dur="1" fill="hold">
                                              <p:stCondLst>
                                                <p:cond delay="0"/>
                                              </p:stCondLst>
                                            </p:cTn>
                                            <p:tgtEl>
                                              <p:spTgt spid="69"/>
                                            </p:tgtEl>
                                            <p:attrNameLst>
                                              <p:attrName>style.visibility</p:attrName>
                                            </p:attrNameLst>
                                          </p:cBhvr>
                                          <p:to>
                                            <p:strVal val="visible"/>
                                          </p:to>
                                        </p:set>
                                        <p:anim calcmode="lin" valueType="num">
                                          <p:cBhvr additive="base">
                                            <p:cTn id="58" dur="500"/>
                                            <p:tgtEl>
                                              <p:spTgt spid="69"/>
                                            </p:tgtEl>
                                            <p:attrNameLst>
                                              <p:attrName>ppt_y</p:attrName>
                                            </p:attrNameLst>
                                          </p:cBhvr>
                                          <p:tavLst>
                                            <p:tav tm="0">
                                              <p:val>
                                                <p:strVal val="#ppt_y+#ppt_h*1.125000"/>
                                              </p:val>
                                            </p:tav>
                                            <p:tav tm="100000">
                                              <p:val>
                                                <p:strVal val="#ppt_y"/>
                                              </p:val>
                                            </p:tav>
                                          </p:tavLst>
                                        </p:anim>
                                        <p:animEffect transition="in" filter="wipe(up)">
                                          <p:cBhvr>
                                            <p:cTn id="59" dur="500"/>
                                            <p:tgtEl>
                                              <p:spTgt spid="69"/>
                                            </p:tgtEl>
                                          </p:cBhvr>
                                        </p:animEffect>
                                      </p:childTnLst>
                                    </p:cTn>
                                  </p:par>
                                </p:childTnLst>
                              </p:cTn>
                            </p:par>
                            <p:par>
                              <p:cTn id="60" fill="hold">
                                <p:stCondLst>
                                  <p:cond delay="7200"/>
                                </p:stCondLst>
                                <p:childTnLst>
                                  <p:par>
                                    <p:cTn id="61" presetID="47" presetClass="entr" presetSubtype="0" fill="hold" nodeType="afterEffect">
                                      <p:stCondLst>
                                        <p:cond delay="0"/>
                                      </p:stCondLst>
                                      <p:childTnLst>
                                        <p:set>
                                          <p:cBhvr>
                                            <p:cTn id="62" dur="1" fill="hold">
                                              <p:stCondLst>
                                                <p:cond delay="0"/>
                                              </p:stCondLst>
                                            </p:cTn>
                                            <p:tgtEl>
                                              <p:spTgt spid="70"/>
                                            </p:tgtEl>
                                            <p:attrNameLst>
                                              <p:attrName>style.visibility</p:attrName>
                                            </p:attrNameLst>
                                          </p:cBhvr>
                                          <p:to>
                                            <p:strVal val="visible"/>
                                          </p:to>
                                        </p:set>
                                        <p:animEffect transition="in" filter="fade">
                                          <p:cBhvr>
                                            <p:cTn id="63" dur="1000"/>
                                            <p:tgtEl>
                                              <p:spTgt spid="70"/>
                                            </p:tgtEl>
                                          </p:cBhvr>
                                        </p:animEffect>
                                        <p:anim calcmode="lin" valueType="num">
                                          <p:cBhvr>
                                            <p:cTn id="64" dur="1000" fill="hold"/>
                                            <p:tgtEl>
                                              <p:spTgt spid="70"/>
                                            </p:tgtEl>
                                            <p:attrNameLst>
                                              <p:attrName>ppt_x</p:attrName>
                                            </p:attrNameLst>
                                          </p:cBhvr>
                                          <p:tavLst>
                                            <p:tav tm="0">
                                              <p:val>
                                                <p:strVal val="#ppt_x"/>
                                              </p:val>
                                            </p:tav>
                                            <p:tav tm="100000">
                                              <p:val>
                                                <p:strVal val="#ppt_x"/>
                                              </p:val>
                                            </p:tav>
                                          </p:tavLst>
                                        </p:anim>
                                        <p:anim calcmode="lin" valueType="num">
                                          <p:cBhvr>
                                            <p:cTn id="65" dur="1000" fill="hold"/>
                                            <p:tgtEl>
                                              <p:spTgt spid="70"/>
                                            </p:tgtEl>
                                            <p:attrNameLst>
                                              <p:attrName>ppt_y</p:attrName>
                                            </p:attrNameLst>
                                          </p:cBhvr>
                                          <p:tavLst>
                                            <p:tav tm="0">
                                              <p:val>
                                                <p:strVal val="#ppt_y-.1"/>
                                              </p:val>
                                            </p:tav>
                                            <p:tav tm="100000">
                                              <p:val>
                                                <p:strVal val="#ppt_y"/>
                                              </p:val>
                                            </p:tav>
                                          </p:tavLst>
                                        </p:anim>
                                      </p:childTnLst>
                                    </p:cTn>
                                  </p:par>
                                  <p:par>
                                    <p:cTn id="66" presetID="47" presetClass="entr" presetSubtype="0" fill="hold" nodeType="withEffect">
                                      <p:stCondLst>
                                        <p:cond delay="100"/>
                                      </p:stCondLst>
                                      <p:childTnLst>
                                        <p:set>
                                          <p:cBhvr>
                                            <p:cTn id="67" dur="1" fill="hold">
                                              <p:stCondLst>
                                                <p:cond delay="0"/>
                                              </p:stCondLst>
                                            </p:cTn>
                                            <p:tgtEl>
                                              <p:spTgt spid="73"/>
                                            </p:tgtEl>
                                            <p:attrNameLst>
                                              <p:attrName>style.visibility</p:attrName>
                                            </p:attrNameLst>
                                          </p:cBhvr>
                                          <p:to>
                                            <p:strVal val="visible"/>
                                          </p:to>
                                        </p:set>
                                        <p:animEffect transition="in" filter="fade">
                                          <p:cBhvr>
                                            <p:cTn id="68" dur="1000"/>
                                            <p:tgtEl>
                                              <p:spTgt spid="73"/>
                                            </p:tgtEl>
                                          </p:cBhvr>
                                        </p:animEffect>
                                        <p:anim calcmode="lin" valueType="num">
                                          <p:cBhvr>
                                            <p:cTn id="69" dur="1000" fill="hold"/>
                                            <p:tgtEl>
                                              <p:spTgt spid="73"/>
                                            </p:tgtEl>
                                            <p:attrNameLst>
                                              <p:attrName>ppt_x</p:attrName>
                                            </p:attrNameLst>
                                          </p:cBhvr>
                                          <p:tavLst>
                                            <p:tav tm="0">
                                              <p:val>
                                                <p:strVal val="#ppt_x"/>
                                              </p:val>
                                            </p:tav>
                                            <p:tav tm="100000">
                                              <p:val>
                                                <p:strVal val="#ppt_x"/>
                                              </p:val>
                                            </p:tav>
                                          </p:tavLst>
                                        </p:anim>
                                        <p:anim calcmode="lin" valueType="num">
                                          <p:cBhvr>
                                            <p:cTn id="70" dur="1000" fill="hold"/>
                                            <p:tgtEl>
                                              <p:spTgt spid="73"/>
                                            </p:tgtEl>
                                            <p:attrNameLst>
                                              <p:attrName>ppt_y</p:attrName>
                                            </p:attrNameLst>
                                          </p:cBhvr>
                                          <p:tavLst>
                                            <p:tav tm="0">
                                              <p:val>
                                                <p:strVal val="#ppt_y-.1"/>
                                              </p:val>
                                            </p:tav>
                                            <p:tav tm="100000">
                                              <p:val>
                                                <p:strVal val="#ppt_y"/>
                                              </p:val>
                                            </p:tav>
                                          </p:tavLst>
                                        </p:anim>
                                      </p:childTnLst>
                                    </p:cTn>
                                  </p:par>
                                  <p:par>
                                    <p:cTn id="71" presetID="47" presetClass="entr" presetSubtype="0" fill="hold" nodeType="withEffect">
                                      <p:stCondLst>
                                        <p:cond delay="200"/>
                                      </p:stCondLst>
                                      <p:childTnLst>
                                        <p:set>
                                          <p:cBhvr>
                                            <p:cTn id="72" dur="1" fill="hold">
                                              <p:stCondLst>
                                                <p:cond delay="0"/>
                                              </p:stCondLst>
                                            </p:cTn>
                                            <p:tgtEl>
                                              <p:spTgt spid="76"/>
                                            </p:tgtEl>
                                            <p:attrNameLst>
                                              <p:attrName>style.visibility</p:attrName>
                                            </p:attrNameLst>
                                          </p:cBhvr>
                                          <p:to>
                                            <p:strVal val="visible"/>
                                          </p:to>
                                        </p:set>
                                        <p:animEffect transition="in" filter="fade">
                                          <p:cBhvr>
                                            <p:cTn id="73" dur="1000"/>
                                            <p:tgtEl>
                                              <p:spTgt spid="76"/>
                                            </p:tgtEl>
                                          </p:cBhvr>
                                        </p:animEffect>
                                        <p:anim calcmode="lin" valueType="num">
                                          <p:cBhvr>
                                            <p:cTn id="74" dur="1000" fill="hold"/>
                                            <p:tgtEl>
                                              <p:spTgt spid="76"/>
                                            </p:tgtEl>
                                            <p:attrNameLst>
                                              <p:attrName>ppt_x</p:attrName>
                                            </p:attrNameLst>
                                          </p:cBhvr>
                                          <p:tavLst>
                                            <p:tav tm="0">
                                              <p:val>
                                                <p:strVal val="#ppt_x"/>
                                              </p:val>
                                            </p:tav>
                                            <p:tav tm="100000">
                                              <p:val>
                                                <p:strVal val="#ppt_x"/>
                                              </p:val>
                                            </p:tav>
                                          </p:tavLst>
                                        </p:anim>
                                        <p:anim calcmode="lin" valueType="num">
                                          <p:cBhvr>
                                            <p:cTn id="75" dur="1000" fill="hold"/>
                                            <p:tgtEl>
                                              <p:spTgt spid="76"/>
                                            </p:tgtEl>
                                            <p:attrNameLst>
                                              <p:attrName>ppt_y</p:attrName>
                                            </p:attrNameLst>
                                          </p:cBhvr>
                                          <p:tavLst>
                                            <p:tav tm="0">
                                              <p:val>
                                                <p:strVal val="#ppt_y-.1"/>
                                              </p:val>
                                            </p:tav>
                                            <p:tav tm="100000">
                                              <p:val>
                                                <p:strVal val="#ppt_y"/>
                                              </p:val>
                                            </p:tav>
                                          </p:tavLst>
                                        </p:anim>
                                      </p:childTnLst>
                                    </p:cTn>
                                  </p:par>
                                  <p:par>
                                    <p:cTn id="76" presetID="47" presetClass="entr" presetSubtype="0" fill="hold" nodeType="withEffect">
                                      <p:stCondLst>
                                        <p:cond delay="300"/>
                                      </p:stCondLst>
                                      <p:childTnLst>
                                        <p:set>
                                          <p:cBhvr>
                                            <p:cTn id="77" dur="1" fill="hold">
                                              <p:stCondLst>
                                                <p:cond delay="0"/>
                                              </p:stCondLst>
                                            </p:cTn>
                                            <p:tgtEl>
                                              <p:spTgt spid="79"/>
                                            </p:tgtEl>
                                            <p:attrNameLst>
                                              <p:attrName>style.visibility</p:attrName>
                                            </p:attrNameLst>
                                          </p:cBhvr>
                                          <p:to>
                                            <p:strVal val="visible"/>
                                          </p:to>
                                        </p:set>
                                        <p:animEffect transition="in" filter="fade">
                                          <p:cBhvr>
                                            <p:cTn id="78" dur="1000"/>
                                            <p:tgtEl>
                                              <p:spTgt spid="79"/>
                                            </p:tgtEl>
                                          </p:cBhvr>
                                        </p:animEffect>
                                        <p:anim calcmode="lin" valueType="num">
                                          <p:cBhvr>
                                            <p:cTn id="79" dur="1000" fill="hold"/>
                                            <p:tgtEl>
                                              <p:spTgt spid="79"/>
                                            </p:tgtEl>
                                            <p:attrNameLst>
                                              <p:attrName>ppt_x</p:attrName>
                                            </p:attrNameLst>
                                          </p:cBhvr>
                                          <p:tavLst>
                                            <p:tav tm="0">
                                              <p:val>
                                                <p:strVal val="#ppt_x"/>
                                              </p:val>
                                            </p:tav>
                                            <p:tav tm="100000">
                                              <p:val>
                                                <p:strVal val="#ppt_x"/>
                                              </p:val>
                                            </p:tav>
                                          </p:tavLst>
                                        </p:anim>
                                        <p:anim calcmode="lin" valueType="num">
                                          <p:cBhvr>
                                            <p:cTn id="80" dur="1000" fill="hold"/>
                                            <p:tgtEl>
                                              <p:spTgt spid="7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68" grpId="0"/>
          <p:bldP spid="69"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右箭头 1"/>
          <p:cNvSpPr>
            <a:spLocks noChangeArrowheads="1"/>
          </p:cNvSpPr>
          <p:nvPr/>
        </p:nvSpPr>
        <p:spPr bwMode="auto">
          <a:xfrm>
            <a:off x="2673364" y="2086240"/>
            <a:ext cx="3558591" cy="394495"/>
          </a:xfrm>
          <a:prstGeom prst="rightArrow">
            <a:avLst>
              <a:gd name="adj1" fmla="val 50000"/>
              <a:gd name="adj2" fmla="val 50092"/>
            </a:avLst>
          </a:prstGeom>
          <a:solidFill>
            <a:schemeClr val="accent3"/>
          </a:solidFill>
          <a:ln>
            <a:noFill/>
          </a:ln>
          <a:effectLst>
            <a:outerShdw blurRad="50800" dist="38100" dir="2700000" algn="tl" rotWithShape="0">
              <a:prstClr val="black">
                <a:alpha val="40000"/>
              </a:prstClr>
            </a:outerShdw>
          </a:effectLst>
          <a:extLst/>
        </p:spPr>
        <p:txBody>
          <a:bodyPr lIns="96209" tIns="48103" rIns="96209" bIns="48103" anchor="ctr"/>
          <a:lstStyle/>
          <a:p>
            <a:pPr marL="0" marR="0" lvl="0" indent="0" algn="l" defTabSz="816337" rtl="0" eaLnBrk="1" fontAlgn="auto" latinLnBrk="0" hangingPunct="1">
              <a:lnSpc>
                <a:spcPct val="120000"/>
              </a:lnSpc>
              <a:spcBef>
                <a:spcPts val="0"/>
              </a:spcBef>
              <a:spcAft>
                <a:spcPts val="0"/>
              </a:spcAft>
              <a:buClrTx/>
              <a:buSzTx/>
              <a:buFontTx/>
              <a:buNone/>
              <a:tabLst/>
              <a:defRPr/>
            </a:pPr>
            <a:endParaRPr kumimoji="0" lang="zh-CN" altLang="en-US" sz="19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3" name="右箭头 2"/>
          <p:cNvSpPr>
            <a:spLocks noChangeArrowheads="1"/>
          </p:cNvSpPr>
          <p:nvPr/>
        </p:nvSpPr>
        <p:spPr bwMode="auto">
          <a:xfrm flipH="1">
            <a:off x="2804608" y="2677980"/>
            <a:ext cx="3684853" cy="392809"/>
          </a:xfrm>
          <a:prstGeom prst="rightArrow">
            <a:avLst>
              <a:gd name="adj1" fmla="val 50000"/>
              <a:gd name="adj2" fmla="val 50064"/>
            </a:avLst>
          </a:prstGeom>
          <a:solidFill>
            <a:schemeClr val="accent4"/>
          </a:solidFill>
          <a:ln>
            <a:noFill/>
          </a:ln>
          <a:effectLst>
            <a:outerShdw blurRad="50800" dist="38100" dir="2700000" algn="tl" rotWithShape="0">
              <a:prstClr val="black">
                <a:alpha val="40000"/>
              </a:prstClr>
            </a:outerShdw>
          </a:effectLst>
          <a:extLst/>
        </p:spPr>
        <p:txBody>
          <a:bodyPr lIns="96209" tIns="48103" rIns="96209" bIns="48103" anchor="ctr"/>
          <a:lstStyle/>
          <a:p>
            <a:pPr marL="0" marR="0" lvl="0" indent="0" algn="l" defTabSz="816337" rtl="0" eaLnBrk="1" fontAlgn="auto" latinLnBrk="0" hangingPunct="1">
              <a:lnSpc>
                <a:spcPct val="120000"/>
              </a:lnSpc>
              <a:spcBef>
                <a:spcPts val="0"/>
              </a:spcBef>
              <a:spcAft>
                <a:spcPts val="0"/>
              </a:spcAft>
              <a:buClrTx/>
              <a:buSzTx/>
              <a:buFontTx/>
              <a:buNone/>
              <a:tabLst/>
              <a:defRPr/>
            </a:pPr>
            <a:endParaRPr kumimoji="0" lang="zh-CN" altLang="en-US" sz="19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4" name="椭圆 3"/>
          <p:cNvSpPr>
            <a:spLocks noChangeArrowheads="1"/>
          </p:cNvSpPr>
          <p:nvPr/>
        </p:nvSpPr>
        <p:spPr bwMode="auto">
          <a:xfrm>
            <a:off x="928954" y="1593965"/>
            <a:ext cx="1875654" cy="1903351"/>
          </a:xfrm>
          <a:prstGeom prst="ellipse">
            <a:avLst/>
          </a:prstGeom>
          <a:solidFill>
            <a:schemeClr val="accent1"/>
          </a:solidFill>
          <a:ln>
            <a:noFill/>
          </a:ln>
          <a:effectLst>
            <a:outerShdw blurRad="50800" dist="38100" dir="2700000" algn="tl" rotWithShape="0">
              <a:prstClr val="black">
                <a:alpha val="40000"/>
              </a:prstClr>
            </a:outerShdw>
          </a:effectLst>
          <a:extLst/>
        </p:spPr>
        <p:txBody>
          <a:bodyPr lIns="96209" tIns="48103" rIns="96209" bIns="48103" anchor="ctr"/>
          <a:lstStyle/>
          <a:p>
            <a:pPr marL="0" marR="0" lvl="0" indent="0" algn="l" defTabSz="816337" rtl="0" eaLnBrk="1" fontAlgn="auto" latinLnBrk="0" hangingPunct="1">
              <a:lnSpc>
                <a:spcPct val="120000"/>
              </a:lnSpc>
              <a:spcBef>
                <a:spcPts val="0"/>
              </a:spcBef>
              <a:spcAft>
                <a:spcPts val="0"/>
              </a:spcAft>
              <a:buClrTx/>
              <a:buSzTx/>
              <a:buFontTx/>
              <a:buNone/>
              <a:tabLst/>
              <a:defRPr/>
            </a:pPr>
            <a:r>
              <a:rPr kumimoji="0" lang="zh-CN" altLang="en-US" sz="19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  添加内容</a:t>
            </a:r>
          </a:p>
        </p:txBody>
      </p:sp>
      <p:sp>
        <p:nvSpPr>
          <p:cNvPr id="5" name="椭圆 4"/>
          <p:cNvSpPr>
            <a:spLocks noChangeArrowheads="1"/>
          </p:cNvSpPr>
          <p:nvPr/>
        </p:nvSpPr>
        <p:spPr bwMode="auto">
          <a:xfrm>
            <a:off x="6295086" y="1593965"/>
            <a:ext cx="1877314" cy="1903351"/>
          </a:xfrm>
          <a:prstGeom prst="ellipse">
            <a:avLst/>
          </a:prstGeom>
          <a:solidFill>
            <a:schemeClr val="accent2"/>
          </a:solidFill>
          <a:ln>
            <a:noFill/>
          </a:ln>
          <a:effectLst>
            <a:outerShdw blurRad="50800" dist="38100" dir="2700000" algn="tl" rotWithShape="0">
              <a:prstClr val="black">
                <a:alpha val="40000"/>
              </a:prstClr>
            </a:outerShdw>
          </a:effectLst>
          <a:extLst/>
        </p:spPr>
        <p:txBody>
          <a:bodyPr lIns="96209" tIns="48103" rIns="96209" bIns="48103" anchor="ctr"/>
          <a:lstStyle/>
          <a:p>
            <a:pPr marL="0" marR="0" lvl="0" indent="0" algn="l" defTabSz="816337" rtl="0" eaLnBrk="1" fontAlgn="auto" latinLnBrk="0" hangingPunct="1">
              <a:lnSpc>
                <a:spcPct val="120000"/>
              </a:lnSpc>
              <a:spcBef>
                <a:spcPts val="0"/>
              </a:spcBef>
              <a:spcAft>
                <a:spcPts val="0"/>
              </a:spcAft>
              <a:buClrTx/>
              <a:buSzTx/>
              <a:buFontTx/>
              <a:buNone/>
              <a:tabLst/>
              <a:defRPr/>
            </a:pPr>
            <a:r>
              <a:rPr kumimoji="0" lang="zh-CN" altLang="en-US" sz="19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  添加内容</a:t>
            </a:r>
          </a:p>
        </p:txBody>
      </p:sp>
      <p:sp>
        <p:nvSpPr>
          <p:cNvPr id="6" name="矩形 5"/>
          <p:cNvSpPr/>
          <p:nvPr/>
        </p:nvSpPr>
        <p:spPr>
          <a:xfrm>
            <a:off x="3676814" y="1956428"/>
            <a:ext cx="1486900" cy="1245861"/>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sx="97000" sy="97000" algn="ctr" rotWithShape="0">
              <a:srgbClr val="000000">
                <a:alpha val="40000"/>
              </a:srgbClr>
            </a:outerShdw>
          </a:effectLst>
        </p:spPr>
        <p:txBody>
          <a:bodyPr lIns="96209" tIns="48103" rIns="96209" bIns="48103" anchor="ctr"/>
          <a:lstStyle/>
          <a:p>
            <a:pPr marL="0" marR="0" lvl="0" indent="0" algn="l" defTabSz="816337" rtl="0" eaLnBrk="1" fontAlgn="auto" latinLnBrk="0" hangingPunct="1">
              <a:lnSpc>
                <a:spcPct val="12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414455"/>
                </a:solidFill>
                <a:effectLst/>
                <a:uLnTx/>
                <a:uFillTx/>
                <a:latin typeface="微软雅黑" pitchFamily="34" charset="-122"/>
                <a:ea typeface="微软雅黑" pitchFamily="34" charset="-122"/>
                <a:cs typeface="+mn-cs"/>
              </a:rPr>
              <a:t>   </a:t>
            </a:r>
            <a:r>
              <a:rPr kumimoji="0" lang="zh-CN" altLang="en-US" sz="1600" b="1" i="0" u="none" strike="noStrike" kern="0" cap="none" spc="0" normalizeH="0" baseline="0" noProof="0" dirty="0" smtClean="0">
                <a:ln>
                  <a:noFill/>
                </a:ln>
                <a:solidFill>
                  <a:srgbClr val="414455"/>
                </a:solidFill>
                <a:effectLst/>
                <a:uLnTx/>
                <a:uFillTx/>
                <a:latin typeface="微软雅黑" pitchFamily="34" charset="-122"/>
                <a:ea typeface="微软雅黑" pitchFamily="34" charset="-122"/>
                <a:cs typeface="+mn-cs"/>
              </a:rPr>
              <a:t>添加内容</a:t>
            </a:r>
            <a:endParaRPr kumimoji="0" lang="zh-CN" altLang="en-US" sz="1600" b="1" i="0" u="none" strike="noStrike" kern="0" cap="none" spc="0" normalizeH="0" baseline="0" noProof="0" dirty="0">
              <a:ln>
                <a:noFill/>
              </a:ln>
              <a:solidFill>
                <a:srgbClr val="414455"/>
              </a:solidFill>
              <a:effectLst/>
              <a:uLnTx/>
              <a:uFillTx/>
              <a:latin typeface="微软雅黑" pitchFamily="34" charset="-122"/>
              <a:ea typeface="微软雅黑" pitchFamily="34" charset="-122"/>
              <a:cs typeface="+mn-cs"/>
            </a:endParaRPr>
          </a:p>
        </p:txBody>
      </p:sp>
      <p:sp>
        <p:nvSpPr>
          <p:cNvPr id="7" name="下箭头 6"/>
          <p:cNvSpPr>
            <a:spLocks noChangeArrowheads="1"/>
          </p:cNvSpPr>
          <p:nvPr/>
        </p:nvSpPr>
        <p:spPr bwMode="auto">
          <a:xfrm>
            <a:off x="4025694" y="3536090"/>
            <a:ext cx="842301" cy="590055"/>
          </a:xfrm>
          <a:prstGeom prst="downArrow">
            <a:avLst>
              <a:gd name="adj1" fmla="val 50000"/>
              <a:gd name="adj2" fmla="val 50000"/>
            </a:avLst>
          </a:prstGeom>
          <a:solidFill>
            <a:schemeClr val="accent5"/>
          </a:solidFill>
          <a:ln>
            <a:noFill/>
          </a:ln>
          <a:effectLst>
            <a:outerShdw blurRad="50800" dist="38100" dir="2700000" algn="tl" rotWithShape="0">
              <a:prstClr val="black">
                <a:alpha val="40000"/>
              </a:prstClr>
            </a:outerShdw>
          </a:effectLst>
          <a:extLst/>
        </p:spPr>
        <p:txBody>
          <a:bodyPr lIns="96209" tIns="48103" rIns="96209" bIns="48103" anchor="ctr"/>
          <a:lstStyle/>
          <a:p>
            <a:pPr marL="0" marR="0" lvl="0" indent="0" algn="l" defTabSz="816337" rtl="0" eaLnBrk="1" fontAlgn="auto" latinLnBrk="0" hangingPunct="1">
              <a:lnSpc>
                <a:spcPct val="120000"/>
              </a:lnSpc>
              <a:spcBef>
                <a:spcPts val="0"/>
              </a:spcBef>
              <a:spcAft>
                <a:spcPts val="0"/>
              </a:spcAft>
              <a:buClrTx/>
              <a:buSzTx/>
              <a:buFontTx/>
              <a:buNone/>
              <a:tabLst/>
              <a:defRPr/>
            </a:pPr>
            <a:endParaRPr kumimoji="0" lang="zh-CN" altLang="en-US" sz="19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8" name="TextBox 7"/>
          <p:cNvSpPr txBox="1"/>
          <p:nvPr/>
        </p:nvSpPr>
        <p:spPr bwMode="auto">
          <a:xfrm>
            <a:off x="1033753" y="3697935"/>
            <a:ext cx="1551692" cy="1323186"/>
          </a:xfrm>
          <a:prstGeom prst="rect">
            <a:avLst/>
          </a:prstGeom>
          <a:noFill/>
        </p:spPr>
        <p:txBody>
          <a:bodyPr lIns="96209" tIns="48103" rIns="96209" bIns="48103">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sp>
        <p:nvSpPr>
          <p:cNvPr id="9" name="TextBox 8"/>
          <p:cNvSpPr txBox="1"/>
          <p:nvPr/>
        </p:nvSpPr>
        <p:spPr bwMode="auto">
          <a:xfrm>
            <a:off x="6458031" y="3761998"/>
            <a:ext cx="1553354" cy="1323186"/>
          </a:xfrm>
          <a:prstGeom prst="rect">
            <a:avLst/>
          </a:prstGeom>
          <a:noFill/>
        </p:spPr>
        <p:txBody>
          <a:bodyPr lIns="96209" tIns="48103" rIns="96209" bIns="48103">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sp>
        <p:nvSpPr>
          <p:cNvPr id="10" name="TextBox 19"/>
          <p:cNvSpPr txBox="1">
            <a:spLocks noChangeArrowheads="1"/>
          </p:cNvSpPr>
          <p:nvPr/>
        </p:nvSpPr>
        <p:spPr bwMode="auto">
          <a:xfrm>
            <a:off x="3970174" y="4318335"/>
            <a:ext cx="1177890" cy="688077"/>
          </a:xfrm>
          <a:prstGeom prst="rect">
            <a:avLst/>
          </a:prstGeom>
          <a:noFill/>
          <a:ln>
            <a:noFill/>
          </a:ln>
          <a:extLst/>
        </p:spPr>
        <p:txBody>
          <a:bodyPr lIns="96209" tIns="48103" rIns="96209" bIns="48103">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l" defTabSz="816337" rtl="0" eaLnBrk="1" fontAlgn="auto" latinLnBrk="0" hangingPunct="1">
              <a:lnSpc>
                <a:spcPct val="12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单击此处添加标题</a:t>
            </a: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 calcmode="lin" valueType="num">
                                      <p:cBhvr>
                                        <p:cTn id="15" dur="500" fill="hold"/>
                                        <p:tgtEl>
                                          <p:spTgt spid="5"/>
                                        </p:tgtEl>
                                        <p:attrNameLst>
                                          <p:attrName>style.rotation</p:attrName>
                                        </p:attrNameLst>
                                      </p:cBhvr>
                                      <p:tavLst>
                                        <p:tav tm="0">
                                          <p:val>
                                            <p:fltVal val="360"/>
                                          </p:val>
                                        </p:tav>
                                        <p:tav tm="100000">
                                          <p:val>
                                            <p:fltVal val="0"/>
                                          </p:val>
                                        </p:tav>
                                      </p:tavLst>
                                    </p:anim>
                                    <p:animEffect transition="in" filter="fade">
                                      <p:cBhvr>
                                        <p:cTn id="16" dur="500"/>
                                        <p:tgtEl>
                                          <p:spTgt spid="5"/>
                                        </p:tgtEl>
                                      </p:cBhvr>
                                    </p:animEffect>
                                  </p:childTnLst>
                                </p:cTn>
                              </p:par>
                            </p:childTnLst>
                          </p:cTn>
                        </p:par>
                        <p:par>
                          <p:cTn id="17" fill="hold">
                            <p:stCondLst>
                              <p:cond delay="500"/>
                            </p:stCondLst>
                            <p:childTnLst>
                              <p:par>
                                <p:cTn id="18" presetID="12" presetClass="entr" presetSubtype="8"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slide(fromLeft)">
                                      <p:cBhvr>
                                        <p:cTn id="20" dur="500"/>
                                        <p:tgtEl>
                                          <p:spTgt spid="2"/>
                                        </p:tgtEl>
                                      </p:cBhvr>
                                    </p:animEffect>
                                  </p:childTnLst>
                                </p:cTn>
                              </p:par>
                              <p:par>
                                <p:cTn id="21" presetID="12" presetClass="entr" presetSubtype="2"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slide(fromRight)">
                                      <p:cBhvr>
                                        <p:cTn id="23" dur="500"/>
                                        <p:tgtEl>
                                          <p:spTgt spid="3"/>
                                        </p:tgtEl>
                                      </p:cBhvr>
                                    </p:animEffect>
                                  </p:childTnLst>
                                </p:cTn>
                              </p:par>
                            </p:childTnLst>
                          </p:cTn>
                        </p:par>
                        <p:par>
                          <p:cTn id="24" fill="hold">
                            <p:stCondLst>
                              <p:cond delay="1000"/>
                            </p:stCondLst>
                            <p:childTnLst>
                              <p:par>
                                <p:cTn id="25" presetID="17" presetClass="entr" presetSubtype="10"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strVal val="#ppt_h"/>
                                          </p:val>
                                        </p:tav>
                                        <p:tav tm="100000">
                                          <p:val>
                                            <p:strVal val="#ppt_h"/>
                                          </p:val>
                                        </p:tav>
                                      </p:tavLst>
                                    </p:anim>
                                  </p:childTnLst>
                                </p:cTn>
                              </p:par>
                            </p:childTnLst>
                          </p:cTn>
                        </p:par>
                        <p:par>
                          <p:cTn id="29" fill="hold">
                            <p:stCondLst>
                              <p:cond delay="1500"/>
                            </p:stCondLst>
                            <p:childTnLst>
                              <p:par>
                                <p:cTn id="30" presetID="47"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1000"/>
                                        <p:tgtEl>
                                          <p:spTgt spid="7"/>
                                        </p:tgtEl>
                                      </p:cBhvr>
                                    </p:animEffect>
                                    <p:anim calcmode="lin" valueType="num">
                                      <p:cBhvr>
                                        <p:cTn id="33" dur="1000" fill="hold"/>
                                        <p:tgtEl>
                                          <p:spTgt spid="7"/>
                                        </p:tgtEl>
                                        <p:attrNameLst>
                                          <p:attrName>ppt_x</p:attrName>
                                        </p:attrNameLst>
                                      </p:cBhvr>
                                      <p:tavLst>
                                        <p:tav tm="0">
                                          <p:val>
                                            <p:strVal val="#ppt_x"/>
                                          </p:val>
                                        </p:tav>
                                        <p:tav tm="100000">
                                          <p:val>
                                            <p:strVal val="#ppt_x"/>
                                          </p:val>
                                        </p:tav>
                                      </p:tavLst>
                                    </p:anim>
                                    <p:anim calcmode="lin" valueType="num">
                                      <p:cBhvr>
                                        <p:cTn id="34" dur="1000" fill="hold"/>
                                        <p:tgtEl>
                                          <p:spTgt spid="7"/>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8" presetClass="entr" presetSubtype="16"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diamond(in)">
                                      <p:cBhvr>
                                        <p:cTn id="38" dur="500"/>
                                        <p:tgtEl>
                                          <p:spTgt spid="10"/>
                                        </p:tgtEl>
                                      </p:cBhvr>
                                    </p:animEffect>
                                  </p:childTnLst>
                                </p:cTn>
                              </p:par>
                              <p:par>
                                <p:cTn id="39" presetID="8" presetClass="entr" presetSubtype="16" fill="hold" grpId="0" nodeType="with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diamond(in)">
                                      <p:cBhvr>
                                        <p:cTn id="41" dur="500"/>
                                        <p:tgtEl>
                                          <p:spTgt spid="8"/>
                                        </p:tgtEl>
                                      </p:cBhvr>
                                    </p:animEffect>
                                  </p:childTnLst>
                                </p:cTn>
                              </p:par>
                              <p:par>
                                <p:cTn id="42" presetID="8" presetClass="entr" presetSubtype="16" fill="hold" grpId="0" nodeType="with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diamond(in)">
                                      <p:cBhvr>
                                        <p:cTn id="4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p:bldP spid="9"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右箭头 1"/>
          <p:cNvSpPr>
            <a:spLocks noChangeArrowheads="1"/>
          </p:cNvSpPr>
          <p:nvPr/>
        </p:nvSpPr>
        <p:spPr bwMode="auto">
          <a:xfrm>
            <a:off x="755576" y="1484784"/>
            <a:ext cx="7776864" cy="3024336"/>
          </a:xfrm>
          <a:prstGeom prst="rightArrow">
            <a:avLst>
              <a:gd name="adj1" fmla="val 50000"/>
              <a:gd name="adj2" fmla="val 49990"/>
            </a:avLst>
          </a:prstGeom>
          <a:solidFill>
            <a:schemeClr val="accent1"/>
          </a:solidFill>
          <a:ln w="12700" cap="flat" cmpd="sng">
            <a:noFill/>
            <a:bevel/>
            <a:headEnd/>
            <a:tailEnd/>
          </a:ln>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sp>
        <p:nvSpPr>
          <p:cNvPr id="3" name="椭圆 2"/>
          <p:cNvSpPr/>
          <p:nvPr/>
        </p:nvSpPr>
        <p:spPr>
          <a:xfrm>
            <a:off x="1491907" y="2348880"/>
            <a:ext cx="1296144" cy="12961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4" name="椭圆 3"/>
          <p:cNvSpPr/>
          <p:nvPr/>
        </p:nvSpPr>
        <p:spPr>
          <a:xfrm>
            <a:off x="3292107" y="2348880"/>
            <a:ext cx="1296144" cy="12961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 name="椭圆 4"/>
          <p:cNvSpPr/>
          <p:nvPr/>
        </p:nvSpPr>
        <p:spPr>
          <a:xfrm>
            <a:off x="5092307" y="2348880"/>
            <a:ext cx="1296144" cy="12961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6" name="组合 5"/>
          <p:cNvGrpSpPr/>
          <p:nvPr/>
        </p:nvGrpSpPr>
        <p:grpSpPr>
          <a:xfrm>
            <a:off x="1403648" y="3860971"/>
            <a:ext cx="1528419" cy="936181"/>
            <a:chOff x="1110889" y="3219822"/>
            <a:chExt cx="1528419" cy="936181"/>
          </a:xfrm>
        </p:grpSpPr>
        <p:sp>
          <p:nvSpPr>
            <p:cNvPr id="7" name="Freeform 5"/>
            <p:cNvSpPr>
              <a:spLocks/>
            </p:cNvSpPr>
            <p:nvPr/>
          </p:nvSpPr>
          <p:spPr bwMode="auto">
            <a:xfrm>
              <a:off x="1110889" y="3219822"/>
              <a:ext cx="1496506" cy="936181"/>
            </a:xfrm>
            <a:custGeom>
              <a:avLst/>
              <a:gdLst>
                <a:gd name="T0" fmla="*/ 1172 w 2596"/>
                <a:gd name="T1" fmla="*/ 180 h 1624"/>
                <a:gd name="T2" fmla="*/ 1298 w 2596"/>
                <a:gd name="T3" fmla="*/ 0 h 1624"/>
                <a:gd name="T4" fmla="*/ 1424 w 2596"/>
                <a:gd name="T5" fmla="*/ 180 h 1624"/>
                <a:gd name="T6" fmla="*/ 2370 w 2596"/>
                <a:gd name="T7" fmla="*/ 180 h 1624"/>
                <a:gd name="T8" fmla="*/ 2414 w 2596"/>
                <a:gd name="T9" fmla="*/ 186 h 1624"/>
                <a:gd name="T10" fmla="*/ 2458 w 2596"/>
                <a:gd name="T11" fmla="*/ 198 h 1624"/>
                <a:gd name="T12" fmla="*/ 2496 w 2596"/>
                <a:gd name="T13" fmla="*/ 220 h 1624"/>
                <a:gd name="T14" fmla="*/ 2528 w 2596"/>
                <a:gd name="T15" fmla="*/ 246 h 1624"/>
                <a:gd name="T16" fmla="*/ 2556 w 2596"/>
                <a:gd name="T17" fmla="*/ 280 h 1624"/>
                <a:gd name="T18" fmla="*/ 2578 w 2596"/>
                <a:gd name="T19" fmla="*/ 318 h 1624"/>
                <a:gd name="T20" fmla="*/ 2590 w 2596"/>
                <a:gd name="T21" fmla="*/ 360 h 1624"/>
                <a:gd name="T22" fmla="*/ 2596 w 2596"/>
                <a:gd name="T23" fmla="*/ 406 h 1624"/>
                <a:gd name="T24" fmla="*/ 2596 w 2596"/>
                <a:gd name="T25" fmla="*/ 1398 h 1624"/>
                <a:gd name="T26" fmla="*/ 2590 w 2596"/>
                <a:gd name="T27" fmla="*/ 1444 h 1624"/>
                <a:gd name="T28" fmla="*/ 2578 w 2596"/>
                <a:gd name="T29" fmla="*/ 1486 h 1624"/>
                <a:gd name="T30" fmla="*/ 2556 w 2596"/>
                <a:gd name="T31" fmla="*/ 1524 h 1624"/>
                <a:gd name="T32" fmla="*/ 2528 w 2596"/>
                <a:gd name="T33" fmla="*/ 1558 h 1624"/>
                <a:gd name="T34" fmla="*/ 2496 w 2596"/>
                <a:gd name="T35" fmla="*/ 1586 h 1624"/>
                <a:gd name="T36" fmla="*/ 2458 w 2596"/>
                <a:gd name="T37" fmla="*/ 1606 h 1624"/>
                <a:gd name="T38" fmla="*/ 2414 w 2596"/>
                <a:gd name="T39" fmla="*/ 1620 h 1624"/>
                <a:gd name="T40" fmla="*/ 2370 w 2596"/>
                <a:gd name="T41" fmla="*/ 1624 h 1624"/>
                <a:gd name="T42" fmla="*/ 226 w 2596"/>
                <a:gd name="T43" fmla="*/ 1624 h 1624"/>
                <a:gd name="T44" fmla="*/ 182 w 2596"/>
                <a:gd name="T45" fmla="*/ 1620 h 1624"/>
                <a:gd name="T46" fmla="*/ 138 w 2596"/>
                <a:gd name="T47" fmla="*/ 1606 h 1624"/>
                <a:gd name="T48" fmla="*/ 100 w 2596"/>
                <a:gd name="T49" fmla="*/ 1586 h 1624"/>
                <a:gd name="T50" fmla="*/ 68 w 2596"/>
                <a:gd name="T51" fmla="*/ 1558 h 1624"/>
                <a:gd name="T52" fmla="*/ 40 w 2596"/>
                <a:gd name="T53" fmla="*/ 1524 h 1624"/>
                <a:gd name="T54" fmla="*/ 18 w 2596"/>
                <a:gd name="T55" fmla="*/ 1486 h 1624"/>
                <a:gd name="T56" fmla="*/ 6 w 2596"/>
                <a:gd name="T57" fmla="*/ 1444 h 1624"/>
                <a:gd name="T58" fmla="*/ 0 w 2596"/>
                <a:gd name="T59" fmla="*/ 1398 h 1624"/>
                <a:gd name="T60" fmla="*/ 0 w 2596"/>
                <a:gd name="T61" fmla="*/ 406 h 1624"/>
                <a:gd name="T62" fmla="*/ 6 w 2596"/>
                <a:gd name="T63" fmla="*/ 360 h 1624"/>
                <a:gd name="T64" fmla="*/ 18 w 2596"/>
                <a:gd name="T65" fmla="*/ 318 h 1624"/>
                <a:gd name="T66" fmla="*/ 40 w 2596"/>
                <a:gd name="T67" fmla="*/ 280 h 1624"/>
                <a:gd name="T68" fmla="*/ 68 w 2596"/>
                <a:gd name="T69" fmla="*/ 246 h 1624"/>
                <a:gd name="T70" fmla="*/ 100 w 2596"/>
                <a:gd name="T71" fmla="*/ 220 h 1624"/>
                <a:gd name="T72" fmla="*/ 138 w 2596"/>
                <a:gd name="T73" fmla="*/ 198 h 1624"/>
                <a:gd name="T74" fmla="*/ 182 w 2596"/>
                <a:gd name="T75" fmla="*/ 186 h 1624"/>
                <a:gd name="T76" fmla="*/ 226 w 2596"/>
                <a:gd name="T77" fmla="*/ 180 h 1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96" h="1624">
                  <a:moveTo>
                    <a:pt x="226" y="180"/>
                  </a:moveTo>
                  <a:lnTo>
                    <a:pt x="1172" y="180"/>
                  </a:lnTo>
                  <a:lnTo>
                    <a:pt x="1226" y="102"/>
                  </a:lnTo>
                  <a:lnTo>
                    <a:pt x="1298" y="0"/>
                  </a:lnTo>
                  <a:lnTo>
                    <a:pt x="1370" y="102"/>
                  </a:lnTo>
                  <a:lnTo>
                    <a:pt x="1424" y="180"/>
                  </a:lnTo>
                  <a:lnTo>
                    <a:pt x="2370" y="180"/>
                  </a:lnTo>
                  <a:lnTo>
                    <a:pt x="2370" y="180"/>
                  </a:lnTo>
                  <a:lnTo>
                    <a:pt x="2392" y="182"/>
                  </a:lnTo>
                  <a:lnTo>
                    <a:pt x="2414" y="186"/>
                  </a:lnTo>
                  <a:lnTo>
                    <a:pt x="2436" y="190"/>
                  </a:lnTo>
                  <a:lnTo>
                    <a:pt x="2458" y="198"/>
                  </a:lnTo>
                  <a:lnTo>
                    <a:pt x="2476" y="208"/>
                  </a:lnTo>
                  <a:lnTo>
                    <a:pt x="2496" y="220"/>
                  </a:lnTo>
                  <a:lnTo>
                    <a:pt x="2512" y="232"/>
                  </a:lnTo>
                  <a:lnTo>
                    <a:pt x="2528" y="246"/>
                  </a:lnTo>
                  <a:lnTo>
                    <a:pt x="2544" y="264"/>
                  </a:lnTo>
                  <a:lnTo>
                    <a:pt x="2556" y="280"/>
                  </a:lnTo>
                  <a:lnTo>
                    <a:pt x="2568" y="300"/>
                  </a:lnTo>
                  <a:lnTo>
                    <a:pt x="2578" y="318"/>
                  </a:lnTo>
                  <a:lnTo>
                    <a:pt x="2586" y="340"/>
                  </a:lnTo>
                  <a:lnTo>
                    <a:pt x="2590" y="360"/>
                  </a:lnTo>
                  <a:lnTo>
                    <a:pt x="2594" y="384"/>
                  </a:lnTo>
                  <a:lnTo>
                    <a:pt x="2596" y="406"/>
                  </a:lnTo>
                  <a:lnTo>
                    <a:pt x="2596" y="1398"/>
                  </a:lnTo>
                  <a:lnTo>
                    <a:pt x="2596" y="1398"/>
                  </a:lnTo>
                  <a:lnTo>
                    <a:pt x="2594" y="1422"/>
                  </a:lnTo>
                  <a:lnTo>
                    <a:pt x="2590" y="1444"/>
                  </a:lnTo>
                  <a:lnTo>
                    <a:pt x="2586" y="1466"/>
                  </a:lnTo>
                  <a:lnTo>
                    <a:pt x="2578" y="1486"/>
                  </a:lnTo>
                  <a:lnTo>
                    <a:pt x="2568" y="1506"/>
                  </a:lnTo>
                  <a:lnTo>
                    <a:pt x="2556" y="1524"/>
                  </a:lnTo>
                  <a:lnTo>
                    <a:pt x="2544" y="1542"/>
                  </a:lnTo>
                  <a:lnTo>
                    <a:pt x="2528" y="1558"/>
                  </a:lnTo>
                  <a:lnTo>
                    <a:pt x="2512" y="1572"/>
                  </a:lnTo>
                  <a:lnTo>
                    <a:pt x="2496" y="1586"/>
                  </a:lnTo>
                  <a:lnTo>
                    <a:pt x="2476" y="1598"/>
                  </a:lnTo>
                  <a:lnTo>
                    <a:pt x="2458" y="1606"/>
                  </a:lnTo>
                  <a:lnTo>
                    <a:pt x="2436" y="1614"/>
                  </a:lnTo>
                  <a:lnTo>
                    <a:pt x="2414" y="1620"/>
                  </a:lnTo>
                  <a:lnTo>
                    <a:pt x="2392" y="1624"/>
                  </a:lnTo>
                  <a:lnTo>
                    <a:pt x="2370" y="1624"/>
                  </a:lnTo>
                  <a:lnTo>
                    <a:pt x="226" y="1624"/>
                  </a:lnTo>
                  <a:lnTo>
                    <a:pt x="226" y="1624"/>
                  </a:lnTo>
                  <a:lnTo>
                    <a:pt x="204" y="1624"/>
                  </a:lnTo>
                  <a:lnTo>
                    <a:pt x="182" y="1620"/>
                  </a:lnTo>
                  <a:lnTo>
                    <a:pt x="160" y="1614"/>
                  </a:lnTo>
                  <a:lnTo>
                    <a:pt x="138" y="1606"/>
                  </a:lnTo>
                  <a:lnTo>
                    <a:pt x="120" y="1598"/>
                  </a:lnTo>
                  <a:lnTo>
                    <a:pt x="100" y="1586"/>
                  </a:lnTo>
                  <a:lnTo>
                    <a:pt x="84" y="1572"/>
                  </a:lnTo>
                  <a:lnTo>
                    <a:pt x="68" y="1558"/>
                  </a:lnTo>
                  <a:lnTo>
                    <a:pt x="52" y="1542"/>
                  </a:lnTo>
                  <a:lnTo>
                    <a:pt x="40" y="1524"/>
                  </a:lnTo>
                  <a:lnTo>
                    <a:pt x="28" y="1506"/>
                  </a:lnTo>
                  <a:lnTo>
                    <a:pt x="18" y="1486"/>
                  </a:lnTo>
                  <a:lnTo>
                    <a:pt x="12" y="1466"/>
                  </a:lnTo>
                  <a:lnTo>
                    <a:pt x="6" y="1444"/>
                  </a:lnTo>
                  <a:lnTo>
                    <a:pt x="2" y="1422"/>
                  </a:lnTo>
                  <a:lnTo>
                    <a:pt x="0" y="1398"/>
                  </a:lnTo>
                  <a:lnTo>
                    <a:pt x="0" y="406"/>
                  </a:lnTo>
                  <a:lnTo>
                    <a:pt x="0" y="406"/>
                  </a:lnTo>
                  <a:lnTo>
                    <a:pt x="2" y="384"/>
                  </a:lnTo>
                  <a:lnTo>
                    <a:pt x="6" y="360"/>
                  </a:lnTo>
                  <a:lnTo>
                    <a:pt x="12" y="340"/>
                  </a:lnTo>
                  <a:lnTo>
                    <a:pt x="18" y="318"/>
                  </a:lnTo>
                  <a:lnTo>
                    <a:pt x="28" y="300"/>
                  </a:lnTo>
                  <a:lnTo>
                    <a:pt x="40" y="280"/>
                  </a:lnTo>
                  <a:lnTo>
                    <a:pt x="52" y="264"/>
                  </a:lnTo>
                  <a:lnTo>
                    <a:pt x="68" y="246"/>
                  </a:lnTo>
                  <a:lnTo>
                    <a:pt x="84" y="232"/>
                  </a:lnTo>
                  <a:lnTo>
                    <a:pt x="100" y="220"/>
                  </a:lnTo>
                  <a:lnTo>
                    <a:pt x="120" y="208"/>
                  </a:lnTo>
                  <a:lnTo>
                    <a:pt x="138" y="198"/>
                  </a:lnTo>
                  <a:lnTo>
                    <a:pt x="160" y="190"/>
                  </a:lnTo>
                  <a:lnTo>
                    <a:pt x="182" y="186"/>
                  </a:lnTo>
                  <a:lnTo>
                    <a:pt x="204" y="182"/>
                  </a:lnTo>
                  <a:lnTo>
                    <a:pt x="226" y="180"/>
                  </a:lnTo>
                  <a:lnTo>
                    <a:pt x="226" y="180"/>
                  </a:lnTo>
                  <a:close/>
                </a:path>
              </a:pathLst>
            </a:custGeom>
            <a:noFill/>
            <a:ln w="12700">
              <a:solidFill>
                <a:schemeClr val="tx1">
                  <a:lumMod val="65000"/>
                  <a:lumOff val="35000"/>
                </a:schemeClr>
              </a:solidFill>
              <a:prstDash val="sysDash"/>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nvGrpSpPr>
            <p:cNvPr id="8" name="组合 7"/>
            <p:cNvGrpSpPr/>
            <p:nvPr/>
          </p:nvGrpSpPr>
          <p:grpSpPr>
            <a:xfrm>
              <a:off x="1115616" y="3396950"/>
              <a:ext cx="1523692" cy="614634"/>
              <a:chOff x="3638480" y="1770394"/>
              <a:chExt cx="1523692" cy="614634"/>
            </a:xfrm>
          </p:grpSpPr>
          <p:sp>
            <p:nvSpPr>
              <p:cNvPr id="9" name="Text Placeholder 2"/>
              <p:cNvSpPr txBox="1">
                <a:spLocks/>
              </p:cNvSpPr>
              <p:nvPr/>
            </p:nvSpPr>
            <p:spPr bwMode="auto">
              <a:xfrm>
                <a:off x="3638480" y="1770394"/>
                <a:ext cx="1523692" cy="268421"/>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
                    <a:srgbClr val="C00000"/>
                  </a:buClr>
                  <a:buSzPct val="80000"/>
                  <a:buFont typeface="Corbel" pitchFamily="34" charset="0"/>
                  <a:buNone/>
                  <a:tabLst/>
                  <a:defRPr/>
                </a:pPr>
                <a:r>
                  <a:rPr kumimoji="0" lang="zh-CN" altLang="en-US"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添加会议主题</a:t>
                </a:r>
                <a:endParaRPr kumimoji="0" lang="en-AU"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0" name="Text Placeholder 2"/>
              <p:cNvSpPr txBox="1">
                <a:spLocks/>
              </p:cNvSpPr>
              <p:nvPr/>
            </p:nvSpPr>
            <p:spPr bwMode="auto">
              <a:xfrm>
                <a:off x="3697191" y="1963110"/>
                <a:ext cx="1371005" cy="421918"/>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a:t>
                </a: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内容</a:t>
                </a:r>
                <a:endParaRPr kumimoji="0" lang="en-US" altLang="zh-CN"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文字内容</a:t>
                </a: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需</a:t>
                </a: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概括精炼</a:t>
                </a:r>
                <a:endParaRPr kumimoji="0" lang="en-US" altLang="zh-CN"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不用多余的</a:t>
                </a:r>
                <a:endParaRPr kumimoji="0" lang="en-US" altLang="zh-CN"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grpSp>
        <p:nvGrpSpPr>
          <p:cNvPr id="11" name="组合 10"/>
          <p:cNvGrpSpPr/>
          <p:nvPr/>
        </p:nvGrpSpPr>
        <p:grpSpPr>
          <a:xfrm>
            <a:off x="3203848" y="3860971"/>
            <a:ext cx="1528419" cy="936181"/>
            <a:chOff x="1110889" y="3219822"/>
            <a:chExt cx="1528419" cy="936181"/>
          </a:xfrm>
        </p:grpSpPr>
        <p:sp>
          <p:nvSpPr>
            <p:cNvPr id="12" name="Freeform 5"/>
            <p:cNvSpPr>
              <a:spLocks/>
            </p:cNvSpPr>
            <p:nvPr/>
          </p:nvSpPr>
          <p:spPr bwMode="auto">
            <a:xfrm>
              <a:off x="1110889" y="3219822"/>
              <a:ext cx="1496506" cy="936181"/>
            </a:xfrm>
            <a:custGeom>
              <a:avLst/>
              <a:gdLst>
                <a:gd name="T0" fmla="*/ 1172 w 2596"/>
                <a:gd name="T1" fmla="*/ 180 h 1624"/>
                <a:gd name="T2" fmla="*/ 1298 w 2596"/>
                <a:gd name="T3" fmla="*/ 0 h 1624"/>
                <a:gd name="T4" fmla="*/ 1424 w 2596"/>
                <a:gd name="T5" fmla="*/ 180 h 1624"/>
                <a:gd name="T6" fmla="*/ 2370 w 2596"/>
                <a:gd name="T7" fmla="*/ 180 h 1624"/>
                <a:gd name="T8" fmla="*/ 2414 w 2596"/>
                <a:gd name="T9" fmla="*/ 186 h 1624"/>
                <a:gd name="T10" fmla="*/ 2458 w 2596"/>
                <a:gd name="T11" fmla="*/ 198 h 1624"/>
                <a:gd name="T12" fmla="*/ 2496 w 2596"/>
                <a:gd name="T13" fmla="*/ 220 h 1624"/>
                <a:gd name="T14" fmla="*/ 2528 w 2596"/>
                <a:gd name="T15" fmla="*/ 246 h 1624"/>
                <a:gd name="T16" fmla="*/ 2556 w 2596"/>
                <a:gd name="T17" fmla="*/ 280 h 1624"/>
                <a:gd name="T18" fmla="*/ 2578 w 2596"/>
                <a:gd name="T19" fmla="*/ 318 h 1624"/>
                <a:gd name="T20" fmla="*/ 2590 w 2596"/>
                <a:gd name="T21" fmla="*/ 360 h 1624"/>
                <a:gd name="T22" fmla="*/ 2596 w 2596"/>
                <a:gd name="T23" fmla="*/ 406 h 1624"/>
                <a:gd name="T24" fmla="*/ 2596 w 2596"/>
                <a:gd name="T25" fmla="*/ 1398 h 1624"/>
                <a:gd name="T26" fmla="*/ 2590 w 2596"/>
                <a:gd name="T27" fmla="*/ 1444 h 1624"/>
                <a:gd name="T28" fmla="*/ 2578 w 2596"/>
                <a:gd name="T29" fmla="*/ 1486 h 1624"/>
                <a:gd name="T30" fmla="*/ 2556 w 2596"/>
                <a:gd name="T31" fmla="*/ 1524 h 1624"/>
                <a:gd name="T32" fmla="*/ 2528 w 2596"/>
                <a:gd name="T33" fmla="*/ 1558 h 1624"/>
                <a:gd name="T34" fmla="*/ 2496 w 2596"/>
                <a:gd name="T35" fmla="*/ 1586 h 1624"/>
                <a:gd name="T36" fmla="*/ 2458 w 2596"/>
                <a:gd name="T37" fmla="*/ 1606 h 1624"/>
                <a:gd name="T38" fmla="*/ 2414 w 2596"/>
                <a:gd name="T39" fmla="*/ 1620 h 1624"/>
                <a:gd name="T40" fmla="*/ 2370 w 2596"/>
                <a:gd name="T41" fmla="*/ 1624 h 1624"/>
                <a:gd name="T42" fmla="*/ 226 w 2596"/>
                <a:gd name="T43" fmla="*/ 1624 h 1624"/>
                <a:gd name="T44" fmla="*/ 182 w 2596"/>
                <a:gd name="T45" fmla="*/ 1620 h 1624"/>
                <a:gd name="T46" fmla="*/ 138 w 2596"/>
                <a:gd name="T47" fmla="*/ 1606 h 1624"/>
                <a:gd name="T48" fmla="*/ 100 w 2596"/>
                <a:gd name="T49" fmla="*/ 1586 h 1624"/>
                <a:gd name="T50" fmla="*/ 68 w 2596"/>
                <a:gd name="T51" fmla="*/ 1558 h 1624"/>
                <a:gd name="T52" fmla="*/ 40 w 2596"/>
                <a:gd name="T53" fmla="*/ 1524 h 1624"/>
                <a:gd name="T54" fmla="*/ 18 w 2596"/>
                <a:gd name="T55" fmla="*/ 1486 h 1624"/>
                <a:gd name="T56" fmla="*/ 6 w 2596"/>
                <a:gd name="T57" fmla="*/ 1444 h 1624"/>
                <a:gd name="T58" fmla="*/ 0 w 2596"/>
                <a:gd name="T59" fmla="*/ 1398 h 1624"/>
                <a:gd name="T60" fmla="*/ 0 w 2596"/>
                <a:gd name="T61" fmla="*/ 406 h 1624"/>
                <a:gd name="T62" fmla="*/ 6 w 2596"/>
                <a:gd name="T63" fmla="*/ 360 h 1624"/>
                <a:gd name="T64" fmla="*/ 18 w 2596"/>
                <a:gd name="T65" fmla="*/ 318 h 1624"/>
                <a:gd name="T66" fmla="*/ 40 w 2596"/>
                <a:gd name="T67" fmla="*/ 280 h 1624"/>
                <a:gd name="T68" fmla="*/ 68 w 2596"/>
                <a:gd name="T69" fmla="*/ 246 h 1624"/>
                <a:gd name="T70" fmla="*/ 100 w 2596"/>
                <a:gd name="T71" fmla="*/ 220 h 1624"/>
                <a:gd name="T72" fmla="*/ 138 w 2596"/>
                <a:gd name="T73" fmla="*/ 198 h 1624"/>
                <a:gd name="T74" fmla="*/ 182 w 2596"/>
                <a:gd name="T75" fmla="*/ 186 h 1624"/>
                <a:gd name="T76" fmla="*/ 226 w 2596"/>
                <a:gd name="T77" fmla="*/ 180 h 1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96" h="1624">
                  <a:moveTo>
                    <a:pt x="226" y="180"/>
                  </a:moveTo>
                  <a:lnTo>
                    <a:pt x="1172" y="180"/>
                  </a:lnTo>
                  <a:lnTo>
                    <a:pt x="1226" y="102"/>
                  </a:lnTo>
                  <a:lnTo>
                    <a:pt x="1298" y="0"/>
                  </a:lnTo>
                  <a:lnTo>
                    <a:pt x="1370" y="102"/>
                  </a:lnTo>
                  <a:lnTo>
                    <a:pt x="1424" y="180"/>
                  </a:lnTo>
                  <a:lnTo>
                    <a:pt x="2370" y="180"/>
                  </a:lnTo>
                  <a:lnTo>
                    <a:pt x="2370" y="180"/>
                  </a:lnTo>
                  <a:lnTo>
                    <a:pt x="2392" y="182"/>
                  </a:lnTo>
                  <a:lnTo>
                    <a:pt x="2414" y="186"/>
                  </a:lnTo>
                  <a:lnTo>
                    <a:pt x="2436" y="190"/>
                  </a:lnTo>
                  <a:lnTo>
                    <a:pt x="2458" y="198"/>
                  </a:lnTo>
                  <a:lnTo>
                    <a:pt x="2476" y="208"/>
                  </a:lnTo>
                  <a:lnTo>
                    <a:pt x="2496" y="220"/>
                  </a:lnTo>
                  <a:lnTo>
                    <a:pt x="2512" y="232"/>
                  </a:lnTo>
                  <a:lnTo>
                    <a:pt x="2528" y="246"/>
                  </a:lnTo>
                  <a:lnTo>
                    <a:pt x="2544" y="264"/>
                  </a:lnTo>
                  <a:lnTo>
                    <a:pt x="2556" y="280"/>
                  </a:lnTo>
                  <a:lnTo>
                    <a:pt x="2568" y="300"/>
                  </a:lnTo>
                  <a:lnTo>
                    <a:pt x="2578" y="318"/>
                  </a:lnTo>
                  <a:lnTo>
                    <a:pt x="2586" y="340"/>
                  </a:lnTo>
                  <a:lnTo>
                    <a:pt x="2590" y="360"/>
                  </a:lnTo>
                  <a:lnTo>
                    <a:pt x="2594" y="384"/>
                  </a:lnTo>
                  <a:lnTo>
                    <a:pt x="2596" y="406"/>
                  </a:lnTo>
                  <a:lnTo>
                    <a:pt x="2596" y="1398"/>
                  </a:lnTo>
                  <a:lnTo>
                    <a:pt x="2596" y="1398"/>
                  </a:lnTo>
                  <a:lnTo>
                    <a:pt x="2594" y="1422"/>
                  </a:lnTo>
                  <a:lnTo>
                    <a:pt x="2590" y="1444"/>
                  </a:lnTo>
                  <a:lnTo>
                    <a:pt x="2586" y="1466"/>
                  </a:lnTo>
                  <a:lnTo>
                    <a:pt x="2578" y="1486"/>
                  </a:lnTo>
                  <a:lnTo>
                    <a:pt x="2568" y="1506"/>
                  </a:lnTo>
                  <a:lnTo>
                    <a:pt x="2556" y="1524"/>
                  </a:lnTo>
                  <a:lnTo>
                    <a:pt x="2544" y="1542"/>
                  </a:lnTo>
                  <a:lnTo>
                    <a:pt x="2528" y="1558"/>
                  </a:lnTo>
                  <a:lnTo>
                    <a:pt x="2512" y="1572"/>
                  </a:lnTo>
                  <a:lnTo>
                    <a:pt x="2496" y="1586"/>
                  </a:lnTo>
                  <a:lnTo>
                    <a:pt x="2476" y="1598"/>
                  </a:lnTo>
                  <a:lnTo>
                    <a:pt x="2458" y="1606"/>
                  </a:lnTo>
                  <a:lnTo>
                    <a:pt x="2436" y="1614"/>
                  </a:lnTo>
                  <a:lnTo>
                    <a:pt x="2414" y="1620"/>
                  </a:lnTo>
                  <a:lnTo>
                    <a:pt x="2392" y="1624"/>
                  </a:lnTo>
                  <a:lnTo>
                    <a:pt x="2370" y="1624"/>
                  </a:lnTo>
                  <a:lnTo>
                    <a:pt x="226" y="1624"/>
                  </a:lnTo>
                  <a:lnTo>
                    <a:pt x="226" y="1624"/>
                  </a:lnTo>
                  <a:lnTo>
                    <a:pt x="204" y="1624"/>
                  </a:lnTo>
                  <a:lnTo>
                    <a:pt x="182" y="1620"/>
                  </a:lnTo>
                  <a:lnTo>
                    <a:pt x="160" y="1614"/>
                  </a:lnTo>
                  <a:lnTo>
                    <a:pt x="138" y="1606"/>
                  </a:lnTo>
                  <a:lnTo>
                    <a:pt x="120" y="1598"/>
                  </a:lnTo>
                  <a:lnTo>
                    <a:pt x="100" y="1586"/>
                  </a:lnTo>
                  <a:lnTo>
                    <a:pt x="84" y="1572"/>
                  </a:lnTo>
                  <a:lnTo>
                    <a:pt x="68" y="1558"/>
                  </a:lnTo>
                  <a:lnTo>
                    <a:pt x="52" y="1542"/>
                  </a:lnTo>
                  <a:lnTo>
                    <a:pt x="40" y="1524"/>
                  </a:lnTo>
                  <a:lnTo>
                    <a:pt x="28" y="1506"/>
                  </a:lnTo>
                  <a:lnTo>
                    <a:pt x="18" y="1486"/>
                  </a:lnTo>
                  <a:lnTo>
                    <a:pt x="12" y="1466"/>
                  </a:lnTo>
                  <a:lnTo>
                    <a:pt x="6" y="1444"/>
                  </a:lnTo>
                  <a:lnTo>
                    <a:pt x="2" y="1422"/>
                  </a:lnTo>
                  <a:lnTo>
                    <a:pt x="0" y="1398"/>
                  </a:lnTo>
                  <a:lnTo>
                    <a:pt x="0" y="406"/>
                  </a:lnTo>
                  <a:lnTo>
                    <a:pt x="0" y="406"/>
                  </a:lnTo>
                  <a:lnTo>
                    <a:pt x="2" y="384"/>
                  </a:lnTo>
                  <a:lnTo>
                    <a:pt x="6" y="360"/>
                  </a:lnTo>
                  <a:lnTo>
                    <a:pt x="12" y="340"/>
                  </a:lnTo>
                  <a:lnTo>
                    <a:pt x="18" y="318"/>
                  </a:lnTo>
                  <a:lnTo>
                    <a:pt x="28" y="300"/>
                  </a:lnTo>
                  <a:lnTo>
                    <a:pt x="40" y="280"/>
                  </a:lnTo>
                  <a:lnTo>
                    <a:pt x="52" y="264"/>
                  </a:lnTo>
                  <a:lnTo>
                    <a:pt x="68" y="246"/>
                  </a:lnTo>
                  <a:lnTo>
                    <a:pt x="84" y="232"/>
                  </a:lnTo>
                  <a:lnTo>
                    <a:pt x="100" y="220"/>
                  </a:lnTo>
                  <a:lnTo>
                    <a:pt x="120" y="208"/>
                  </a:lnTo>
                  <a:lnTo>
                    <a:pt x="138" y="198"/>
                  </a:lnTo>
                  <a:lnTo>
                    <a:pt x="160" y="190"/>
                  </a:lnTo>
                  <a:lnTo>
                    <a:pt x="182" y="186"/>
                  </a:lnTo>
                  <a:lnTo>
                    <a:pt x="204" y="182"/>
                  </a:lnTo>
                  <a:lnTo>
                    <a:pt x="226" y="180"/>
                  </a:lnTo>
                  <a:lnTo>
                    <a:pt x="226" y="180"/>
                  </a:lnTo>
                  <a:close/>
                </a:path>
              </a:pathLst>
            </a:custGeom>
            <a:noFill/>
            <a:ln w="12700">
              <a:solidFill>
                <a:schemeClr val="tx1">
                  <a:lumMod val="65000"/>
                  <a:lumOff val="35000"/>
                </a:schemeClr>
              </a:solidFill>
              <a:prstDash val="sysDash"/>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nvGrpSpPr>
            <p:cNvPr id="13" name="组合 12"/>
            <p:cNvGrpSpPr/>
            <p:nvPr/>
          </p:nvGrpSpPr>
          <p:grpSpPr>
            <a:xfrm>
              <a:off x="1115616" y="3396950"/>
              <a:ext cx="1523692" cy="614634"/>
              <a:chOff x="3638480" y="1770394"/>
              <a:chExt cx="1523692" cy="614634"/>
            </a:xfrm>
          </p:grpSpPr>
          <p:sp>
            <p:nvSpPr>
              <p:cNvPr id="14" name="Text Placeholder 2"/>
              <p:cNvSpPr txBox="1">
                <a:spLocks/>
              </p:cNvSpPr>
              <p:nvPr/>
            </p:nvSpPr>
            <p:spPr bwMode="auto">
              <a:xfrm>
                <a:off x="3638480" y="1770394"/>
                <a:ext cx="1523692" cy="268421"/>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
                    <a:srgbClr val="C00000"/>
                  </a:buClr>
                  <a:buSzPct val="80000"/>
                  <a:buFont typeface="Corbel" pitchFamily="34" charset="0"/>
                  <a:buNone/>
                  <a:tabLst/>
                  <a:defRPr/>
                </a:pPr>
                <a:r>
                  <a:rPr kumimoji="0" lang="zh-CN" altLang="en-US"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添加会议主题</a:t>
                </a:r>
                <a:endParaRPr kumimoji="0" lang="en-AU"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5" name="Text Placeholder 2"/>
              <p:cNvSpPr txBox="1">
                <a:spLocks/>
              </p:cNvSpPr>
              <p:nvPr/>
            </p:nvSpPr>
            <p:spPr bwMode="auto">
              <a:xfrm>
                <a:off x="3697191" y="1963110"/>
                <a:ext cx="1371005" cy="421918"/>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a:t>
                </a: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内容</a:t>
                </a:r>
                <a:endParaRPr kumimoji="0" lang="en-US" altLang="zh-CN"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文字内容</a:t>
                </a: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需</a:t>
                </a: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概括精炼</a:t>
                </a:r>
                <a:endParaRPr kumimoji="0" lang="en-US" altLang="zh-CN"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不用多余的</a:t>
                </a:r>
                <a:endParaRPr kumimoji="0" lang="en-US" altLang="zh-CN"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grpSp>
        <p:nvGrpSpPr>
          <p:cNvPr id="16" name="组合 15"/>
          <p:cNvGrpSpPr/>
          <p:nvPr/>
        </p:nvGrpSpPr>
        <p:grpSpPr>
          <a:xfrm>
            <a:off x="5004048" y="3860971"/>
            <a:ext cx="1528419" cy="936181"/>
            <a:chOff x="1110889" y="3219822"/>
            <a:chExt cx="1528419" cy="936181"/>
          </a:xfrm>
        </p:grpSpPr>
        <p:sp>
          <p:nvSpPr>
            <p:cNvPr id="17" name="Freeform 5"/>
            <p:cNvSpPr>
              <a:spLocks/>
            </p:cNvSpPr>
            <p:nvPr/>
          </p:nvSpPr>
          <p:spPr bwMode="auto">
            <a:xfrm>
              <a:off x="1110889" y="3219822"/>
              <a:ext cx="1496506" cy="936181"/>
            </a:xfrm>
            <a:custGeom>
              <a:avLst/>
              <a:gdLst>
                <a:gd name="T0" fmla="*/ 1172 w 2596"/>
                <a:gd name="T1" fmla="*/ 180 h 1624"/>
                <a:gd name="T2" fmla="*/ 1298 w 2596"/>
                <a:gd name="T3" fmla="*/ 0 h 1624"/>
                <a:gd name="T4" fmla="*/ 1424 w 2596"/>
                <a:gd name="T5" fmla="*/ 180 h 1624"/>
                <a:gd name="T6" fmla="*/ 2370 w 2596"/>
                <a:gd name="T7" fmla="*/ 180 h 1624"/>
                <a:gd name="T8" fmla="*/ 2414 w 2596"/>
                <a:gd name="T9" fmla="*/ 186 h 1624"/>
                <a:gd name="T10" fmla="*/ 2458 w 2596"/>
                <a:gd name="T11" fmla="*/ 198 h 1624"/>
                <a:gd name="T12" fmla="*/ 2496 w 2596"/>
                <a:gd name="T13" fmla="*/ 220 h 1624"/>
                <a:gd name="T14" fmla="*/ 2528 w 2596"/>
                <a:gd name="T15" fmla="*/ 246 h 1624"/>
                <a:gd name="T16" fmla="*/ 2556 w 2596"/>
                <a:gd name="T17" fmla="*/ 280 h 1624"/>
                <a:gd name="T18" fmla="*/ 2578 w 2596"/>
                <a:gd name="T19" fmla="*/ 318 h 1624"/>
                <a:gd name="T20" fmla="*/ 2590 w 2596"/>
                <a:gd name="T21" fmla="*/ 360 h 1624"/>
                <a:gd name="T22" fmla="*/ 2596 w 2596"/>
                <a:gd name="T23" fmla="*/ 406 h 1624"/>
                <a:gd name="T24" fmla="*/ 2596 w 2596"/>
                <a:gd name="T25" fmla="*/ 1398 h 1624"/>
                <a:gd name="T26" fmla="*/ 2590 w 2596"/>
                <a:gd name="T27" fmla="*/ 1444 h 1624"/>
                <a:gd name="T28" fmla="*/ 2578 w 2596"/>
                <a:gd name="T29" fmla="*/ 1486 h 1624"/>
                <a:gd name="T30" fmla="*/ 2556 w 2596"/>
                <a:gd name="T31" fmla="*/ 1524 h 1624"/>
                <a:gd name="T32" fmla="*/ 2528 w 2596"/>
                <a:gd name="T33" fmla="*/ 1558 h 1624"/>
                <a:gd name="T34" fmla="*/ 2496 w 2596"/>
                <a:gd name="T35" fmla="*/ 1586 h 1624"/>
                <a:gd name="T36" fmla="*/ 2458 w 2596"/>
                <a:gd name="T37" fmla="*/ 1606 h 1624"/>
                <a:gd name="T38" fmla="*/ 2414 w 2596"/>
                <a:gd name="T39" fmla="*/ 1620 h 1624"/>
                <a:gd name="T40" fmla="*/ 2370 w 2596"/>
                <a:gd name="T41" fmla="*/ 1624 h 1624"/>
                <a:gd name="T42" fmla="*/ 226 w 2596"/>
                <a:gd name="T43" fmla="*/ 1624 h 1624"/>
                <a:gd name="T44" fmla="*/ 182 w 2596"/>
                <a:gd name="T45" fmla="*/ 1620 h 1624"/>
                <a:gd name="T46" fmla="*/ 138 w 2596"/>
                <a:gd name="T47" fmla="*/ 1606 h 1624"/>
                <a:gd name="T48" fmla="*/ 100 w 2596"/>
                <a:gd name="T49" fmla="*/ 1586 h 1624"/>
                <a:gd name="T50" fmla="*/ 68 w 2596"/>
                <a:gd name="T51" fmla="*/ 1558 h 1624"/>
                <a:gd name="T52" fmla="*/ 40 w 2596"/>
                <a:gd name="T53" fmla="*/ 1524 h 1624"/>
                <a:gd name="T54" fmla="*/ 18 w 2596"/>
                <a:gd name="T55" fmla="*/ 1486 h 1624"/>
                <a:gd name="T56" fmla="*/ 6 w 2596"/>
                <a:gd name="T57" fmla="*/ 1444 h 1624"/>
                <a:gd name="T58" fmla="*/ 0 w 2596"/>
                <a:gd name="T59" fmla="*/ 1398 h 1624"/>
                <a:gd name="T60" fmla="*/ 0 w 2596"/>
                <a:gd name="T61" fmla="*/ 406 h 1624"/>
                <a:gd name="T62" fmla="*/ 6 w 2596"/>
                <a:gd name="T63" fmla="*/ 360 h 1624"/>
                <a:gd name="T64" fmla="*/ 18 w 2596"/>
                <a:gd name="T65" fmla="*/ 318 h 1624"/>
                <a:gd name="T66" fmla="*/ 40 w 2596"/>
                <a:gd name="T67" fmla="*/ 280 h 1624"/>
                <a:gd name="T68" fmla="*/ 68 w 2596"/>
                <a:gd name="T69" fmla="*/ 246 h 1624"/>
                <a:gd name="T70" fmla="*/ 100 w 2596"/>
                <a:gd name="T71" fmla="*/ 220 h 1624"/>
                <a:gd name="T72" fmla="*/ 138 w 2596"/>
                <a:gd name="T73" fmla="*/ 198 h 1624"/>
                <a:gd name="T74" fmla="*/ 182 w 2596"/>
                <a:gd name="T75" fmla="*/ 186 h 1624"/>
                <a:gd name="T76" fmla="*/ 226 w 2596"/>
                <a:gd name="T77" fmla="*/ 180 h 16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96" h="1624">
                  <a:moveTo>
                    <a:pt x="226" y="180"/>
                  </a:moveTo>
                  <a:lnTo>
                    <a:pt x="1172" y="180"/>
                  </a:lnTo>
                  <a:lnTo>
                    <a:pt x="1226" y="102"/>
                  </a:lnTo>
                  <a:lnTo>
                    <a:pt x="1298" y="0"/>
                  </a:lnTo>
                  <a:lnTo>
                    <a:pt x="1370" y="102"/>
                  </a:lnTo>
                  <a:lnTo>
                    <a:pt x="1424" y="180"/>
                  </a:lnTo>
                  <a:lnTo>
                    <a:pt x="2370" y="180"/>
                  </a:lnTo>
                  <a:lnTo>
                    <a:pt x="2370" y="180"/>
                  </a:lnTo>
                  <a:lnTo>
                    <a:pt x="2392" y="182"/>
                  </a:lnTo>
                  <a:lnTo>
                    <a:pt x="2414" y="186"/>
                  </a:lnTo>
                  <a:lnTo>
                    <a:pt x="2436" y="190"/>
                  </a:lnTo>
                  <a:lnTo>
                    <a:pt x="2458" y="198"/>
                  </a:lnTo>
                  <a:lnTo>
                    <a:pt x="2476" y="208"/>
                  </a:lnTo>
                  <a:lnTo>
                    <a:pt x="2496" y="220"/>
                  </a:lnTo>
                  <a:lnTo>
                    <a:pt x="2512" y="232"/>
                  </a:lnTo>
                  <a:lnTo>
                    <a:pt x="2528" y="246"/>
                  </a:lnTo>
                  <a:lnTo>
                    <a:pt x="2544" y="264"/>
                  </a:lnTo>
                  <a:lnTo>
                    <a:pt x="2556" y="280"/>
                  </a:lnTo>
                  <a:lnTo>
                    <a:pt x="2568" y="300"/>
                  </a:lnTo>
                  <a:lnTo>
                    <a:pt x="2578" y="318"/>
                  </a:lnTo>
                  <a:lnTo>
                    <a:pt x="2586" y="340"/>
                  </a:lnTo>
                  <a:lnTo>
                    <a:pt x="2590" y="360"/>
                  </a:lnTo>
                  <a:lnTo>
                    <a:pt x="2594" y="384"/>
                  </a:lnTo>
                  <a:lnTo>
                    <a:pt x="2596" y="406"/>
                  </a:lnTo>
                  <a:lnTo>
                    <a:pt x="2596" y="1398"/>
                  </a:lnTo>
                  <a:lnTo>
                    <a:pt x="2596" y="1398"/>
                  </a:lnTo>
                  <a:lnTo>
                    <a:pt x="2594" y="1422"/>
                  </a:lnTo>
                  <a:lnTo>
                    <a:pt x="2590" y="1444"/>
                  </a:lnTo>
                  <a:lnTo>
                    <a:pt x="2586" y="1466"/>
                  </a:lnTo>
                  <a:lnTo>
                    <a:pt x="2578" y="1486"/>
                  </a:lnTo>
                  <a:lnTo>
                    <a:pt x="2568" y="1506"/>
                  </a:lnTo>
                  <a:lnTo>
                    <a:pt x="2556" y="1524"/>
                  </a:lnTo>
                  <a:lnTo>
                    <a:pt x="2544" y="1542"/>
                  </a:lnTo>
                  <a:lnTo>
                    <a:pt x="2528" y="1558"/>
                  </a:lnTo>
                  <a:lnTo>
                    <a:pt x="2512" y="1572"/>
                  </a:lnTo>
                  <a:lnTo>
                    <a:pt x="2496" y="1586"/>
                  </a:lnTo>
                  <a:lnTo>
                    <a:pt x="2476" y="1598"/>
                  </a:lnTo>
                  <a:lnTo>
                    <a:pt x="2458" y="1606"/>
                  </a:lnTo>
                  <a:lnTo>
                    <a:pt x="2436" y="1614"/>
                  </a:lnTo>
                  <a:lnTo>
                    <a:pt x="2414" y="1620"/>
                  </a:lnTo>
                  <a:lnTo>
                    <a:pt x="2392" y="1624"/>
                  </a:lnTo>
                  <a:lnTo>
                    <a:pt x="2370" y="1624"/>
                  </a:lnTo>
                  <a:lnTo>
                    <a:pt x="226" y="1624"/>
                  </a:lnTo>
                  <a:lnTo>
                    <a:pt x="226" y="1624"/>
                  </a:lnTo>
                  <a:lnTo>
                    <a:pt x="204" y="1624"/>
                  </a:lnTo>
                  <a:lnTo>
                    <a:pt x="182" y="1620"/>
                  </a:lnTo>
                  <a:lnTo>
                    <a:pt x="160" y="1614"/>
                  </a:lnTo>
                  <a:lnTo>
                    <a:pt x="138" y="1606"/>
                  </a:lnTo>
                  <a:lnTo>
                    <a:pt x="120" y="1598"/>
                  </a:lnTo>
                  <a:lnTo>
                    <a:pt x="100" y="1586"/>
                  </a:lnTo>
                  <a:lnTo>
                    <a:pt x="84" y="1572"/>
                  </a:lnTo>
                  <a:lnTo>
                    <a:pt x="68" y="1558"/>
                  </a:lnTo>
                  <a:lnTo>
                    <a:pt x="52" y="1542"/>
                  </a:lnTo>
                  <a:lnTo>
                    <a:pt x="40" y="1524"/>
                  </a:lnTo>
                  <a:lnTo>
                    <a:pt x="28" y="1506"/>
                  </a:lnTo>
                  <a:lnTo>
                    <a:pt x="18" y="1486"/>
                  </a:lnTo>
                  <a:lnTo>
                    <a:pt x="12" y="1466"/>
                  </a:lnTo>
                  <a:lnTo>
                    <a:pt x="6" y="1444"/>
                  </a:lnTo>
                  <a:lnTo>
                    <a:pt x="2" y="1422"/>
                  </a:lnTo>
                  <a:lnTo>
                    <a:pt x="0" y="1398"/>
                  </a:lnTo>
                  <a:lnTo>
                    <a:pt x="0" y="406"/>
                  </a:lnTo>
                  <a:lnTo>
                    <a:pt x="0" y="406"/>
                  </a:lnTo>
                  <a:lnTo>
                    <a:pt x="2" y="384"/>
                  </a:lnTo>
                  <a:lnTo>
                    <a:pt x="6" y="360"/>
                  </a:lnTo>
                  <a:lnTo>
                    <a:pt x="12" y="340"/>
                  </a:lnTo>
                  <a:lnTo>
                    <a:pt x="18" y="318"/>
                  </a:lnTo>
                  <a:lnTo>
                    <a:pt x="28" y="300"/>
                  </a:lnTo>
                  <a:lnTo>
                    <a:pt x="40" y="280"/>
                  </a:lnTo>
                  <a:lnTo>
                    <a:pt x="52" y="264"/>
                  </a:lnTo>
                  <a:lnTo>
                    <a:pt x="68" y="246"/>
                  </a:lnTo>
                  <a:lnTo>
                    <a:pt x="84" y="232"/>
                  </a:lnTo>
                  <a:lnTo>
                    <a:pt x="100" y="220"/>
                  </a:lnTo>
                  <a:lnTo>
                    <a:pt x="120" y="208"/>
                  </a:lnTo>
                  <a:lnTo>
                    <a:pt x="138" y="198"/>
                  </a:lnTo>
                  <a:lnTo>
                    <a:pt x="160" y="190"/>
                  </a:lnTo>
                  <a:lnTo>
                    <a:pt x="182" y="186"/>
                  </a:lnTo>
                  <a:lnTo>
                    <a:pt x="204" y="182"/>
                  </a:lnTo>
                  <a:lnTo>
                    <a:pt x="226" y="180"/>
                  </a:lnTo>
                  <a:lnTo>
                    <a:pt x="226" y="180"/>
                  </a:lnTo>
                  <a:close/>
                </a:path>
              </a:pathLst>
            </a:custGeom>
            <a:noFill/>
            <a:ln w="12700">
              <a:solidFill>
                <a:schemeClr val="tx1">
                  <a:lumMod val="65000"/>
                  <a:lumOff val="35000"/>
                </a:schemeClr>
              </a:solidFill>
              <a:prstDash val="sysDash"/>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nvGrpSpPr>
            <p:cNvPr id="18" name="组合 17"/>
            <p:cNvGrpSpPr/>
            <p:nvPr/>
          </p:nvGrpSpPr>
          <p:grpSpPr>
            <a:xfrm>
              <a:off x="1115616" y="3396950"/>
              <a:ext cx="1523692" cy="614634"/>
              <a:chOff x="3638480" y="1770394"/>
              <a:chExt cx="1523692" cy="614634"/>
            </a:xfrm>
          </p:grpSpPr>
          <p:sp>
            <p:nvSpPr>
              <p:cNvPr id="19" name="Text Placeholder 2"/>
              <p:cNvSpPr txBox="1">
                <a:spLocks/>
              </p:cNvSpPr>
              <p:nvPr/>
            </p:nvSpPr>
            <p:spPr bwMode="auto">
              <a:xfrm>
                <a:off x="3638480" y="1770394"/>
                <a:ext cx="1523692" cy="268421"/>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
                    <a:srgbClr val="C00000"/>
                  </a:buClr>
                  <a:buSzPct val="80000"/>
                  <a:buFont typeface="Corbel" pitchFamily="34" charset="0"/>
                  <a:buNone/>
                  <a:tabLst/>
                  <a:defRPr/>
                </a:pPr>
                <a:r>
                  <a:rPr kumimoji="0" lang="zh-CN" altLang="en-US"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添加会议主题</a:t>
                </a:r>
                <a:endParaRPr kumimoji="0" lang="en-AU"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20" name="Text Placeholder 2"/>
              <p:cNvSpPr txBox="1">
                <a:spLocks/>
              </p:cNvSpPr>
              <p:nvPr/>
            </p:nvSpPr>
            <p:spPr bwMode="auto">
              <a:xfrm>
                <a:off x="3697191" y="1963110"/>
                <a:ext cx="1371005" cy="421918"/>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a:t>
                </a: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内容</a:t>
                </a:r>
                <a:endParaRPr kumimoji="0" lang="en-US" altLang="zh-CN"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文字内容</a:t>
                </a:r>
                <a:r>
                  <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需</a:t>
                </a: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概括精炼</a:t>
                </a:r>
                <a:endParaRPr kumimoji="0" lang="en-US" altLang="zh-CN"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不用多余的</a:t>
                </a:r>
                <a:endParaRPr kumimoji="0" lang="en-US" altLang="zh-CN"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grpSp>
        <p:nvGrpSpPr>
          <p:cNvPr id="21" name="组合 20"/>
          <p:cNvGrpSpPr/>
          <p:nvPr/>
        </p:nvGrpSpPr>
        <p:grpSpPr>
          <a:xfrm>
            <a:off x="1777809" y="2758538"/>
            <a:ext cx="798452" cy="664210"/>
            <a:chOff x="4992688" y="0"/>
            <a:chExt cx="906463" cy="754063"/>
          </a:xfrm>
          <a:solidFill>
            <a:schemeClr val="accent2"/>
          </a:solidFill>
        </p:grpSpPr>
        <p:sp>
          <p:nvSpPr>
            <p:cNvPr id="22" name="Freeform 14"/>
            <p:cNvSpPr>
              <a:spLocks/>
            </p:cNvSpPr>
            <p:nvPr/>
          </p:nvSpPr>
          <p:spPr bwMode="auto">
            <a:xfrm>
              <a:off x="5253038" y="566738"/>
              <a:ext cx="234950" cy="187325"/>
            </a:xfrm>
            <a:custGeom>
              <a:avLst/>
              <a:gdLst>
                <a:gd name="T0" fmla="*/ 148 w 148"/>
                <a:gd name="T1" fmla="*/ 72 h 118"/>
                <a:gd name="T2" fmla="*/ 148 w 148"/>
                <a:gd name="T3" fmla="*/ 72 h 118"/>
                <a:gd name="T4" fmla="*/ 148 w 148"/>
                <a:gd name="T5" fmla="*/ 80 h 118"/>
                <a:gd name="T6" fmla="*/ 146 w 148"/>
                <a:gd name="T7" fmla="*/ 86 h 118"/>
                <a:gd name="T8" fmla="*/ 141 w 148"/>
                <a:gd name="T9" fmla="*/ 91 h 118"/>
                <a:gd name="T10" fmla="*/ 134 w 148"/>
                <a:gd name="T11" fmla="*/ 95 h 118"/>
                <a:gd name="T12" fmla="*/ 45 w 148"/>
                <a:gd name="T13" fmla="*/ 118 h 118"/>
                <a:gd name="T14" fmla="*/ 45 w 148"/>
                <a:gd name="T15" fmla="*/ 118 h 118"/>
                <a:gd name="T16" fmla="*/ 37 w 148"/>
                <a:gd name="T17" fmla="*/ 118 h 118"/>
                <a:gd name="T18" fmla="*/ 31 w 148"/>
                <a:gd name="T19" fmla="*/ 115 h 118"/>
                <a:gd name="T20" fmla="*/ 26 w 148"/>
                <a:gd name="T21" fmla="*/ 111 h 118"/>
                <a:gd name="T22" fmla="*/ 23 w 148"/>
                <a:gd name="T23" fmla="*/ 107 h 118"/>
                <a:gd name="T24" fmla="*/ 22 w 148"/>
                <a:gd name="T25" fmla="*/ 104 h 118"/>
                <a:gd name="T26" fmla="*/ 1 w 148"/>
                <a:gd name="T27" fmla="*/ 51 h 118"/>
                <a:gd name="T28" fmla="*/ 1 w 148"/>
                <a:gd name="T29" fmla="*/ 51 h 118"/>
                <a:gd name="T30" fmla="*/ 0 w 148"/>
                <a:gd name="T31" fmla="*/ 43 h 118"/>
                <a:gd name="T32" fmla="*/ 2 w 148"/>
                <a:gd name="T33" fmla="*/ 37 h 118"/>
                <a:gd name="T34" fmla="*/ 7 w 148"/>
                <a:gd name="T35" fmla="*/ 31 h 118"/>
                <a:gd name="T36" fmla="*/ 13 w 148"/>
                <a:gd name="T37" fmla="*/ 28 h 118"/>
                <a:gd name="T38" fmla="*/ 119 w 148"/>
                <a:gd name="T39" fmla="*/ 2 h 118"/>
                <a:gd name="T40" fmla="*/ 119 w 148"/>
                <a:gd name="T41" fmla="*/ 2 h 118"/>
                <a:gd name="T42" fmla="*/ 127 w 148"/>
                <a:gd name="T43" fmla="*/ 0 h 118"/>
                <a:gd name="T44" fmla="*/ 133 w 148"/>
                <a:gd name="T45" fmla="*/ 3 h 118"/>
                <a:gd name="T46" fmla="*/ 138 w 148"/>
                <a:gd name="T47" fmla="*/ 8 h 118"/>
                <a:gd name="T48" fmla="*/ 142 w 148"/>
                <a:gd name="T49" fmla="*/ 14 h 118"/>
                <a:gd name="T50" fmla="*/ 148 w 148"/>
                <a:gd name="T51" fmla="*/ 7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8" h="118">
                  <a:moveTo>
                    <a:pt x="148" y="72"/>
                  </a:moveTo>
                  <a:lnTo>
                    <a:pt x="148" y="72"/>
                  </a:lnTo>
                  <a:lnTo>
                    <a:pt x="148" y="80"/>
                  </a:lnTo>
                  <a:lnTo>
                    <a:pt x="146" y="86"/>
                  </a:lnTo>
                  <a:lnTo>
                    <a:pt x="141" y="91"/>
                  </a:lnTo>
                  <a:lnTo>
                    <a:pt x="134" y="95"/>
                  </a:lnTo>
                  <a:lnTo>
                    <a:pt x="45" y="118"/>
                  </a:lnTo>
                  <a:lnTo>
                    <a:pt x="45" y="118"/>
                  </a:lnTo>
                  <a:lnTo>
                    <a:pt x="37" y="118"/>
                  </a:lnTo>
                  <a:lnTo>
                    <a:pt x="31" y="115"/>
                  </a:lnTo>
                  <a:lnTo>
                    <a:pt x="26" y="111"/>
                  </a:lnTo>
                  <a:lnTo>
                    <a:pt x="23" y="107"/>
                  </a:lnTo>
                  <a:lnTo>
                    <a:pt x="22" y="104"/>
                  </a:lnTo>
                  <a:lnTo>
                    <a:pt x="1" y="51"/>
                  </a:lnTo>
                  <a:lnTo>
                    <a:pt x="1" y="51"/>
                  </a:lnTo>
                  <a:lnTo>
                    <a:pt x="0" y="43"/>
                  </a:lnTo>
                  <a:lnTo>
                    <a:pt x="2" y="37"/>
                  </a:lnTo>
                  <a:lnTo>
                    <a:pt x="7" y="31"/>
                  </a:lnTo>
                  <a:lnTo>
                    <a:pt x="13" y="28"/>
                  </a:lnTo>
                  <a:lnTo>
                    <a:pt x="119" y="2"/>
                  </a:lnTo>
                  <a:lnTo>
                    <a:pt x="119" y="2"/>
                  </a:lnTo>
                  <a:lnTo>
                    <a:pt x="127" y="0"/>
                  </a:lnTo>
                  <a:lnTo>
                    <a:pt x="133" y="3"/>
                  </a:lnTo>
                  <a:lnTo>
                    <a:pt x="138" y="8"/>
                  </a:lnTo>
                  <a:lnTo>
                    <a:pt x="142" y="14"/>
                  </a:lnTo>
                  <a:lnTo>
                    <a:pt x="14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3" name="Freeform 15"/>
            <p:cNvSpPr>
              <a:spLocks/>
            </p:cNvSpPr>
            <p:nvPr/>
          </p:nvSpPr>
          <p:spPr bwMode="auto">
            <a:xfrm>
              <a:off x="5218113" y="555625"/>
              <a:ext cx="82550" cy="100013"/>
            </a:xfrm>
            <a:custGeom>
              <a:avLst/>
              <a:gdLst>
                <a:gd name="T0" fmla="*/ 0 w 52"/>
                <a:gd name="T1" fmla="*/ 10 h 63"/>
                <a:gd name="T2" fmla="*/ 13 w 52"/>
                <a:gd name="T3" fmla="*/ 0 h 63"/>
                <a:gd name="T4" fmla="*/ 52 w 52"/>
                <a:gd name="T5" fmla="*/ 53 h 63"/>
                <a:gd name="T6" fmla="*/ 38 w 52"/>
                <a:gd name="T7" fmla="*/ 63 h 63"/>
                <a:gd name="T8" fmla="*/ 0 w 52"/>
                <a:gd name="T9" fmla="*/ 10 h 63"/>
              </a:gdLst>
              <a:ahLst/>
              <a:cxnLst>
                <a:cxn ang="0">
                  <a:pos x="T0" y="T1"/>
                </a:cxn>
                <a:cxn ang="0">
                  <a:pos x="T2" y="T3"/>
                </a:cxn>
                <a:cxn ang="0">
                  <a:pos x="T4" y="T5"/>
                </a:cxn>
                <a:cxn ang="0">
                  <a:pos x="T6" y="T7"/>
                </a:cxn>
                <a:cxn ang="0">
                  <a:pos x="T8" y="T9"/>
                </a:cxn>
              </a:cxnLst>
              <a:rect l="0" t="0" r="r" b="b"/>
              <a:pathLst>
                <a:path w="52" h="63">
                  <a:moveTo>
                    <a:pt x="0" y="10"/>
                  </a:moveTo>
                  <a:lnTo>
                    <a:pt x="13" y="0"/>
                  </a:lnTo>
                  <a:lnTo>
                    <a:pt x="52" y="53"/>
                  </a:lnTo>
                  <a:lnTo>
                    <a:pt x="38" y="63"/>
                  </a:lnTo>
                  <a:lnTo>
                    <a:pt x="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4" name="Freeform 16"/>
            <p:cNvSpPr>
              <a:spLocks/>
            </p:cNvSpPr>
            <p:nvPr/>
          </p:nvSpPr>
          <p:spPr bwMode="auto">
            <a:xfrm>
              <a:off x="5434013" y="503238"/>
              <a:ext cx="38100" cy="106363"/>
            </a:xfrm>
            <a:custGeom>
              <a:avLst/>
              <a:gdLst>
                <a:gd name="T0" fmla="*/ 24 w 24"/>
                <a:gd name="T1" fmla="*/ 1 h 67"/>
                <a:gd name="T2" fmla="*/ 9 w 24"/>
                <a:gd name="T3" fmla="*/ 0 h 67"/>
                <a:gd name="T4" fmla="*/ 0 w 24"/>
                <a:gd name="T5" fmla="*/ 64 h 67"/>
                <a:gd name="T6" fmla="*/ 16 w 24"/>
                <a:gd name="T7" fmla="*/ 67 h 67"/>
                <a:gd name="T8" fmla="*/ 24 w 24"/>
                <a:gd name="T9" fmla="*/ 1 h 67"/>
              </a:gdLst>
              <a:ahLst/>
              <a:cxnLst>
                <a:cxn ang="0">
                  <a:pos x="T0" y="T1"/>
                </a:cxn>
                <a:cxn ang="0">
                  <a:pos x="T2" y="T3"/>
                </a:cxn>
                <a:cxn ang="0">
                  <a:pos x="T4" y="T5"/>
                </a:cxn>
                <a:cxn ang="0">
                  <a:pos x="T6" y="T7"/>
                </a:cxn>
                <a:cxn ang="0">
                  <a:pos x="T8" y="T9"/>
                </a:cxn>
              </a:cxnLst>
              <a:rect l="0" t="0" r="r" b="b"/>
              <a:pathLst>
                <a:path w="24" h="67">
                  <a:moveTo>
                    <a:pt x="24" y="1"/>
                  </a:moveTo>
                  <a:lnTo>
                    <a:pt x="9" y="0"/>
                  </a:lnTo>
                  <a:lnTo>
                    <a:pt x="0" y="64"/>
                  </a:lnTo>
                  <a:lnTo>
                    <a:pt x="16" y="67"/>
                  </a:lnTo>
                  <a:lnTo>
                    <a:pt x="24"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5" name="Freeform 17"/>
            <p:cNvSpPr>
              <a:spLocks noEditPoints="1"/>
            </p:cNvSpPr>
            <p:nvPr/>
          </p:nvSpPr>
          <p:spPr bwMode="auto">
            <a:xfrm>
              <a:off x="4992688" y="0"/>
              <a:ext cx="577850" cy="577850"/>
            </a:xfrm>
            <a:custGeom>
              <a:avLst/>
              <a:gdLst>
                <a:gd name="T0" fmla="*/ 2 w 364"/>
                <a:gd name="T1" fmla="*/ 209 h 364"/>
                <a:gd name="T2" fmla="*/ 2 w 364"/>
                <a:gd name="T3" fmla="*/ 155 h 364"/>
                <a:gd name="T4" fmla="*/ 18 w 364"/>
                <a:gd name="T5" fmla="*/ 104 h 364"/>
                <a:gd name="T6" fmla="*/ 46 w 364"/>
                <a:gd name="T7" fmla="*/ 62 h 364"/>
                <a:gd name="T8" fmla="*/ 87 w 364"/>
                <a:gd name="T9" fmla="*/ 28 h 364"/>
                <a:gd name="T10" fmla="*/ 137 w 364"/>
                <a:gd name="T11" fmla="*/ 6 h 364"/>
                <a:gd name="T12" fmla="*/ 174 w 364"/>
                <a:gd name="T13" fmla="*/ 0 h 364"/>
                <a:gd name="T14" fmla="*/ 226 w 364"/>
                <a:gd name="T15" fmla="*/ 6 h 364"/>
                <a:gd name="T16" fmla="*/ 276 w 364"/>
                <a:gd name="T17" fmla="*/ 25 h 364"/>
                <a:gd name="T18" fmla="*/ 316 w 364"/>
                <a:gd name="T19" fmla="*/ 59 h 364"/>
                <a:gd name="T20" fmla="*/ 346 w 364"/>
                <a:gd name="T21" fmla="*/ 103 h 364"/>
                <a:gd name="T22" fmla="*/ 359 w 364"/>
                <a:gd name="T23" fmla="*/ 137 h 364"/>
                <a:gd name="T24" fmla="*/ 364 w 364"/>
                <a:gd name="T25" fmla="*/ 191 h 364"/>
                <a:gd name="T26" fmla="*/ 354 w 364"/>
                <a:gd name="T27" fmla="*/ 244 h 364"/>
                <a:gd name="T28" fmla="*/ 328 w 364"/>
                <a:gd name="T29" fmla="*/ 290 h 364"/>
                <a:gd name="T30" fmla="*/ 292 w 364"/>
                <a:gd name="T31" fmla="*/ 327 h 364"/>
                <a:gd name="T32" fmla="*/ 245 w 364"/>
                <a:gd name="T33" fmla="*/ 354 h 364"/>
                <a:gd name="T34" fmla="*/ 209 w 364"/>
                <a:gd name="T35" fmla="*/ 363 h 364"/>
                <a:gd name="T36" fmla="*/ 155 w 364"/>
                <a:gd name="T37" fmla="*/ 363 h 364"/>
                <a:gd name="T38" fmla="*/ 104 w 364"/>
                <a:gd name="T39" fmla="*/ 347 h 364"/>
                <a:gd name="T40" fmla="*/ 60 w 364"/>
                <a:gd name="T41" fmla="*/ 318 h 364"/>
                <a:gd name="T42" fmla="*/ 26 w 364"/>
                <a:gd name="T43" fmla="*/ 278 h 364"/>
                <a:gd name="T44" fmla="*/ 6 w 364"/>
                <a:gd name="T45" fmla="*/ 228 h 364"/>
                <a:gd name="T46" fmla="*/ 21 w 364"/>
                <a:gd name="T47" fmla="*/ 223 h 364"/>
                <a:gd name="T48" fmla="*/ 41 w 364"/>
                <a:gd name="T49" fmla="*/ 269 h 364"/>
                <a:gd name="T50" fmla="*/ 72 w 364"/>
                <a:gd name="T51" fmla="*/ 306 h 364"/>
                <a:gd name="T52" fmla="*/ 112 w 364"/>
                <a:gd name="T53" fmla="*/ 332 h 364"/>
                <a:gd name="T54" fmla="*/ 157 w 364"/>
                <a:gd name="T55" fmla="*/ 346 h 364"/>
                <a:gd name="T56" fmla="*/ 206 w 364"/>
                <a:gd name="T57" fmla="*/ 346 h 364"/>
                <a:gd name="T58" fmla="*/ 239 w 364"/>
                <a:gd name="T59" fmla="*/ 337 h 364"/>
                <a:gd name="T60" fmla="*/ 282 w 364"/>
                <a:gd name="T61" fmla="*/ 315 h 364"/>
                <a:gd name="T62" fmla="*/ 316 w 364"/>
                <a:gd name="T63" fmla="*/ 281 h 364"/>
                <a:gd name="T64" fmla="*/ 338 w 364"/>
                <a:gd name="T65" fmla="*/ 238 h 364"/>
                <a:gd name="T66" fmla="*/ 347 w 364"/>
                <a:gd name="T67" fmla="*/ 191 h 364"/>
                <a:gd name="T68" fmla="*/ 342 w 364"/>
                <a:gd name="T69" fmla="*/ 141 h 364"/>
                <a:gd name="T70" fmla="*/ 331 w 364"/>
                <a:gd name="T71" fmla="*/ 110 h 364"/>
                <a:gd name="T72" fmla="*/ 303 w 364"/>
                <a:gd name="T73" fmla="*/ 69 h 364"/>
                <a:gd name="T74" fmla="*/ 267 w 364"/>
                <a:gd name="T75" fmla="*/ 40 h 364"/>
                <a:gd name="T76" fmla="*/ 223 w 364"/>
                <a:gd name="T77" fmla="*/ 21 h 364"/>
                <a:gd name="T78" fmla="*/ 175 w 364"/>
                <a:gd name="T79" fmla="*/ 16 h 364"/>
                <a:gd name="T80" fmla="*/ 141 w 364"/>
                <a:gd name="T81" fmla="*/ 21 h 364"/>
                <a:gd name="T82" fmla="*/ 96 w 364"/>
                <a:gd name="T83" fmla="*/ 42 h 364"/>
                <a:gd name="T84" fmla="*/ 58 w 364"/>
                <a:gd name="T85" fmla="*/ 72 h 364"/>
                <a:gd name="T86" fmla="*/ 33 w 364"/>
                <a:gd name="T87" fmla="*/ 112 h 364"/>
                <a:gd name="T88" fmla="*/ 18 w 364"/>
                <a:gd name="T89" fmla="*/ 157 h 364"/>
                <a:gd name="T90" fmla="*/ 18 w 364"/>
                <a:gd name="T91" fmla="*/ 206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364">
                  <a:moveTo>
                    <a:pt x="6" y="228"/>
                  </a:moveTo>
                  <a:lnTo>
                    <a:pt x="6" y="228"/>
                  </a:lnTo>
                  <a:lnTo>
                    <a:pt x="2" y="209"/>
                  </a:lnTo>
                  <a:lnTo>
                    <a:pt x="0" y="191"/>
                  </a:lnTo>
                  <a:lnTo>
                    <a:pt x="0" y="172"/>
                  </a:lnTo>
                  <a:lnTo>
                    <a:pt x="2" y="155"/>
                  </a:lnTo>
                  <a:lnTo>
                    <a:pt x="5" y="137"/>
                  </a:lnTo>
                  <a:lnTo>
                    <a:pt x="10" y="121"/>
                  </a:lnTo>
                  <a:lnTo>
                    <a:pt x="18" y="104"/>
                  </a:lnTo>
                  <a:lnTo>
                    <a:pt x="25" y="89"/>
                  </a:lnTo>
                  <a:lnTo>
                    <a:pt x="35" y="74"/>
                  </a:lnTo>
                  <a:lnTo>
                    <a:pt x="46" y="62"/>
                  </a:lnTo>
                  <a:lnTo>
                    <a:pt x="58" y="49"/>
                  </a:lnTo>
                  <a:lnTo>
                    <a:pt x="72" y="38"/>
                  </a:lnTo>
                  <a:lnTo>
                    <a:pt x="87" y="28"/>
                  </a:lnTo>
                  <a:lnTo>
                    <a:pt x="102" y="19"/>
                  </a:lnTo>
                  <a:lnTo>
                    <a:pt x="119" y="11"/>
                  </a:lnTo>
                  <a:lnTo>
                    <a:pt x="137" y="6"/>
                  </a:lnTo>
                  <a:lnTo>
                    <a:pt x="137" y="6"/>
                  </a:lnTo>
                  <a:lnTo>
                    <a:pt x="155" y="3"/>
                  </a:lnTo>
                  <a:lnTo>
                    <a:pt x="174" y="0"/>
                  </a:lnTo>
                  <a:lnTo>
                    <a:pt x="191" y="0"/>
                  </a:lnTo>
                  <a:lnTo>
                    <a:pt x="209" y="3"/>
                  </a:lnTo>
                  <a:lnTo>
                    <a:pt x="226" y="6"/>
                  </a:lnTo>
                  <a:lnTo>
                    <a:pt x="243" y="11"/>
                  </a:lnTo>
                  <a:lnTo>
                    <a:pt x="259" y="18"/>
                  </a:lnTo>
                  <a:lnTo>
                    <a:pt x="276" y="25"/>
                  </a:lnTo>
                  <a:lnTo>
                    <a:pt x="289" y="35"/>
                  </a:lnTo>
                  <a:lnTo>
                    <a:pt x="303" y="47"/>
                  </a:lnTo>
                  <a:lnTo>
                    <a:pt x="316" y="59"/>
                  </a:lnTo>
                  <a:lnTo>
                    <a:pt x="327" y="72"/>
                  </a:lnTo>
                  <a:lnTo>
                    <a:pt x="337" y="87"/>
                  </a:lnTo>
                  <a:lnTo>
                    <a:pt x="346" y="103"/>
                  </a:lnTo>
                  <a:lnTo>
                    <a:pt x="352" y="120"/>
                  </a:lnTo>
                  <a:lnTo>
                    <a:pt x="359" y="137"/>
                  </a:lnTo>
                  <a:lnTo>
                    <a:pt x="359" y="137"/>
                  </a:lnTo>
                  <a:lnTo>
                    <a:pt x="362" y="156"/>
                  </a:lnTo>
                  <a:lnTo>
                    <a:pt x="364" y="174"/>
                  </a:lnTo>
                  <a:lnTo>
                    <a:pt x="364" y="191"/>
                  </a:lnTo>
                  <a:lnTo>
                    <a:pt x="362" y="209"/>
                  </a:lnTo>
                  <a:lnTo>
                    <a:pt x="359" y="227"/>
                  </a:lnTo>
                  <a:lnTo>
                    <a:pt x="354" y="244"/>
                  </a:lnTo>
                  <a:lnTo>
                    <a:pt x="347" y="259"/>
                  </a:lnTo>
                  <a:lnTo>
                    <a:pt x="338" y="276"/>
                  </a:lnTo>
                  <a:lnTo>
                    <a:pt x="328" y="290"/>
                  </a:lnTo>
                  <a:lnTo>
                    <a:pt x="318" y="303"/>
                  </a:lnTo>
                  <a:lnTo>
                    <a:pt x="306" y="316"/>
                  </a:lnTo>
                  <a:lnTo>
                    <a:pt x="292" y="327"/>
                  </a:lnTo>
                  <a:lnTo>
                    <a:pt x="278" y="337"/>
                  </a:lnTo>
                  <a:lnTo>
                    <a:pt x="262" y="346"/>
                  </a:lnTo>
                  <a:lnTo>
                    <a:pt x="245" y="354"/>
                  </a:lnTo>
                  <a:lnTo>
                    <a:pt x="226" y="359"/>
                  </a:lnTo>
                  <a:lnTo>
                    <a:pt x="226" y="359"/>
                  </a:lnTo>
                  <a:lnTo>
                    <a:pt x="209" y="363"/>
                  </a:lnTo>
                  <a:lnTo>
                    <a:pt x="190" y="364"/>
                  </a:lnTo>
                  <a:lnTo>
                    <a:pt x="172" y="364"/>
                  </a:lnTo>
                  <a:lnTo>
                    <a:pt x="155" y="363"/>
                  </a:lnTo>
                  <a:lnTo>
                    <a:pt x="137" y="359"/>
                  </a:lnTo>
                  <a:lnTo>
                    <a:pt x="121" y="354"/>
                  </a:lnTo>
                  <a:lnTo>
                    <a:pt x="104" y="347"/>
                  </a:lnTo>
                  <a:lnTo>
                    <a:pt x="89" y="339"/>
                  </a:lnTo>
                  <a:lnTo>
                    <a:pt x="74" y="330"/>
                  </a:lnTo>
                  <a:lnTo>
                    <a:pt x="60" y="318"/>
                  </a:lnTo>
                  <a:lnTo>
                    <a:pt x="48" y="306"/>
                  </a:lnTo>
                  <a:lnTo>
                    <a:pt x="36" y="292"/>
                  </a:lnTo>
                  <a:lnTo>
                    <a:pt x="26" y="278"/>
                  </a:lnTo>
                  <a:lnTo>
                    <a:pt x="19" y="262"/>
                  </a:lnTo>
                  <a:lnTo>
                    <a:pt x="11" y="245"/>
                  </a:lnTo>
                  <a:lnTo>
                    <a:pt x="6" y="228"/>
                  </a:lnTo>
                  <a:lnTo>
                    <a:pt x="6" y="228"/>
                  </a:lnTo>
                  <a:close/>
                  <a:moveTo>
                    <a:pt x="21" y="223"/>
                  </a:moveTo>
                  <a:lnTo>
                    <a:pt x="21" y="223"/>
                  </a:lnTo>
                  <a:lnTo>
                    <a:pt x="26" y="239"/>
                  </a:lnTo>
                  <a:lnTo>
                    <a:pt x="33" y="254"/>
                  </a:lnTo>
                  <a:lnTo>
                    <a:pt x="41" y="269"/>
                  </a:lnTo>
                  <a:lnTo>
                    <a:pt x="50" y="282"/>
                  </a:lnTo>
                  <a:lnTo>
                    <a:pt x="60" y="295"/>
                  </a:lnTo>
                  <a:lnTo>
                    <a:pt x="72" y="306"/>
                  </a:lnTo>
                  <a:lnTo>
                    <a:pt x="84" y="316"/>
                  </a:lnTo>
                  <a:lnTo>
                    <a:pt x="98" y="325"/>
                  </a:lnTo>
                  <a:lnTo>
                    <a:pt x="112" y="332"/>
                  </a:lnTo>
                  <a:lnTo>
                    <a:pt x="126" y="339"/>
                  </a:lnTo>
                  <a:lnTo>
                    <a:pt x="142" y="342"/>
                  </a:lnTo>
                  <a:lnTo>
                    <a:pt x="157" y="346"/>
                  </a:lnTo>
                  <a:lnTo>
                    <a:pt x="174" y="347"/>
                  </a:lnTo>
                  <a:lnTo>
                    <a:pt x="190" y="347"/>
                  </a:lnTo>
                  <a:lnTo>
                    <a:pt x="206" y="346"/>
                  </a:lnTo>
                  <a:lnTo>
                    <a:pt x="223" y="342"/>
                  </a:lnTo>
                  <a:lnTo>
                    <a:pt x="223" y="342"/>
                  </a:lnTo>
                  <a:lnTo>
                    <a:pt x="239" y="337"/>
                  </a:lnTo>
                  <a:lnTo>
                    <a:pt x="254" y="331"/>
                  </a:lnTo>
                  <a:lnTo>
                    <a:pt x="269" y="323"/>
                  </a:lnTo>
                  <a:lnTo>
                    <a:pt x="282" y="315"/>
                  </a:lnTo>
                  <a:lnTo>
                    <a:pt x="294" y="303"/>
                  </a:lnTo>
                  <a:lnTo>
                    <a:pt x="306" y="292"/>
                  </a:lnTo>
                  <a:lnTo>
                    <a:pt x="316" y="281"/>
                  </a:lnTo>
                  <a:lnTo>
                    <a:pt x="325" y="267"/>
                  </a:lnTo>
                  <a:lnTo>
                    <a:pt x="332" y="253"/>
                  </a:lnTo>
                  <a:lnTo>
                    <a:pt x="338" y="238"/>
                  </a:lnTo>
                  <a:lnTo>
                    <a:pt x="342" y="223"/>
                  </a:lnTo>
                  <a:lnTo>
                    <a:pt x="346" y="206"/>
                  </a:lnTo>
                  <a:lnTo>
                    <a:pt x="347" y="191"/>
                  </a:lnTo>
                  <a:lnTo>
                    <a:pt x="347" y="175"/>
                  </a:lnTo>
                  <a:lnTo>
                    <a:pt x="346" y="157"/>
                  </a:lnTo>
                  <a:lnTo>
                    <a:pt x="342" y="141"/>
                  </a:lnTo>
                  <a:lnTo>
                    <a:pt x="342" y="141"/>
                  </a:lnTo>
                  <a:lnTo>
                    <a:pt x="337" y="125"/>
                  </a:lnTo>
                  <a:lnTo>
                    <a:pt x="331" y="110"/>
                  </a:lnTo>
                  <a:lnTo>
                    <a:pt x="323" y="96"/>
                  </a:lnTo>
                  <a:lnTo>
                    <a:pt x="315" y="82"/>
                  </a:lnTo>
                  <a:lnTo>
                    <a:pt x="303" y="69"/>
                  </a:lnTo>
                  <a:lnTo>
                    <a:pt x="292" y="59"/>
                  </a:lnTo>
                  <a:lnTo>
                    <a:pt x="279" y="49"/>
                  </a:lnTo>
                  <a:lnTo>
                    <a:pt x="267" y="40"/>
                  </a:lnTo>
                  <a:lnTo>
                    <a:pt x="253" y="33"/>
                  </a:lnTo>
                  <a:lnTo>
                    <a:pt x="238" y="26"/>
                  </a:lnTo>
                  <a:lnTo>
                    <a:pt x="223" y="21"/>
                  </a:lnTo>
                  <a:lnTo>
                    <a:pt x="206" y="19"/>
                  </a:lnTo>
                  <a:lnTo>
                    <a:pt x="191" y="16"/>
                  </a:lnTo>
                  <a:lnTo>
                    <a:pt x="175" y="16"/>
                  </a:lnTo>
                  <a:lnTo>
                    <a:pt x="157" y="19"/>
                  </a:lnTo>
                  <a:lnTo>
                    <a:pt x="141" y="21"/>
                  </a:lnTo>
                  <a:lnTo>
                    <a:pt x="141" y="21"/>
                  </a:lnTo>
                  <a:lnTo>
                    <a:pt x="125" y="26"/>
                  </a:lnTo>
                  <a:lnTo>
                    <a:pt x="109" y="33"/>
                  </a:lnTo>
                  <a:lnTo>
                    <a:pt x="96" y="42"/>
                  </a:lnTo>
                  <a:lnTo>
                    <a:pt x="82" y="50"/>
                  </a:lnTo>
                  <a:lnTo>
                    <a:pt x="69" y="60"/>
                  </a:lnTo>
                  <a:lnTo>
                    <a:pt x="58" y="72"/>
                  </a:lnTo>
                  <a:lnTo>
                    <a:pt x="48" y="84"/>
                  </a:lnTo>
                  <a:lnTo>
                    <a:pt x="40" y="98"/>
                  </a:lnTo>
                  <a:lnTo>
                    <a:pt x="33" y="112"/>
                  </a:lnTo>
                  <a:lnTo>
                    <a:pt x="26" y="126"/>
                  </a:lnTo>
                  <a:lnTo>
                    <a:pt x="21" y="142"/>
                  </a:lnTo>
                  <a:lnTo>
                    <a:pt x="18" y="157"/>
                  </a:lnTo>
                  <a:lnTo>
                    <a:pt x="16" y="174"/>
                  </a:lnTo>
                  <a:lnTo>
                    <a:pt x="16" y="190"/>
                  </a:lnTo>
                  <a:lnTo>
                    <a:pt x="18" y="206"/>
                  </a:lnTo>
                  <a:lnTo>
                    <a:pt x="21" y="223"/>
                  </a:lnTo>
                  <a:lnTo>
                    <a:pt x="21"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6" name="Freeform 18"/>
            <p:cNvSpPr>
              <a:spLocks/>
            </p:cNvSpPr>
            <p:nvPr/>
          </p:nvSpPr>
          <p:spPr bwMode="auto">
            <a:xfrm>
              <a:off x="5006976" y="74613"/>
              <a:ext cx="227013" cy="487363"/>
            </a:xfrm>
            <a:custGeom>
              <a:avLst/>
              <a:gdLst>
                <a:gd name="T0" fmla="*/ 65 w 143"/>
                <a:gd name="T1" fmla="*/ 0 h 307"/>
                <a:gd name="T2" fmla="*/ 65 w 143"/>
                <a:gd name="T3" fmla="*/ 0 h 307"/>
                <a:gd name="T4" fmla="*/ 55 w 143"/>
                <a:gd name="T5" fmla="*/ 7 h 307"/>
                <a:gd name="T6" fmla="*/ 46 w 143"/>
                <a:gd name="T7" fmla="*/ 16 h 307"/>
                <a:gd name="T8" fmla="*/ 39 w 143"/>
                <a:gd name="T9" fmla="*/ 25 h 307"/>
                <a:gd name="T10" fmla="*/ 31 w 143"/>
                <a:gd name="T11" fmla="*/ 35 h 307"/>
                <a:gd name="T12" fmla="*/ 25 w 143"/>
                <a:gd name="T13" fmla="*/ 45 h 307"/>
                <a:gd name="T14" fmla="*/ 19 w 143"/>
                <a:gd name="T15" fmla="*/ 56 h 307"/>
                <a:gd name="T16" fmla="*/ 14 w 143"/>
                <a:gd name="T17" fmla="*/ 68 h 307"/>
                <a:gd name="T18" fmla="*/ 9 w 143"/>
                <a:gd name="T19" fmla="*/ 79 h 307"/>
                <a:gd name="T20" fmla="*/ 5 w 143"/>
                <a:gd name="T21" fmla="*/ 90 h 307"/>
                <a:gd name="T22" fmla="*/ 2 w 143"/>
                <a:gd name="T23" fmla="*/ 103 h 307"/>
                <a:gd name="T24" fmla="*/ 0 w 143"/>
                <a:gd name="T25" fmla="*/ 115 h 307"/>
                <a:gd name="T26" fmla="*/ 0 w 143"/>
                <a:gd name="T27" fmla="*/ 127 h 307"/>
                <a:gd name="T28" fmla="*/ 0 w 143"/>
                <a:gd name="T29" fmla="*/ 139 h 307"/>
                <a:gd name="T30" fmla="*/ 0 w 143"/>
                <a:gd name="T31" fmla="*/ 153 h 307"/>
                <a:gd name="T32" fmla="*/ 2 w 143"/>
                <a:gd name="T33" fmla="*/ 166 h 307"/>
                <a:gd name="T34" fmla="*/ 5 w 143"/>
                <a:gd name="T35" fmla="*/ 178 h 307"/>
                <a:gd name="T36" fmla="*/ 5 w 143"/>
                <a:gd name="T37" fmla="*/ 178 h 307"/>
                <a:gd name="T38" fmla="*/ 9 w 143"/>
                <a:gd name="T39" fmla="*/ 191 h 307"/>
                <a:gd name="T40" fmla="*/ 12 w 143"/>
                <a:gd name="T41" fmla="*/ 203 h 307"/>
                <a:gd name="T42" fmla="*/ 19 w 143"/>
                <a:gd name="T43" fmla="*/ 215 h 307"/>
                <a:gd name="T44" fmla="*/ 25 w 143"/>
                <a:gd name="T45" fmla="*/ 226 h 307"/>
                <a:gd name="T46" fmla="*/ 31 w 143"/>
                <a:gd name="T47" fmla="*/ 236 h 307"/>
                <a:gd name="T48" fmla="*/ 39 w 143"/>
                <a:gd name="T49" fmla="*/ 246 h 307"/>
                <a:gd name="T50" fmla="*/ 48 w 143"/>
                <a:gd name="T51" fmla="*/ 255 h 307"/>
                <a:gd name="T52" fmla="*/ 56 w 143"/>
                <a:gd name="T53" fmla="*/ 264 h 307"/>
                <a:gd name="T54" fmla="*/ 65 w 143"/>
                <a:gd name="T55" fmla="*/ 271 h 307"/>
                <a:gd name="T56" fmla="*/ 75 w 143"/>
                <a:gd name="T57" fmla="*/ 279 h 307"/>
                <a:gd name="T58" fmla="*/ 85 w 143"/>
                <a:gd name="T59" fmla="*/ 285 h 307"/>
                <a:gd name="T60" fmla="*/ 97 w 143"/>
                <a:gd name="T61" fmla="*/ 292 h 307"/>
                <a:gd name="T62" fmla="*/ 108 w 143"/>
                <a:gd name="T63" fmla="*/ 297 h 307"/>
                <a:gd name="T64" fmla="*/ 119 w 143"/>
                <a:gd name="T65" fmla="*/ 300 h 307"/>
                <a:gd name="T66" fmla="*/ 132 w 143"/>
                <a:gd name="T67" fmla="*/ 304 h 307"/>
                <a:gd name="T68" fmla="*/ 143 w 143"/>
                <a:gd name="T69" fmla="*/ 307 h 307"/>
                <a:gd name="T70" fmla="*/ 143 w 143"/>
                <a:gd name="T71" fmla="*/ 307 h 307"/>
                <a:gd name="T72" fmla="*/ 118 w 143"/>
                <a:gd name="T73" fmla="*/ 284 h 307"/>
                <a:gd name="T74" fmla="*/ 97 w 143"/>
                <a:gd name="T75" fmla="*/ 263 h 307"/>
                <a:gd name="T76" fmla="*/ 79 w 143"/>
                <a:gd name="T77" fmla="*/ 240 h 307"/>
                <a:gd name="T78" fmla="*/ 65 w 143"/>
                <a:gd name="T79" fmla="*/ 219 h 307"/>
                <a:gd name="T80" fmla="*/ 54 w 143"/>
                <a:gd name="T81" fmla="*/ 196 h 307"/>
                <a:gd name="T82" fmla="*/ 46 w 143"/>
                <a:gd name="T83" fmla="*/ 175 h 307"/>
                <a:gd name="T84" fmla="*/ 40 w 143"/>
                <a:gd name="T85" fmla="*/ 153 h 307"/>
                <a:gd name="T86" fmla="*/ 37 w 143"/>
                <a:gd name="T87" fmla="*/ 132 h 307"/>
                <a:gd name="T88" fmla="*/ 36 w 143"/>
                <a:gd name="T89" fmla="*/ 112 h 307"/>
                <a:gd name="T90" fmla="*/ 37 w 143"/>
                <a:gd name="T91" fmla="*/ 93 h 307"/>
                <a:gd name="T92" fmla="*/ 40 w 143"/>
                <a:gd name="T93" fmla="*/ 74 h 307"/>
                <a:gd name="T94" fmla="*/ 44 w 143"/>
                <a:gd name="T95" fmla="*/ 56 h 307"/>
                <a:gd name="T96" fmla="*/ 49 w 143"/>
                <a:gd name="T97" fmla="*/ 40 h 307"/>
                <a:gd name="T98" fmla="*/ 54 w 143"/>
                <a:gd name="T99" fmla="*/ 25 h 307"/>
                <a:gd name="T100" fmla="*/ 59 w 143"/>
                <a:gd name="T101" fmla="*/ 11 h 307"/>
                <a:gd name="T102" fmla="*/ 65 w 143"/>
                <a:gd name="T103" fmla="*/ 0 h 307"/>
                <a:gd name="T104" fmla="*/ 65 w 143"/>
                <a:gd name="T105"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3" h="307">
                  <a:moveTo>
                    <a:pt x="65" y="0"/>
                  </a:moveTo>
                  <a:lnTo>
                    <a:pt x="65" y="0"/>
                  </a:lnTo>
                  <a:lnTo>
                    <a:pt x="55" y="7"/>
                  </a:lnTo>
                  <a:lnTo>
                    <a:pt x="46" y="16"/>
                  </a:lnTo>
                  <a:lnTo>
                    <a:pt x="39" y="25"/>
                  </a:lnTo>
                  <a:lnTo>
                    <a:pt x="31" y="35"/>
                  </a:lnTo>
                  <a:lnTo>
                    <a:pt x="25" y="45"/>
                  </a:lnTo>
                  <a:lnTo>
                    <a:pt x="19" y="56"/>
                  </a:lnTo>
                  <a:lnTo>
                    <a:pt x="14" y="68"/>
                  </a:lnTo>
                  <a:lnTo>
                    <a:pt x="9" y="79"/>
                  </a:lnTo>
                  <a:lnTo>
                    <a:pt x="5" y="90"/>
                  </a:lnTo>
                  <a:lnTo>
                    <a:pt x="2" y="103"/>
                  </a:lnTo>
                  <a:lnTo>
                    <a:pt x="0" y="115"/>
                  </a:lnTo>
                  <a:lnTo>
                    <a:pt x="0" y="127"/>
                  </a:lnTo>
                  <a:lnTo>
                    <a:pt x="0" y="139"/>
                  </a:lnTo>
                  <a:lnTo>
                    <a:pt x="0" y="153"/>
                  </a:lnTo>
                  <a:lnTo>
                    <a:pt x="2" y="166"/>
                  </a:lnTo>
                  <a:lnTo>
                    <a:pt x="5" y="178"/>
                  </a:lnTo>
                  <a:lnTo>
                    <a:pt x="5" y="178"/>
                  </a:lnTo>
                  <a:lnTo>
                    <a:pt x="9" y="191"/>
                  </a:lnTo>
                  <a:lnTo>
                    <a:pt x="12" y="203"/>
                  </a:lnTo>
                  <a:lnTo>
                    <a:pt x="19" y="215"/>
                  </a:lnTo>
                  <a:lnTo>
                    <a:pt x="25" y="226"/>
                  </a:lnTo>
                  <a:lnTo>
                    <a:pt x="31" y="236"/>
                  </a:lnTo>
                  <a:lnTo>
                    <a:pt x="39" y="246"/>
                  </a:lnTo>
                  <a:lnTo>
                    <a:pt x="48" y="255"/>
                  </a:lnTo>
                  <a:lnTo>
                    <a:pt x="56" y="264"/>
                  </a:lnTo>
                  <a:lnTo>
                    <a:pt x="65" y="271"/>
                  </a:lnTo>
                  <a:lnTo>
                    <a:pt x="75" y="279"/>
                  </a:lnTo>
                  <a:lnTo>
                    <a:pt x="85" y="285"/>
                  </a:lnTo>
                  <a:lnTo>
                    <a:pt x="97" y="292"/>
                  </a:lnTo>
                  <a:lnTo>
                    <a:pt x="108" y="297"/>
                  </a:lnTo>
                  <a:lnTo>
                    <a:pt x="119" y="300"/>
                  </a:lnTo>
                  <a:lnTo>
                    <a:pt x="132" y="304"/>
                  </a:lnTo>
                  <a:lnTo>
                    <a:pt x="143" y="307"/>
                  </a:lnTo>
                  <a:lnTo>
                    <a:pt x="143" y="307"/>
                  </a:lnTo>
                  <a:lnTo>
                    <a:pt x="118" y="284"/>
                  </a:lnTo>
                  <a:lnTo>
                    <a:pt x="97" y="263"/>
                  </a:lnTo>
                  <a:lnTo>
                    <a:pt x="79" y="240"/>
                  </a:lnTo>
                  <a:lnTo>
                    <a:pt x="65" y="219"/>
                  </a:lnTo>
                  <a:lnTo>
                    <a:pt x="54" y="196"/>
                  </a:lnTo>
                  <a:lnTo>
                    <a:pt x="46" y="175"/>
                  </a:lnTo>
                  <a:lnTo>
                    <a:pt x="40" y="153"/>
                  </a:lnTo>
                  <a:lnTo>
                    <a:pt x="37" y="132"/>
                  </a:lnTo>
                  <a:lnTo>
                    <a:pt x="36" y="112"/>
                  </a:lnTo>
                  <a:lnTo>
                    <a:pt x="37" y="93"/>
                  </a:lnTo>
                  <a:lnTo>
                    <a:pt x="40" y="74"/>
                  </a:lnTo>
                  <a:lnTo>
                    <a:pt x="44" y="56"/>
                  </a:lnTo>
                  <a:lnTo>
                    <a:pt x="49" y="40"/>
                  </a:lnTo>
                  <a:lnTo>
                    <a:pt x="54" y="25"/>
                  </a:lnTo>
                  <a:lnTo>
                    <a:pt x="59" y="11"/>
                  </a:lnTo>
                  <a:lnTo>
                    <a:pt x="65" y="0"/>
                  </a:lnTo>
                  <a:lnTo>
                    <a:pt x="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7" name="Freeform 19"/>
            <p:cNvSpPr>
              <a:spLocks/>
            </p:cNvSpPr>
            <p:nvPr/>
          </p:nvSpPr>
          <p:spPr bwMode="auto">
            <a:xfrm>
              <a:off x="5164138" y="68263"/>
              <a:ext cx="217488" cy="495300"/>
            </a:xfrm>
            <a:custGeom>
              <a:avLst/>
              <a:gdLst>
                <a:gd name="T0" fmla="*/ 72 w 137"/>
                <a:gd name="T1" fmla="*/ 0 h 312"/>
                <a:gd name="T2" fmla="*/ 72 w 137"/>
                <a:gd name="T3" fmla="*/ 0 h 312"/>
                <a:gd name="T4" fmla="*/ 67 w 137"/>
                <a:gd name="T5" fmla="*/ 6 h 312"/>
                <a:gd name="T6" fmla="*/ 61 w 137"/>
                <a:gd name="T7" fmla="*/ 12 h 312"/>
                <a:gd name="T8" fmla="*/ 53 w 137"/>
                <a:gd name="T9" fmla="*/ 17 h 312"/>
                <a:gd name="T10" fmla="*/ 43 w 137"/>
                <a:gd name="T11" fmla="*/ 21 h 312"/>
                <a:gd name="T12" fmla="*/ 43 w 137"/>
                <a:gd name="T13" fmla="*/ 21 h 312"/>
                <a:gd name="T14" fmla="*/ 30 w 137"/>
                <a:gd name="T15" fmla="*/ 22 h 312"/>
                <a:gd name="T16" fmla="*/ 19 w 137"/>
                <a:gd name="T17" fmla="*/ 21 h 312"/>
                <a:gd name="T18" fmla="*/ 10 w 137"/>
                <a:gd name="T19" fmla="*/ 19 h 312"/>
                <a:gd name="T20" fmla="*/ 1 w 137"/>
                <a:gd name="T21" fmla="*/ 12 h 312"/>
                <a:gd name="T22" fmla="*/ 1 w 137"/>
                <a:gd name="T23" fmla="*/ 12 h 312"/>
                <a:gd name="T24" fmla="*/ 0 w 137"/>
                <a:gd name="T25" fmla="*/ 40 h 312"/>
                <a:gd name="T26" fmla="*/ 0 w 137"/>
                <a:gd name="T27" fmla="*/ 70 h 312"/>
                <a:gd name="T28" fmla="*/ 1 w 137"/>
                <a:gd name="T29" fmla="*/ 88 h 312"/>
                <a:gd name="T30" fmla="*/ 3 w 137"/>
                <a:gd name="T31" fmla="*/ 106 h 312"/>
                <a:gd name="T32" fmla="*/ 6 w 137"/>
                <a:gd name="T33" fmla="*/ 124 h 312"/>
                <a:gd name="T34" fmla="*/ 10 w 137"/>
                <a:gd name="T35" fmla="*/ 143 h 312"/>
                <a:gd name="T36" fmla="*/ 15 w 137"/>
                <a:gd name="T37" fmla="*/ 163 h 312"/>
                <a:gd name="T38" fmla="*/ 23 w 137"/>
                <a:gd name="T39" fmla="*/ 184 h 312"/>
                <a:gd name="T40" fmla="*/ 30 w 137"/>
                <a:gd name="T41" fmla="*/ 205 h 312"/>
                <a:gd name="T42" fmla="*/ 40 w 137"/>
                <a:gd name="T43" fmla="*/ 226 h 312"/>
                <a:gd name="T44" fmla="*/ 52 w 137"/>
                <a:gd name="T45" fmla="*/ 248 h 312"/>
                <a:gd name="T46" fmla="*/ 66 w 137"/>
                <a:gd name="T47" fmla="*/ 269 h 312"/>
                <a:gd name="T48" fmla="*/ 81 w 137"/>
                <a:gd name="T49" fmla="*/ 291 h 312"/>
                <a:gd name="T50" fmla="*/ 97 w 137"/>
                <a:gd name="T51" fmla="*/ 312 h 312"/>
                <a:gd name="T52" fmla="*/ 97 w 137"/>
                <a:gd name="T53" fmla="*/ 312 h 312"/>
                <a:gd name="T54" fmla="*/ 117 w 137"/>
                <a:gd name="T55" fmla="*/ 308 h 312"/>
                <a:gd name="T56" fmla="*/ 117 w 137"/>
                <a:gd name="T57" fmla="*/ 308 h 312"/>
                <a:gd name="T58" fmla="*/ 129 w 137"/>
                <a:gd name="T59" fmla="*/ 304 h 312"/>
                <a:gd name="T60" fmla="*/ 129 w 137"/>
                <a:gd name="T61" fmla="*/ 304 h 312"/>
                <a:gd name="T62" fmla="*/ 132 w 137"/>
                <a:gd name="T63" fmla="*/ 278 h 312"/>
                <a:gd name="T64" fmla="*/ 136 w 137"/>
                <a:gd name="T65" fmla="*/ 253 h 312"/>
                <a:gd name="T66" fmla="*/ 137 w 137"/>
                <a:gd name="T67" fmla="*/ 228 h 312"/>
                <a:gd name="T68" fmla="*/ 137 w 137"/>
                <a:gd name="T69" fmla="*/ 204 h 312"/>
                <a:gd name="T70" fmla="*/ 136 w 137"/>
                <a:gd name="T71" fmla="*/ 181 h 312"/>
                <a:gd name="T72" fmla="*/ 134 w 137"/>
                <a:gd name="T73" fmla="*/ 160 h 312"/>
                <a:gd name="T74" fmla="*/ 130 w 137"/>
                <a:gd name="T75" fmla="*/ 138 h 312"/>
                <a:gd name="T76" fmla="*/ 125 w 137"/>
                <a:gd name="T77" fmla="*/ 118 h 312"/>
                <a:gd name="T78" fmla="*/ 120 w 137"/>
                <a:gd name="T79" fmla="*/ 100 h 312"/>
                <a:gd name="T80" fmla="*/ 113 w 137"/>
                <a:gd name="T81" fmla="*/ 82 h 312"/>
                <a:gd name="T82" fmla="*/ 107 w 137"/>
                <a:gd name="T83" fmla="*/ 65 h 312"/>
                <a:gd name="T84" fmla="*/ 101 w 137"/>
                <a:gd name="T85" fmla="*/ 50 h 312"/>
                <a:gd name="T86" fmla="*/ 86 w 137"/>
                <a:gd name="T87" fmla="*/ 22 h 312"/>
                <a:gd name="T88" fmla="*/ 72 w 137"/>
                <a:gd name="T89" fmla="*/ 0 h 312"/>
                <a:gd name="T90" fmla="*/ 72 w 137"/>
                <a:gd name="T91" fmla="*/ 0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7" h="312">
                  <a:moveTo>
                    <a:pt x="72" y="0"/>
                  </a:moveTo>
                  <a:lnTo>
                    <a:pt x="72" y="0"/>
                  </a:lnTo>
                  <a:lnTo>
                    <a:pt x="67" y="6"/>
                  </a:lnTo>
                  <a:lnTo>
                    <a:pt x="61" y="12"/>
                  </a:lnTo>
                  <a:lnTo>
                    <a:pt x="53" y="17"/>
                  </a:lnTo>
                  <a:lnTo>
                    <a:pt x="43" y="21"/>
                  </a:lnTo>
                  <a:lnTo>
                    <a:pt x="43" y="21"/>
                  </a:lnTo>
                  <a:lnTo>
                    <a:pt x="30" y="22"/>
                  </a:lnTo>
                  <a:lnTo>
                    <a:pt x="19" y="21"/>
                  </a:lnTo>
                  <a:lnTo>
                    <a:pt x="10" y="19"/>
                  </a:lnTo>
                  <a:lnTo>
                    <a:pt x="1" y="12"/>
                  </a:lnTo>
                  <a:lnTo>
                    <a:pt x="1" y="12"/>
                  </a:lnTo>
                  <a:lnTo>
                    <a:pt x="0" y="40"/>
                  </a:lnTo>
                  <a:lnTo>
                    <a:pt x="0" y="70"/>
                  </a:lnTo>
                  <a:lnTo>
                    <a:pt x="1" y="88"/>
                  </a:lnTo>
                  <a:lnTo>
                    <a:pt x="3" y="106"/>
                  </a:lnTo>
                  <a:lnTo>
                    <a:pt x="6" y="124"/>
                  </a:lnTo>
                  <a:lnTo>
                    <a:pt x="10" y="143"/>
                  </a:lnTo>
                  <a:lnTo>
                    <a:pt x="15" y="163"/>
                  </a:lnTo>
                  <a:lnTo>
                    <a:pt x="23" y="184"/>
                  </a:lnTo>
                  <a:lnTo>
                    <a:pt x="30" y="205"/>
                  </a:lnTo>
                  <a:lnTo>
                    <a:pt x="40" y="226"/>
                  </a:lnTo>
                  <a:lnTo>
                    <a:pt x="52" y="248"/>
                  </a:lnTo>
                  <a:lnTo>
                    <a:pt x="66" y="269"/>
                  </a:lnTo>
                  <a:lnTo>
                    <a:pt x="81" y="291"/>
                  </a:lnTo>
                  <a:lnTo>
                    <a:pt x="97" y="312"/>
                  </a:lnTo>
                  <a:lnTo>
                    <a:pt x="97" y="312"/>
                  </a:lnTo>
                  <a:lnTo>
                    <a:pt x="117" y="308"/>
                  </a:lnTo>
                  <a:lnTo>
                    <a:pt x="117" y="308"/>
                  </a:lnTo>
                  <a:lnTo>
                    <a:pt x="129" y="304"/>
                  </a:lnTo>
                  <a:lnTo>
                    <a:pt x="129" y="304"/>
                  </a:lnTo>
                  <a:lnTo>
                    <a:pt x="132" y="278"/>
                  </a:lnTo>
                  <a:lnTo>
                    <a:pt x="136" y="253"/>
                  </a:lnTo>
                  <a:lnTo>
                    <a:pt x="137" y="228"/>
                  </a:lnTo>
                  <a:lnTo>
                    <a:pt x="137" y="204"/>
                  </a:lnTo>
                  <a:lnTo>
                    <a:pt x="136" y="181"/>
                  </a:lnTo>
                  <a:lnTo>
                    <a:pt x="134" y="160"/>
                  </a:lnTo>
                  <a:lnTo>
                    <a:pt x="130" y="138"/>
                  </a:lnTo>
                  <a:lnTo>
                    <a:pt x="125" y="118"/>
                  </a:lnTo>
                  <a:lnTo>
                    <a:pt x="120" y="100"/>
                  </a:lnTo>
                  <a:lnTo>
                    <a:pt x="113" y="82"/>
                  </a:lnTo>
                  <a:lnTo>
                    <a:pt x="107" y="65"/>
                  </a:lnTo>
                  <a:lnTo>
                    <a:pt x="101" y="50"/>
                  </a:lnTo>
                  <a:lnTo>
                    <a:pt x="86" y="22"/>
                  </a:lnTo>
                  <a:lnTo>
                    <a:pt x="72" y="0"/>
                  </a:lnTo>
                  <a:lnTo>
                    <a:pt x="7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8" name="Freeform 20"/>
            <p:cNvSpPr>
              <a:spLocks/>
            </p:cNvSpPr>
            <p:nvPr/>
          </p:nvSpPr>
          <p:spPr bwMode="auto">
            <a:xfrm>
              <a:off x="5308601" y="14288"/>
              <a:ext cx="249238" cy="503238"/>
            </a:xfrm>
            <a:custGeom>
              <a:avLst/>
              <a:gdLst>
                <a:gd name="T0" fmla="*/ 152 w 157"/>
                <a:gd name="T1" fmla="*/ 131 h 317"/>
                <a:gd name="T2" fmla="*/ 152 w 157"/>
                <a:gd name="T3" fmla="*/ 131 h 317"/>
                <a:gd name="T4" fmla="*/ 147 w 157"/>
                <a:gd name="T5" fmla="*/ 117 h 317"/>
                <a:gd name="T6" fmla="*/ 142 w 157"/>
                <a:gd name="T7" fmla="*/ 104 h 317"/>
                <a:gd name="T8" fmla="*/ 137 w 157"/>
                <a:gd name="T9" fmla="*/ 92 h 317"/>
                <a:gd name="T10" fmla="*/ 129 w 157"/>
                <a:gd name="T11" fmla="*/ 80 h 317"/>
                <a:gd name="T12" fmla="*/ 122 w 157"/>
                <a:gd name="T13" fmla="*/ 69 h 317"/>
                <a:gd name="T14" fmla="*/ 114 w 157"/>
                <a:gd name="T15" fmla="*/ 59 h 317"/>
                <a:gd name="T16" fmla="*/ 106 w 157"/>
                <a:gd name="T17" fmla="*/ 49 h 317"/>
                <a:gd name="T18" fmla="*/ 95 w 157"/>
                <a:gd name="T19" fmla="*/ 40 h 317"/>
                <a:gd name="T20" fmla="*/ 85 w 157"/>
                <a:gd name="T21" fmla="*/ 33 h 317"/>
                <a:gd name="T22" fmla="*/ 74 w 157"/>
                <a:gd name="T23" fmla="*/ 25 h 317"/>
                <a:gd name="T24" fmla="*/ 63 w 157"/>
                <a:gd name="T25" fmla="*/ 19 h 317"/>
                <a:gd name="T26" fmla="*/ 50 w 157"/>
                <a:gd name="T27" fmla="*/ 14 h 317"/>
                <a:gd name="T28" fmla="*/ 39 w 157"/>
                <a:gd name="T29" fmla="*/ 9 h 317"/>
                <a:gd name="T30" fmla="*/ 26 w 157"/>
                <a:gd name="T31" fmla="*/ 5 h 317"/>
                <a:gd name="T32" fmla="*/ 12 w 157"/>
                <a:gd name="T33" fmla="*/ 2 h 317"/>
                <a:gd name="T34" fmla="*/ 0 w 157"/>
                <a:gd name="T35" fmla="*/ 0 h 317"/>
                <a:gd name="T36" fmla="*/ 0 w 157"/>
                <a:gd name="T37" fmla="*/ 0 h 317"/>
                <a:gd name="T38" fmla="*/ 10 w 157"/>
                <a:gd name="T39" fmla="*/ 7 h 317"/>
                <a:gd name="T40" fmla="*/ 22 w 157"/>
                <a:gd name="T41" fmla="*/ 16 h 317"/>
                <a:gd name="T42" fmla="*/ 34 w 157"/>
                <a:gd name="T43" fmla="*/ 28 h 317"/>
                <a:gd name="T44" fmla="*/ 46 w 157"/>
                <a:gd name="T45" fmla="*/ 39 h 317"/>
                <a:gd name="T46" fmla="*/ 59 w 157"/>
                <a:gd name="T47" fmla="*/ 53 h 317"/>
                <a:gd name="T48" fmla="*/ 70 w 157"/>
                <a:gd name="T49" fmla="*/ 68 h 317"/>
                <a:gd name="T50" fmla="*/ 82 w 157"/>
                <a:gd name="T51" fmla="*/ 85 h 317"/>
                <a:gd name="T52" fmla="*/ 90 w 157"/>
                <a:gd name="T53" fmla="*/ 104 h 317"/>
                <a:gd name="T54" fmla="*/ 99 w 157"/>
                <a:gd name="T55" fmla="*/ 124 h 317"/>
                <a:gd name="T56" fmla="*/ 106 w 157"/>
                <a:gd name="T57" fmla="*/ 146 h 317"/>
                <a:gd name="T58" fmla="*/ 109 w 157"/>
                <a:gd name="T59" fmla="*/ 170 h 317"/>
                <a:gd name="T60" fmla="*/ 109 w 157"/>
                <a:gd name="T61" fmla="*/ 196 h 317"/>
                <a:gd name="T62" fmla="*/ 109 w 157"/>
                <a:gd name="T63" fmla="*/ 209 h 317"/>
                <a:gd name="T64" fmla="*/ 108 w 157"/>
                <a:gd name="T65" fmla="*/ 224 h 317"/>
                <a:gd name="T66" fmla="*/ 106 w 157"/>
                <a:gd name="T67" fmla="*/ 238 h 317"/>
                <a:gd name="T68" fmla="*/ 103 w 157"/>
                <a:gd name="T69" fmla="*/ 253 h 317"/>
                <a:gd name="T70" fmla="*/ 99 w 157"/>
                <a:gd name="T71" fmla="*/ 268 h 317"/>
                <a:gd name="T72" fmla="*/ 94 w 157"/>
                <a:gd name="T73" fmla="*/ 284 h 317"/>
                <a:gd name="T74" fmla="*/ 88 w 157"/>
                <a:gd name="T75" fmla="*/ 301 h 317"/>
                <a:gd name="T76" fmla="*/ 80 w 157"/>
                <a:gd name="T77" fmla="*/ 317 h 317"/>
                <a:gd name="T78" fmla="*/ 80 w 157"/>
                <a:gd name="T79" fmla="*/ 317 h 317"/>
                <a:gd name="T80" fmla="*/ 92 w 157"/>
                <a:gd name="T81" fmla="*/ 309 h 317"/>
                <a:gd name="T82" fmla="*/ 102 w 157"/>
                <a:gd name="T83" fmla="*/ 301 h 317"/>
                <a:gd name="T84" fmla="*/ 111 w 157"/>
                <a:gd name="T85" fmla="*/ 291 h 317"/>
                <a:gd name="T86" fmla="*/ 119 w 157"/>
                <a:gd name="T87" fmla="*/ 282 h 317"/>
                <a:gd name="T88" fmla="*/ 127 w 157"/>
                <a:gd name="T89" fmla="*/ 270 h 317"/>
                <a:gd name="T90" fmla="*/ 134 w 157"/>
                <a:gd name="T91" fmla="*/ 259 h 317"/>
                <a:gd name="T92" fmla="*/ 139 w 157"/>
                <a:gd name="T93" fmla="*/ 248 h 317"/>
                <a:gd name="T94" fmla="*/ 146 w 157"/>
                <a:gd name="T95" fmla="*/ 236 h 317"/>
                <a:gd name="T96" fmla="*/ 150 w 157"/>
                <a:gd name="T97" fmla="*/ 224 h 317"/>
                <a:gd name="T98" fmla="*/ 153 w 157"/>
                <a:gd name="T99" fmla="*/ 211 h 317"/>
                <a:gd name="T100" fmla="*/ 156 w 157"/>
                <a:gd name="T101" fmla="*/ 197 h 317"/>
                <a:gd name="T102" fmla="*/ 157 w 157"/>
                <a:gd name="T103" fmla="*/ 185 h 317"/>
                <a:gd name="T104" fmla="*/ 157 w 157"/>
                <a:gd name="T105" fmla="*/ 171 h 317"/>
                <a:gd name="T106" fmla="*/ 156 w 157"/>
                <a:gd name="T107" fmla="*/ 157 h 317"/>
                <a:gd name="T108" fmla="*/ 155 w 157"/>
                <a:gd name="T109" fmla="*/ 145 h 317"/>
                <a:gd name="T110" fmla="*/ 152 w 157"/>
                <a:gd name="T111" fmla="*/ 131 h 317"/>
                <a:gd name="T112" fmla="*/ 152 w 157"/>
                <a:gd name="T113" fmla="*/ 131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7" h="317">
                  <a:moveTo>
                    <a:pt x="152" y="131"/>
                  </a:moveTo>
                  <a:lnTo>
                    <a:pt x="152" y="131"/>
                  </a:lnTo>
                  <a:lnTo>
                    <a:pt x="147" y="117"/>
                  </a:lnTo>
                  <a:lnTo>
                    <a:pt x="142" y="104"/>
                  </a:lnTo>
                  <a:lnTo>
                    <a:pt x="137" y="92"/>
                  </a:lnTo>
                  <a:lnTo>
                    <a:pt x="129" y="80"/>
                  </a:lnTo>
                  <a:lnTo>
                    <a:pt x="122" y="69"/>
                  </a:lnTo>
                  <a:lnTo>
                    <a:pt x="114" y="59"/>
                  </a:lnTo>
                  <a:lnTo>
                    <a:pt x="106" y="49"/>
                  </a:lnTo>
                  <a:lnTo>
                    <a:pt x="95" y="40"/>
                  </a:lnTo>
                  <a:lnTo>
                    <a:pt x="85" y="33"/>
                  </a:lnTo>
                  <a:lnTo>
                    <a:pt x="74" y="25"/>
                  </a:lnTo>
                  <a:lnTo>
                    <a:pt x="63" y="19"/>
                  </a:lnTo>
                  <a:lnTo>
                    <a:pt x="50" y="14"/>
                  </a:lnTo>
                  <a:lnTo>
                    <a:pt x="39" y="9"/>
                  </a:lnTo>
                  <a:lnTo>
                    <a:pt x="26" y="5"/>
                  </a:lnTo>
                  <a:lnTo>
                    <a:pt x="12" y="2"/>
                  </a:lnTo>
                  <a:lnTo>
                    <a:pt x="0" y="0"/>
                  </a:lnTo>
                  <a:lnTo>
                    <a:pt x="0" y="0"/>
                  </a:lnTo>
                  <a:lnTo>
                    <a:pt x="10" y="7"/>
                  </a:lnTo>
                  <a:lnTo>
                    <a:pt x="22" y="16"/>
                  </a:lnTo>
                  <a:lnTo>
                    <a:pt x="34" y="28"/>
                  </a:lnTo>
                  <a:lnTo>
                    <a:pt x="46" y="39"/>
                  </a:lnTo>
                  <a:lnTo>
                    <a:pt x="59" y="53"/>
                  </a:lnTo>
                  <a:lnTo>
                    <a:pt x="70" y="68"/>
                  </a:lnTo>
                  <a:lnTo>
                    <a:pt x="82" y="85"/>
                  </a:lnTo>
                  <a:lnTo>
                    <a:pt x="90" y="104"/>
                  </a:lnTo>
                  <a:lnTo>
                    <a:pt x="99" y="124"/>
                  </a:lnTo>
                  <a:lnTo>
                    <a:pt x="106" y="146"/>
                  </a:lnTo>
                  <a:lnTo>
                    <a:pt x="109" y="170"/>
                  </a:lnTo>
                  <a:lnTo>
                    <a:pt x="109" y="196"/>
                  </a:lnTo>
                  <a:lnTo>
                    <a:pt x="109" y="209"/>
                  </a:lnTo>
                  <a:lnTo>
                    <a:pt x="108" y="224"/>
                  </a:lnTo>
                  <a:lnTo>
                    <a:pt x="106" y="238"/>
                  </a:lnTo>
                  <a:lnTo>
                    <a:pt x="103" y="253"/>
                  </a:lnTo>
                  <a:lnTo>
                    <a:pt x="99" y="268"/>
                  </a:lnTo>
                  <a:lnTo>
                    <a:pt x="94" y="284"/>
                  </a:lnTo>
                  <a:lnTo>
                    <a:pt x="88" y="301"/>
                  </a:lnTo>
                  <a:lnTo>
                    <a:pt x="80" y="317"/>
                  </a:lnTo>
                  <a:lnTo>
                    <a:pt x="80" y="317"/>
                  </a:lnTo>
                  <a:lnTo>
                    <a:pt x="92" y="309"/>
                  </a:lnTo>
                  <a:lnTo>
                    <a:pt x="102" y="301"/>
                  </a:lnTo>
                  <a:lnTo>
                    <a:pt x="111" y="291"/>
                  </a:lnTo>
                  <a:lnTo>
                    <a:pt x="119" y="282"/>
                  </a:lnTo>
                  <a:lnTo>
                    <a:pt x="127" y="270"/>
                  </a:lnTo>
                  <a:lnTo>
                    <a:pt x="134" y="259"/>
                  </a:lnTo>
                  <a:lnTo>
                    <a:pt x="139" y="248"/>
                  </a:lnTo>
                  <a:lnTo>
                    <a:pt x="146" y="236"/>
                  </a:lnTo>
                  <a:lnTo>
                    <a:pt x="150" y="224"/>
                  </a:lnTo>
                  <a:lnTo>
                    <a:pt x="153" y="211"/>
                  </a:lnTo>
                  <a:lnTo>
                    <a:pt x="156" y="197"/>
                  </a:lnTo>
                  <a:lnTo>
                    <a:pt x="157" y="185"/>
                  </a:lnTo>
                  <a:lnTo>
                    <a:pt x="157" y="171"/>
                  </a:lnTo>
                  <a:lnTo>
                    <a:pt x="156" y="157"/>
                  </a:lnTo>
                  <a:lnTo>
                    <a:pt x="155" y="145"/>
                  </a:lnTo>
                  <a:lnTo>
                    <a:pt x="152" y="131"/>
                  </a:lnTo>
                  <a:lnTo>
                    <a:pt x="152" y="1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9" name="Freeform 21"/>
            <p:cNvSpPr>
              <a:spLocks noEditPoints="1"/>
            </p:cNvSpPr>
            <p:nvPr/>
          </p:nvSpPr>
          <p:spPr bwMode="auto">
            <a:xfrm>
              <a:off x="5119688" y="1588"/>
              <a:ext cx="212725" cy="109538"/>
            </a:xfrm>
            <a:custGeom>
              <a:avLst/>
              <a:gdLst>
                <a:gd name="T0" fmla="*/ 28 w 134"/>
                <a:gd name="T1" fmla="*/ 69 h 69"/>
                <a:gd name="T2" fmla="*/ 12 w 134"/>
                <a:gd name="T3" fmla="*/ 64 h 69"/>
                <a:gd name="T4" fmla="*/ 4 w 134"/>
                <a:gd name="T5" fmla="*/ 59 h 69"/>
                <a:gd name="T6" fmla="*/ 0 w 134"/>
                <a:gd name="T7" fmla="*/ 52 h 69"/>
                <a:gd name="T8" fmla="*/ 0 w 134"/>
                <a:gd name="T9" fmla="*/ 48 h 69"/>
                <a:gd name="T10" fmla="*/ 2 w 134"/>
                <a:gd name="T11" fmla="*/ 39 h 69"/>
                <a:gd name="T12" fmla="*/ 9 w 134"/>
                <a:gd name="T13" fmla="*/ 29 h 69"/>
                <a:gd name="T14" fmla="*/ 17 w 134"/>
                <a:gd name="T15" fmla="*/ 24 h 69"/>
                <a:gd name="T16" fmla="*/ 36 w 134"/>
                <a:gd name="T17" fmla="*/ 14 h 69"/>
                <a:gd name="T18" fmla="*/ 60 w 134"/>
                <a:gd name="T19" fmla="*/ 5 h 69"/>
                <a:gd name="T20" fmla="*/ 72 w 134"/>
                <a:gd name="T21" fmla="*/ 3 h 69"/>
                <a:gd name="T22" fmla="*/ 95 w 134"/>
                <a:gd name="T23" fmla="*/ 0 h 69"/>
                <a:gd name="T24" fmla="*/ 105 w 134"/>
                <a:gd name="T25" fmla="*/ 2 h 69"/>
                <a:gd name="T26" fmla="*/ 123 w 134"/>
                <a:gd name="T27" fmla="*/ 5 h 69"/>
                <a:gd name="T28" fmla="*/ 129 w 134"/>
                <a:gd name="T29" fmla="*/ 10 h 69"/>
                <a:gd name="T30" fmla="*/ 134 w 134"/>
                <a:gd name="T31" fmla="*/ 18 h 69"/>
                <a:gd name="T32" fmla="*/ 134 w 134"/>
                <a:gd name="T33" fmla="*/ 23 h 69"/>
                <a:gd name="T34" fmla="*/ 131 w 134"/>
                <a:gd name="T35" fmla="*/ 30 h 69"/>
                <a:gd name="T36" fmla="*/ 124 w 134"/>
                <a:gd name="T37" fmla="*/ 41 h 69"/>
                <a:gd name="T38" fmla="*/ 116 w 134"/>
                <a:gd name="T39" fmla="*/ 47 h 69"/>
                <a:gd name="T40" fmla="*/ 97 w 134"/>
                <a:gd name="T41" fmla="*/ 57 h 69"/>
                <a:gd name="T42" fmla="*/ 75 w 134"/>
                <a:gd name="T43" fmla="*/ 64 h 69"/>
                <a:gd name="T44" fmla="*/ 62 w 134"/>
                <a:gd name="T45" fmla="*/ 67 h 69"/>
                <a:gd name="T46" fmla="*/ 38 w 134"/>
                <a:gd name="T47" fmla="*/ 69 h 69"/>
                <a:gd name="T48" fmla="*/ 28 w 134"/>
                <a:gd name="T49" fmla="*/ 69 h 69"/>
                <a:gd name="T50" fmla="*/ 116 w 134"/>
                <a:gd name="T51" fmla="*/ 25 h 69"/>
                <a:gd name="T52" fmla="*/ 118 w 134"/>
                <a:gd name="T53" fmla="*/ 23 h 69"/>
                <a:gd name="T54" fmla="*/ 115 w 134"/>
                <a:gd name="T55" fmla="*/ 20 h 69"/>
                <a:gd name="T56" fmla="*/ 104 w 134"/>
                <a:gd name="T57" fmla="*/ 18 h 69"/>
                <a:gd name="T58" fmla="*/ 95 w 134"/>
                <a:gd name="T59" fmla="*/ 17 h 69"/>
                <a:gd name="T60" fmla="*/ 75 w 134"/>
                <a:gd name="T61" fmla="*/ 19 h 69"/>
                <a:gd name="T62" fmla="*/ 63 w 134"/>
                <a:gd name="T63" fmla="*/ 22 h 69"/>
                <a:gd name="T64" fmla="*/ 33 w 134"/>
                <a:gd name="T65" fmla="*/ 33 h 69"/>
                <a:gd name="T66" fmla="*/ 18 w 134"/>
                <a:gd name="T67" fmla="*/ 46 h 69"/>
                <a:gd name="T68" fmla="*/ 17 w 134"/>
                <a:gd name="T69" fmla="*/ 48 h 69"/>
                <a:gd name="T70" fmla="*/ 19 w 134"/>
                <a:gd name="T71" fmla="*/ 51 h 69"/>
                <a:gd name="T72" fmla="*/ 23 w 134"/>
                <a:gd name="T73" fmla="*/ 52 h 69"/>
                <a:gd name="T74" fmla="*/ 31 w 134"/>
                <a:gd name="T75" fmla="*/ 53 h 69"/>
                <a:gd name="T76" fmla="*/ 48 w 134"/>
                <a:gd name="T77" fmla="*/ 53 h 69"/>
                <a:gd name="T78" fmla="*/ 71 w 134"/>
                <a:gd name="T79" fmla="*/ 49 h 69"/>
                <a:gd name="T80" fmla="*/ 86 w 134"/>
                <a:gd name="T81" fmla="*/ 44 h 69"/>
                <a:gd name="T82" fmla="*/ 110 w 134"/>
                <a:gd name="T83" fmla="*/ 32 h 69"/>
                <a:gd name="T84" fmla="*/ 116 w 134"/>
                <a:gd name="T85" fmla="*/ 2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4" h="69">
                  <a:moveTo>
                    <a:pt x="28" y="69"/>
                  </a:moveTo>
                  <a:lnTo>
                    <a:pt x="28" y="69"/>
                  </a:lnTo>
                  <a:lnTo>
                    <a:pt x="19" y="68"/>
                  </a:lnTo>
                  <a:lnTo>
                    <a:pt x="12" y="64"/>
                  </a:lnTo>
                  <a:lnTo>
                    <a:pt x="8" y="63"/>
                  </a:lnTo>
                  <a:lnTo>
                    <a:pt x="4" y="59"/>
                  </a:lnTo>
                  <a:lnTo>
                    <a:pt x="2" y="57"/>
                  </a:lnTo>
                  <a:lnTo>
                    <a:pt x="0" y="52"/>
                  </a:lnTo>
                  <a:lnTo>
                    <a:pt x="0" y="52"/>
                  </a:lnTo>
                  <a:lnTo>
                    <a:pt x="0" y="48"/>
                  </a:lnTo>
                  <a:lnTo>
                    <a:pt x="0" y="43"/>
                  </a:lnTo>
                  <a:lnTo>
                    <a:pt x="2" y="39"/>
                  </a:lnTo>
                  <a:lnTo>
                    <a:pt x="4" y="36"/>
                  </a:lnTo>
                  <a:lnTo>
                    <a:pt x="9" y="29"/>
                  </a:lnTo>
                  <a:lnTo>
                    <a:pt x="17" y="24"/>
                  </a:lnTo>
                  <a:lnTo>
                    <a:pt x="17" y="24"/>
                  </a:lnTo>
                  <a:lnTo>
                    <a:pt x="26" y="19"/>
                  </a:lnTo>
                  <a:lnTo>
                    <a:pt x="36" y="14"/>
                  </a:lnTo>
                  <a:lnTo>
                    <a:pt x="47" y="9"/>
                  </a:lnTo>
                  <a:lnTo>
                    <a:pt x="60" y="5"/>
                  </a:lnTo>
                  <a:lnTo>
                    <a:pt x="60" y="5"/>
                  </a:lnTo>
                  <a:lnTo>
                    <a:pt x="72" y="3"/>
                  </a:lnTo>
                  <a:lnTo>
                    <a:pt x="84" y="2"/>
                  </a:lnTo>
                  <a:lnTo>
                    <a:pt x="95" y="0"/>
                  </a:lnTo>
                  <a:lnTo>
                    <a:pt x="105" y="2"/>
                  </a:lnTo>
                  <a:lnTo>
                    <a:pt x="105" y="2"/>
                  </a:lnTo>
                  <a:lnTo>
                    <a:pt x="114" y="3"/>
                  </a:lnTo>
                  <a:lnTo>
                    <a:pt x="123" y="5"/>
                  </a:lnTo>
                  <a:lnTo>
                    <a:pt x="126" y="8"/>
                  </a:lnTo>
                  <a:lnTo>
                    <a:pt x="129" y="10"/>
                  </a:lnTo>
                  <a:lnTo>
                    <a:pt x="131" y="14"/>
                  </a:lnTo>
                  <a:lnTo>
                    <a:pt x="134" y="18"/>
                  </a:lnTo>
                  <a:lnTo>
                    <a:pt x="134" y="18"/>
                  </a:lnTo>
                  <a:lnTo>
                    <a:pt x="134" y="23"/>
                  </a:lnTo>
                  <a:lnTo>
                    <a:pt x="133" y="27"/>
                  </a:lnTo>
                  <a:lnTo>
                    <a:pt x="131" y="30"/>
                  </a:lnTo>
                  <a:lnTo>
                    <a:pt x="130" y="34"/>
                  </a:lnTo>
                  <a:lnTo>
                    <a:pt x="124" y="41"/>
                  </a:lnTo>
                  <a:lnTo>
                    <a:pt x="116" y="47"/>
                  </a:lnTo>
                  <a:lnTo>
                    <a:pt x="116" y="47"/>
                  </a:lnTo>
                  <a:lnTo>
                    <a:pt x="109" y="52"/>
                  </a:lnTo>
                  <a:lnTo>
                    <a:pt x="97" y="57"/>
                  </a:lnTo>
                  <a:lnTo>
                    <a:pt x="87" y="61"/>
                  </a:lnTo>
                  <a:lnTo>
                    <a:pt x="75" y="64"/>
                  </a:lnTo>
                  <a:lnTo>
                    <a:pt x="75" y="64"/>
                  </a:lnTo>
                  <a:lnTo>
                    <a:pt x="62" y="67"/>
                  </a:lnTo>
                  <a:lnTo>
                    <a:pt x="50" y="69"/>
                  </a:lnTo>
                  <a:lnTo>
                    <a:pt x="38" y="69"/>
                  </a:lnTo>
                  <a:lnTo>
                    <a:pt x="28" y="69"/>
                  </a:lnTo>
                  <a:lnTo>
                    <a:pt x="28" y="69"/>
                  </a:lnTo>
                  <a:close/>
                  <a:moveTo>
                    <a:pt x="116" y="25"/>
                  </a:moveTo>
                  <a:lnTo>
                    <a:pt x="116" y="25"/>
                  </a:lnTo>
                  <a:lnTo>
                    <a:pt x="118" y="23"/>
                  </a:lnTo>
                  <a:lnTo>
                    <a:pt x="118" y="23"/>
                  </a:lnTo>
                  <a:lnTo>
                    <a:pt x="115" y="20"/>
                  </a:lnTo>
                  <a:lnTo>
                    <a:pt x="115" y="20"/>
                  </a:lnTo>
                  <a:lnTo>
                    <a:pt x="110" y="19"/>
                  </a:lnTo>
                  <a:lnTo>
                    <a:pt x="104" y="18"/>
                  </a:lnTo>
                  <a:lnTo>
                    <a:pt x="104" y="18"/>
                  </a:lnTo>
                  <a:lnTo>
                    <a:pt x="95" y="17"/>
                  </a:lnTo>
                  <a:lnTo>
                    <a:pt x="85" y="18"/>
                  </a:lnTo>
                  <a:lnTo>
                    <a:pt x="75" y="19"/>
                  </a:lnTo>
                  <a:lnTo>
                    <a:pt x="63" y="22"/>
                  </a:lnTo>
                  <a:lnTo>
                    <a:pt x="63" y="22"/>
                  </a:lnTo>
                  <a:lnTo>
                    <a:pt x="47" y="27"/>
                  </a:lnTo>
                  <a:lnTo>
                    <a:pt x="33" y="33"/>
                  </a:lnTo>
                  <a:lnTo>
                    <a:pt x="23" y="39"/>
                  </a:lnTo>
                  <a:lnTo>
                    <a:pt x="18" y="46"/>
                  </a:lnTo>
                  <a:lnTo>
                    <a:pt x="18" y="46"/>
                  </a:lnTo>
                  <a:lnTo>
                    <a:pt x="17" y="48"/>
                  </a:lnTo>
                  <a:lnTo>
                    <a:pt x="17" y="48"/>
                  </a:lnTo>
                  <a:lnTo>
                    <a:pt x="19" y="51"/>
                  </a:lnTo>
                  <a:lnTo>
                    <a:pt x="19" y="51"/>
                  </a:lnTo>
                  <a:lnTo>
                    <a:pt x="23" y="52"/>
                  </a:lnTo>
                  <a:lnTo>
                    <a:pt x="31" y="53"/>
                  </a:lnTo>
                  <a:lnTo>
                    <a:pt x="31" y="53"/>
                  </a:lnTo>
                  <a:lnTo>
                    <a:pt x="38" y="53"/>
                  </a:lnTo>
                  <a:lnTo>
                    <a:pt x="48" y="53"/>
                  </a:lnTo>
                  <a:lnTo>
                    <a:pt x="60" y="52"/>
                  </a:lnTo>
                  <a:lnTo>
                    <a:pt x="71" y="49"/>
                  </a:lnTo>
                  <a:lnTo>
                    <a:pt x="71" y="49"/>
                  </a:lnTo>
                  <a:lnTo>
                    <a:pt x="86" y="44"/>
                  </a:lnTo>
                  <a:lnTo>
                    <a:pt x="100" y="38"/>
                  </a:lnTo>
                  <a:lnTo>
                    <a:pt x="110" y="32"/>
                  </a:lnTo>
                  <a:lnTo>
                    <a:pt x="116" y="25"/>
                  </a:lnTo>
                  <a:lnTo>
                    <a:pt x="116"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0" name="Freeform 22"/>
            <p:cNvSpPr>
              <a:spLocks/>
            </p:cNvSpPr>
            <p:nvPr/>
          </p:nvSpPr>
          <p:spPr bwMode="auto">
            <a:xfrm>
              <a:off x="5627688" y="368300"/>
              <a:ext cx="30163" cy="33338"/>
            </a:xfrm>
            <a:custGeom>
              <a:avLst/>
              <a:gdLst>
                <a:gd name="T0" fmla="*/ 19 w 19"/>
                <a:gd name="T1" fmla="*/ 7 h 21"/>
                <a:gd name="T2" fmla="*/ 19 w 19"/>
                <a:gd name="T3" fmla="*/ 7 h 21"/>
                <a:gd name="T4" fmla="*/ 1 w 19"/>
                <a:gd name="T5" fmla="*/ 21 h 21"/>
                <a:gd name="T6" fmla="*/ 1 w 19"/>
                <a:gd name="T7" fmla="*/ 21 h 21"/>
                <a:gd name="T8" fmla="*/ 0 w 19"/>
                <a:gd name="T9" fmla="*/ 0 h 21"/>
                <a:gd name="T10" fmla="*/ 0 w 19"/>
                <a:gd name="T11" fmla="*/ 0 h 21"/>
                <a:gd name="T12" fmla="*/ 6 w 19"/>
                <a:gd name="T13" fmla="*/ 3 h 21"/>
                <a:gd name="T14" fmla="*/ 6 w 19"/>
                <a:gd name="T15" fmla="*/ 3 h 21"/>
                <a:gd name="T16" fmla="*/ 19 w 19"/>
                <a:gd name="T17" fmla="*/ 7 h 21"/>
                <a:gd name="T18" fmla="*/ 19 w 19"/>
                <a:gd name="T19" fmla="*/ 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 h="21">
                  <a:moveTo>
                    <a:pt x="19" y="7"/>
                  </a:moveTo>
                  <a:lnTo>
                    <a:pt x="19" y="7"/>
                  </a:lnTo>
                  <a:lnTo>
                    <a:pt x="1" y="21"/>
                  </a:lnTo>
                  <a:lnTo>
                    <a:pt x="1" y="21"/>
                  </a:lnTo>
                  <a:lnTo>
                    <a:pt x="0" y="0"/>
                  </a:lnTo>
                  <a:lnTo>
                    <a:pt x="0" y="0"/>
                  </a:lnTo>
                  <a:lnTo>
                    <a:pt x="6" y="3"/>
                  </a:lnTo>
                  <a:lnTo>
                    <a:pt x="6" y="3"/>
                  </a:lnTo>
                  <a:lnTo>
                    <a:pt x="19" y="7"/>
                  </a:lnTo>
                  <a:lnTo>
                    <a:pt x="19"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1" name="Freeform 23"/>
            <p:cNvSpPr>
              <a:spLocks/>
            </p:cNvSpPr>
            <p:nvPr/>
          </p:nvSpPr>
          <p:spPr bwMode="auto">
            <a:xfrm>
              <a:off x="5716588" y="93663"/>
              <a:ext cx="174625" cy="295275"/>
            </a:xfrm>
            <a:custGeom>
              <a:avLst/>
              <a:gdLst>
                <a:gd name="T0" fmla="*/ 81 w 110"/>
                <a:gd name="T1" fmla="*/ 0 h 186"/>
                <a:gd name="T2" fmla="*/ 81 w 110"/>
                <a:gd name="T3" fmla="*/ 0 h 186"/>
                <a:gd name="T4" fmla="*/ 91 w 110"/>
                <a:gd name="T5" fmla="*/ 13 h 186"/>
                <a:gd name="T6" fmla="*/ 99 w 110"/>
                <a:gd name="T7" fmla="*/ 25 h 186"/>
                <a:gd name="T8" fmla="*/ 105 w 110"/>
                <a:gd name="T9" fmla="*/ 40 h 186"/>
                <a:gd name="T10" fmla="*/ 109 w 110"/>
                <a:gd name="T11" fmla="*/ 56 h 186"/>
                <a:gd name="T12" fmla="*/ 110 w 110"/>
                <a:gd name="T13" fmla="*/ 72 h 186"/>
                <a:gd name="T14" fmla="*/ 110 w 110"/>
                <a:gd name="T15" fmla="*/ 88 h 186"/>
                <a:gd name="T16" fmla="*/ 107 w 110"/>
                <a:gd name="T17" fmla="*/ 103 h 186"/>
                <a:gd name="T18" fmla="*/ 101 w 110"/>
                <a:gd name="T19" fmla="*/ 120 h 186"/>
                <a:gd name="T20" fmla="*/ 101 w 110"/>
                <a:gd name="T21" fmla="*/ 120 h 186"/>
                <a:gd name="T22" fmla="*/ 93 w 110"/>
                <a:gd name="T23" fmla="*/ 135 h 186"/>
                <a:gd name="T24" fmla="*/ 84 w 110"/>
                <a:gd name="T25" fmla="*/ 147 h 186"/>
                <a:gd name="T26" fmla="*/ 73 w 110"/>
                <a:gd name="T27" fmla="*/ 159 h 186"/>
                <a:gd name="T28" fmla="*/ 60 w 110"/>
                <a:gd name="T29" fmla="*/ 169 h 186"/>
                <a:gd name="T30" fmla="*/ 46 w 110"/>
                <a:gd name="T31" fmla="*/ 176 h 186"/>
                <a:gd name="T32" fmla="*/ 31 w 110"/>
                <a:gd name="T33" fmla="*/ 181 h 186"/>
                <a:gd name="T34" fmla="*/ 15 w 110"/>
                <a:gd name="T35" fmla="*/ 185 h 186"/>
                <a:gd name="T36" fmla="*/ 0 w 110"/>
                <a:gd name="T37" fmla="*/ 186 h 186"/>
                <a:gd name="T38" fmla="*/ 0 w 110"/>
                <a:gd name="T39" fmla="*/ 186 h 186"/>
                <a:gd name="T40" fmla="*/ 17 w 110"/>
                <a:gd name="T41" fmla="*/ 175 h 186"/>
                <a:gd name="T42" fmla="*/ 34 w 110"/>
                <a:gd name="T43" fmla="*/ 164 h 186"/>
                <a:gd name="T44" fmla="*/ 47 w 110"/>
                <a:gd name="T45" fmla="*/ 151 h 186"/>
                <a:gd name="T46" fmla="*/ 59 w 110"/>
                <a:gd name="T47" fmla="*/ 139 h 186"/>
                <a:gd name="T48" fmla="*/ 67 w 110"/>
                <a:gd name="T49" fmla="*/ 126 h 186"/>
                <a:gd name="T50" fmla="*/ 75 w 110"/>
                <a:gd name="T51" fmla="*/ 113 h 186"/>
                <a:gd name="T52" fmla="*/ 81 w 110"/>
                <a:gd name="T53" fmla="*/ 100 h 186"/>
                <a:gd name="T54" fmla="*/ 85 w 110"/>
                <a:gd name="T55" fmla="*/ 87 h 186"/>
                <a:gd name="T56" fmla="*/ 88 w 110"/>
                <a:gd name="T57" fmla="*/ 74 h 186"/>
                <a:gd name="T58" fmla="*/ 89 w 110"/>
                <a:gd name="T59" fmla="*/ 62 h 186"/>
                <a:gd name="T60" fmla="*/ 90 w 110"/>
                <a:gd name="T61" fmla="*/ 49 h 186"/>
                <a:gd name="T62" fmla="*/ 89 w 110"/>
                <a:gd name="T63" fmla="*/ 38 h 186"/>
                <a:gd name="T64" fmla="*/ 86 w 110"/>
                <a:gd name="T65" fmla="*/ 18 h 186"/>
                <a:gd name="T66" fmla="*/ 81 w 110"/>
                <a:gd name="T67" fmla="*/ 0 h 186"/>
                <a:gd name="T68" fmla="*/ 81 w 110"/>
                <a:gd name="T6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0" h="186">
                  <a:moveTo>
                    <a:pt x="81" y="0"/>
                  </a:moveTo>
                  <a:lnTo>
                    <a:pt x="81" y="0"/>
                  </a:lnTo>
                  <a:lnTo>
                    <a:pt x="91" y="13"/>
                  </a:lnTo>
                  <a:lnTo>
                    <a:pt x="99" y="25"/>
                  </a:lnTo>
                  <a:lnTo>
                    <a:pt x="105" y="40"/>
                  </a:lnTo>
                  <a:lnTo>
                    <a:pt x="109" y="56"/>
                  </a:lnTo>
                  <a:lnTo>
                    <a:pt x="110" y="72"/>
                  </a:lnTo>
                  <a:lnTo>
                    <a:pt x="110" y="88"/>
                  </a:lnTo>
                  <a:lnTo>
                    <a:pt x="107" y="103"/>
                  </a:lnTo>
                  <a:lnTo>
                    <a:pt x="101" y="120"/>
                  </a:lnTo>
                  <a:lnTo>
                    <a:pt x="101" y="120"/>
                  </a:lnTo>
                  <a:lnTo>
                    <a:pt x="93" y="135"/>
                  </a:lnTo>
                  <a:lnTo>
                    <a:pt x="84" y="147"/>
                  </a:lnTo>
                  <a:lnTo>
                    <a:pt x="73" y="159"/>
                  </a:lnTo>
                  <a:lnTo>
                    <a:pt x="60" y="169"/>
                  </a:lnTo>
                  <a:lnTo>
                    <a:pt x="46" y="176"/>
                  </a:lnTo>
                  <a:lnTo>
                    <a:pt x="31" y="181"/>
                  </a:lnTo>
                  <a:lnTo>
                    <a:pt x="15" y="185"/>
                  </a:lnTo>
                  <a:lnTo>
                    <a:pt x="0" y="186"/>
                  </a:lnTo>
                  <a:lnTo>
                    <a:pt x="0" y="186"/>
                  </a:lnTo>
                  <a:lnTo>
                    <a:pt x="17" y="175"/>
                  </a:lnTo>
                  <a:lnTo>
                    <a:pt x="34" y="164"/>
                  </a:lnTo>
                  <a:lnTo>
                    <a:pt x="47" y="151"/>
                  </a:lnTo>
                  <a:lnTo>
                    <a:pt x="59" y="139"/>
                  </a:lnTo>
                  <a:lnTo>
                    <a:pt x="67" y="126"/>
                  </a:lnTo>
                  <a:lnTo>
                    <a:pt x="75" y="113"/>
                  </a:lnTo>
                  <a:lnTo>
                    <a:pt x="81" y="100"/>
                  </a:lnTo>
                  <a:lnTo>
                    <a:pt x="85" y="87"/>
                  </a:lnTo>
                  <a:lnTo>
                    <a:pt x="88" y="74"/>
                  </a:lnTo>
                  <a:lnTo>
                    <a:pt x="89" y="62"/>
                  </a:lnTo>
                  <a:lnTo>
                    <a:pt x="90" y="49"/>
                  </a:lnTo>
                  <a:lnTo>
                    <a:pt x="89" y="38"/>
                  </a:lnTo>
                  <a:lnTo>
                    <a:pt x="86" y="18"/>
                  </a:lnTo>
                  <a:lnTo>
                    <a:pt x="81" y="0"/>
                  </a:lnTo>
                  <a:lnTo>
                    <a:pt x="8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2" name="Freeform 24"/>
            <p:cNvSpPr>
              <a:spLocks/>
            </p:cNvSpPr>
            <p:nvPr/>
          </p:nvSpPr>
          <p:spPr bwMode="auto">
            <a:xfrm>
              <a:off x="5632451" y="71438"/>
              <a:ext cx="174625" cy="309563"/>
            </a:xfrm>
            <a:custGeom>
              <a:avLst/>
              <a:gdLst>
                <a:gd name="T0" fmla="*/ 68 w 110"/>
                <a:gd name="T1" fmla="*/ 0 h 195"/>
                <a:gd name="T2" fmla="*/ 68 w 110"/>
                <a:gd name="T3" fmla="*/ 0 h 195"/>
                <a:gd name="T4" fmla="*/ 70 w 110"/>
                <a:gd name="T5" fmla="*/ 5 h 195"/>
                <a:gd name="T6" fmla="*/ 74 w 110"/>
                <a:gd name="T7" fmla="*/ 9 h 195"/>
                <a:gd name="T8" fmla="*/ 78 w 110"/>
                <a:gd name="T9" fmla="*/ 14 h 195"/>
                <a:gd name="T10" fmla="*/ 84 w 110"/>
                <a:gd name="T11" fmla="*/ 17 h 195"/>
                <a:gd name="T12" fmla="*/ 84 w 110"/>
                <a:gd name="T13" fmla="*/ 17 h 195"/>
                <a:gd name="T14" fmla="*/ 92 w 110"/>
                <a:gd name="T15" fmla="*/ 19 h 195"/>
                <a:gd name="T16" fmla="*/ 99 w 110"/>
                <a:gd name="T17" fmla="*/ 19 h 195"/>
                <a:gd name="T18" fmla="*/ 105 w 110"/>
                <a:gd name="T19" fmla="*/ 18 h 195"/>
                <a:gd name="T20" fmla="*/ 110 w 110"/>
                <a:gd name="T21" fmla="*/ 15 h 195"/>
                <a:gd name="T22" fmla="*/ 110 w 110"/>
                <a:gd name="T23" fmla="*/ 15 h 195"/>
                <a:gd name="T24" fmla="*/ 109 w 110"/>
                <a:gd name="T25" fmla="*/ 33 h 195"/>
                <a:gd name="T26" fmla="*/ 105 w 110"/>
                <a:gd name="T27" fmla="*/ 53 h 195"/>
                <a:gd name="T28" fmla="*/ 100 w 110"/>
                <a:gd name="T29" fmla="*/ 75 h 195"/>
                <a:gd name="T30" fmla="*/ 92 w 110"/>
                <a:gd name="T31" fmla="*/ 98 h 195"/>
                <a:gd name="T32" fmla="*/ 87 w 110"/>
                <a:gd name="T33" fmla="*/ 110 h 195"/>
                <a:gd name="T34" fmla="*/ 80 w 110"/>
                <a:gd name="T35" fmla="*/ 122 h 195"/>
                <a:gd name="T36" fmla="*/ 73 w 110"/>
                <a:gd name="T37" fmla="*/ 135 h 195"/>
                <a:gd name="T38" fmla="*/ 64 w 110"/>
                <a:gd name="T39" fmla="*/ 148 h 195"/>
                <a:gd name="T40" fmla="*/ 54 w 110"/>
                <a:gd name="T41" fmla="*/ 160 h 195"/>
                <a:gd name="T42" fmla="*/ 44 w 110"/>
                <a:gd name="T43" fmla="*/ 172 h 195"/>
                <a:gd name="T44" fmla="*/ 32 w 110"/>
                <a:gd name="T45" fmla="*/ 184 h 195"/>
                <a:gd name="T46" fmla="*/ 19 w 110"/>
                <a:gd name="T47" fmla="*/ 195 h 195"/>
                <a:gd name="T48" fmla="*/ 19 w 110"/>
                <a:gd name="T49" fmla="*/ 195 h 195"/>
                <a:gd name="T50" fmla="*/ 6 w 110"/>
                <a:gd name="T51" fmla="*/ 192 h 195"/>
                <a:gd name="T52" fmla="*/ 6 w 110"/>
                <a:gd name="T53" fmla="*/ 192 h 195"/>
                <a:gd name="T54" fmla="*/ 0 w 110"/>
                <a:gd name="T55" fmla="*/ 188 h 195"/>
                <a:gd name="T56" fmla="*/ 0 w 110"/>
                <a:gd name="T57" fmla="*/ 188 h 195"/>
                <a:gd name="T58" fmla="*/ 0 w 110"/>
                <a:gd name="T59" fmla="*/ 170 h 195"/>
                <a:gd name="T60" fmla="*/ 0 w 110"/>
                <a:gd name="T61" fmla="*/ 154 h 195"/>
                <a:gd name="T62" fmla="*/ 2 w 110"/>
                <a:gd name="T63" fmla="*/ 139 h 195"/>
                <a:gd name="T64" fmla="*/ 5 w 110"/>
                <a:gd name="T65" fmla="*/ 124 h 195"/>
                <a:gd name="T66" fmla="*/ 7 w 110"/>
                <a:gd name="T67" fmla="*/ 109 h 195"/>
                <a:gd name="T68" fmla="*/ 12 w 110"/>
                <a:gd name="T69" fmla="*/ 95 h 195"/>
                <a:gd name="T70" fmla="*/ 21 w 110"/>
                <a:gd name="T71" fmla="*/ 71 h 195"/>
                <a:gd name="T72" fmla="*/ 32 w 110"/>
                <a:gd name="T73" fmla="*/ 48 h 195"/>
                <a:gd name="T74" fmla="*/ 44 w 110"/>
                <a:gd name="T75" fmla="*/ 29 h 195"/>
                <a:gd name="T76" fmla="*/ 56 w 110"/>
                <a:gd name="T77" fmla="*/ 13 h 195"/>
                <a:gd name="T78" fmla="*/ 68 w 110"/>
                <a:gd name="T79" fmla="*/ 0 h 195"/>
                <a:gd name="T80" fmla="*/ 68 w 110"/>
                <a:gd name="T81" fmla="*/ 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0" h="195">
                  <a:moveTo>
                    <a:pt x="68" y="0"/>
                  </a:moveTo>
                  <a:lnTo>
                    <a:pt x="68" y="0"/>
                  </a:lnTo>
                  <a:lnTo>
                    <a:pt x="70" y="5"/>
                  </a:lnTo>
                  <a:lnTo>
                    <a:pt x="74" y="9"/>
                  </a:lnTo>
                  <a:lnTo>
                    <a:pt x="78" y="14"/>
                  </a:lnTo>
                  <a:lnTo>
                    <a:pt x="84" y="17"/>
                  </a:lnTo>
                  <a:lnTo>
                    <a:pt x="84" y="17"/>
                  </a:lnTo>
                  <a:lnTo>
                    <a:pt x="92" y="19"/>
                  </a:lnTo>
                  <a:lnTo>
                    <a:pt x="99" y="19"/>
                  </a:lnTo>
                  <a:lnTo>
                    <a:pt x="105" y="18"/>
                  </a:lnTo>
                  <a:lnTo>
                    <a:pt x="110" y="15"/>
                  </a:lnTo>
                  <a:lnTo>
                    <a:pt x="110" y="15"/>
                  </a:lnTo>
                  <a:lnTo>
                    <a:pt x="109" y="33"/>
                  </a:lnTo>
                  <a:lnTo>
                    <a:pt x="105" y="53"/>
                  </a:lnTo>
                  <a:lnTo>
                    <a:pt x="100" y="75"/>
                  </a:lnTo>
                  <a:lnTo>
                    <a:pt x="92" y="98"/>
                  </a:lnTo>
                  <a:lnTo>
                    <a:pt x="87" y="110"/>
                  </a:lnTo>
                  <a:lnTo>
                    <a:pt x="80" y="122"/>
                  </a:lnTo>
                  <a:lnTo>
                    <a:pt x="73" y="135"/>
                  </a:lnTo>
                  <a:lnTo>
                    <a:pt x="64" y="148"/>
                  </a:lnTo>
                  <a:lnTo>
                    <a:pt x="54" y="160"/>
                  </a:lnTo>
                  <a:lnTo>
                    <a:pt x="44" y="172"/>
                  </a:lnTo>
                  <a:lnTo>
                    <a:pt x="32" y="184"/>
                  </a:lnTo>
                  <a:lnTo>
                    <a:pt x="19" y="195"/>
                  </a:lnTo>
                  <a:lnTo>
                    <a:pt x="19" y="195"/>
                  </a:lnTo>
                  <a:lnTo>
                    <a:pt x="6" y="192"/>
                  </a:lnTo>
                  <a:lnTo>
                    <a:pt x="6" y="192"/>
                  </a:lnTo>
                  <a:lnTo>
                    <a:pt x="0" y="188"/>
                  </a:lnTo>
                  <a:lnTo>
                    <a:pt x="0" y="188"/>
                  </a:lnTo>
                  <a:lnTo>
                    <a:pt x="0" y="170"/>
                  </a:lnTo>
                  <a:lnTo>
                    <a:pt x="0" y="154"/>
                  </a:lnTo>
                  <a:lnTo>
                    <a:pt x="2" y="139"/>
                  </a:lnTo>
                  <a:lnTo>
                    <a:pt x="5" y="124"/>
                  </a:lnTo>
                  <a:lnTo>
                    <a:pt x="7" y="109"/>
                  </a:lnTo>
                  <a:lnTo>
                    <a:pt x="12" y="95"/>
                  </a:lnTo>
                  <a:lnTo>
                    <a:pt x="21" y="71"/>
                  </a:lnTo>
                  <a:lnTo>
                    <a:pt x="32" y="48"/>
                  </a:lnTo>
                  <a:lnTo>
                    <a:pt x="44" y="29"/>
                  </a:lnTo>
                  <a:lnTo>
                    <a:pt x="56" y="13"/>
                  </a:lnTo>
                  <a:lnTo>
                    <a:pt x="68" y="0"/>
                  </a:lnTo>
                  <a:lnTo>
                    <a:pt x="6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3" name="Freeform 25"/>
            <p:cNvSpPr>
              <a:spLocks noEditPoints="1"/>
            </p:cNvSpPr>
            <p:nvPr/>
          </p:nvSpPr>
          <p:spPr bwMode="auto">
            <a:xfrm>
              <a:off x="5707063" y="30163"/>
              <a:ext cx="133350" cy="80963"/>
            </a:xfrm>
            <a:custGeom>
              <a:avLst/>
              <a:gdLst>
                <a:gd name="T0" fmla="*/ 63 w 84"/>
                <a:gd name="T1" fmla="*/ 51 h 51"/>
                <a:gd name="T2" fmla="*/ 75 w 84"/>
                <a:gd name="T3" fmla="*/ 50 h 51"/>
                <a:gd name="T4" fmla="*/ 82 w 84"/>
                <a:gd name="T5" fmla="*/ 44 h 51"/>
                <a:gd name="T6" fmla="*/ 84 w 84"/>
                <a:gd name="T7" fmla="*/ 38 h 51"/>
                <a:gd name="T8" fmla="*/ 80 w 84"/>
                <a:gd name="T9" fmla="*/ 28 h 51"/>
                <a:gd name="T10" fmla="*/ 75 w 84"/>
                <a:gd name="T11" fmla="*/ 24 h 51"/>
                <a:gd name="T12" fmla="*/ 50 w 84"/>
                <a:gd name="T13" fmla="*/ 7 h 51"/>
                <a:gd name="T14" fmla="*/ 34 w 84"/>
                <a:gd name="T15" fmla="*/ 2 h 51"/>
                <a:gd name="T16" fmla="*/ 22 w 84"/>
                <a:gd name="T17" fmla="*/ 0 h 51"/>
                <a:gd name="T18" fmla="*/ 11 w 84"/>
                <a:gd name="T19" fmla="*/ 1 h 51"/>
                <a:gd name="T20" fmla="*/ 2 w 84"/>
                <a:gd name="T21" fmla="*/ 7 h 51"/>
                <a:gd name="T22" fmla="*/ 0 w 84"/>
                <a:gd name="T23" fmla="*/ 14 h 51"/>
                <a:gd name="T24" fmla="*/ 6 w 84"/>
                <a:gd name="T25" fmla="*/ 24 h 51"/>
                <a:gd name="T26" fmla="*/ 9 w 84"/>
                <a:gd name="T27" fmla="*/ 28 h 51"/>
                <a:gd name="T28" fmla="*/ 34 w 84"/>
                <a:gd name="T29" fmla="*/ 44 h 51"/>
                <a:gd name="T30" fmla="*/ 50 w 84"/>
                <a:gd name="T31" fmla="*/ 49 h 51"/>
                <a:gd name="T32" fmla="*/ 63 w 84"/>
                <a:gd name="T33" fmla="*/ 51 h 51"/>
                <a:gd name="T34" fmla="*/ 12 w 84"/>
                <a:gd name="T35" fmla="*/ 14 h 51"/>
                <a:gd name="T36" fmla="*/ 12 w 84"/>
                <a:gd name="T37" fmla="*/ 12 h 51"/>
                <a:gd name="T38" fmla="*/ 13 w 84"/>
                <a:gd name="T39" fmla="*/ 11 h 51"/>
                <a:gd name="T40" fmla="*/ 21 w 84"/>
                <a:gd name="T41" fmla="*/ 10 h 51"/>
                <a:gd name="T42" fmla="*/ 46 w 84"/>
                <a:gd name="T43" fmla="*/ 18 h 51"/>
                <a:gd name="T44" fmla="*/ 56 w 84"/>
                <a:gd name="T45" fmla="*/ 23 h 51"/>
                <a:gd name="T46" fmla="*/ 70 w 84"/>
                <a:gd name="T47" fmla="*/ 33 h 51"/>
                <a:gd name="T48" fmla="*/ 72 w 84"/>
                <a:gd name="T49" fmla="*/ 38 h 51"/>
                <a:gd name="T50" fmla="*/ 73 w 84"/>
                <a:gd name="T51" fmla="*/ 39 h 51"/>
                <a:gd name="T52" fmla="*/ 71 w 84"/>
                <a:gd name="T53" fmla="*/ 40 h 51"/>
                <a:gd name="T54" fmla="*/ 63 w 84"/>
                <a:gd name="T55" fmla="*/ 40 h 51"/>
                <a:gd name="T56" fmla="*/ 38 w 84"/>
                <a:gd name="T57" fmla="*/ 34 h 51"/>
                <a:gd name="T58" fmla="*/ 28 w 84"/>
                <a:gd name="T59" fmla="*/ 29 h 51"/>
                <a:gd name="T60" fmla="*/ 14 w 84"/>
                <a:gd name="T61" fmla="*/ 19 h 51"/>
                <a:gd name="T62" fmla="*/ 12 w 84"/>
                <a:gd name="T63" fmla="*/ 1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4" h="51">
                  <a:moveTo>
                    <a:pt x="63" y="51"/>
                  </a:moveTo>
                  <a:lnTo>
                    <a:pt x="63" y="51"/>
                  </a:lnTo>
                  <a:lnTo>
                    <a:pt x="68" y="51"/>
                  </a:lnTo>
                  <a:lnTo>
                    <a:pt x="75" y="50"/>
                  </a:lnTo>
                  <a:lnTo>
                    <a:pt x="80" y="48"/>
                  </a:lnTo>
                  <a:lnTo>
                    <a:pt x="82" y="44"/>
                  </a:lnTo>
                  <a:lnTo>
                    <a:pt x="82" y="44"/>
                  </a:lnTo>
                  <a:lnTo>
                    <a:pt x="84" y="38"/>
                  </a:lnTo>
                  <a:lnTo>
                    <a:pt x="82" y="33"/>
                  </a:lnTo>
                  <a:lnTo>
                    <a:pt x="80" y="28"/>
                  </a:lnTo>
                  <a:lnTo>
                    <a:pt x="75" y="24"/>
                  </a:lnTo>
                  <a:lnTo>
                    <a:pt x="75" y="24"/>
                  </a:lnTo>
                  <a:lnTo>
                    <a:pt x="65" y="15"/>
                  </a:lnTo>
                  <a:lnTo>
                    <a:pt x="50" y="7"/>
                  </a:lnTo>
                  <a:lnTo>
                    <a:pt x="50" y="7"/>
                  </a:lnTo>
                  <a:lnTo>
                    <a:pt x="34" y="2"/>
                  </a:lnTo>
                  <a:lnTo>
                    <a:pt x="22" y="0"/>
                  </a:lnTo>
                  <a:lnTo>
                    <a:pt x="22" y="0"/>
                  </a:lnTo>
                  <a:lnTo>
                    <a:pt x="16" y="0"/>
                  </a:lnTo>
                  <a:lnTo>
                    <a:pt x="11" y="1"/>
                  </a:lnTo>
                  <a:lnTo>
                    <a:pt x="6" y="4"/>
                  </a:lnTo>
                  <a:lnTo>
                    <a:pt x="2" y="7"/>
                  </a:lnTo>
                  <a:lnTo>
                    <a:pt x="2" y="7"/>
                  </a:lnTo>
                  <a:lnTo>
                    <a:pt x="0" y="14"/>
                  </a:lnTo>
                  <a:lnTo>
                    <a:pt x="2" y="19"/>
                  </a:lnTo>
                  <a:lnTo>
                    <a:pt x="6" y="24"/>
                  </a:lnTo>
                  <a:lnTo>
                    <a:pt x="9" y="28"/>
                  </a:lnTo>
                  <a:lnTo>
                    <a:pt x="9" y="28"/>
                  </a:lnTo>
                  <a:lnTo>
                    <a:pt x="21" y="36"/>
                  </a:lnTo>
                  <a:lnTo>
                    <a:pt x="34" y="44"/>
                  </a:lnTo>
                  <a:lnTo>
                    <a:pt x="34" y="44"/>
                  </a:lnTo>
                  <a:lnTo>
                    <a:pt x="50" y="49"/>
                  </a:lnTo>
                  <a:lnTo>
                    <a:pt x="63" y="51"/>
                  </a:lnTo>
                  <a:lnTo>
                    <a:pt x="63" y="51"/>
                  </a:lnTo>
                  <a:close/>
                  <a:moveTo>
                    <a:pt x="12" y="14"/>
                  </a:moveTo>
                  <a:lnTo>
                    <a:pt x="12" y="14"/>
                  </a:lnTo>
                  <a:lnTo>
                    <a:pt x="12" y="12"/>
                  </a:lnTo>
                  <a:lnTo>
                    <a:pt x="12" y="12"/>
                  </a:lnTo>
                  <a:lnTo>
                    <a:pt x="13" y="11"/>
                  </a:lnTo>
                  <a:lnTo>
                    <a:pt x="13" y="11"/>
                  </a:lnTo>
                  <a:lnTo>
                    <a:pt x="21" y="10"/>
                  </a:lnTo>
                  <a:lnTo>
                    <a:pt x="21" y="10"/>
                  </a:lnTo>
                  <a:lnTo>
                    <a:pt x="32" y="12"/>
                  </a:lnTo>
                  <a:lnTo>
                    <a:pt x="46" y="18"/>
                  </a:lnTo>
                  <a:lnTo>
                    <a:pt x="46" y="18"/>
                  </a:lnTo>
                  <a:lnTo>
                    <a:pt x="56" y="23"/>
                  </a:lnTo>
                  <a:lnTo>
                    <a:pt x="63" y="28"/>
                  </a:lnTo>
                  <a:lnTo>
                    <a:pt x="70" y="33"/>
                  </a:lnTo>
                  <a:lnTo>
                    <a:pt x="72" y="38"/>
                  </a:lnTo>
                  <a:lnTo>
                    <a:pt x="72" y="38"/>
                  </a:lnTo>
                  <a:lnTo>
                    <a:pt x="73" y="39"/>
                  </a:lnTo>
                  <a:lnTo>
                    <a:pt x="73" y="39"/>
                  </a:lnTo>
                  <a:lnTo>
                    <a:pt x="71" y="40"/>
                  </a:lnTo>
                  <a:lnTo>
                    <a:pt x="71" y="40"/>
                  </a:lnTo>
                  <a:lnTo>
                    <a:pt x="63" y="40"/>
                  </a:lnTo>
                  <a:lnTo>
                    <a:pt x="63" y="40"/>
                  </a:lnTo>
                  <a:lnTo>
                    <a:pt x="52" y="39"/>
                  </a:lnTo>
                  <a:lnTo>
                    <a:pt x="38" y="34"/>
                  </a:lnTo>
                  <a:lnTo>
                    <a:pt x="38" y="34"/>
                  </a:lnTo>
                  <a:lnTo>
                    <a:pt x="28" y="29"/>
                  </a:lnTo>
                  <a:lnTo>
                    <a:pt x="21" y="24"/>
                  </a:lnTo>
                  <a:lnTo>
                    <a:pt x="14" y="19"/>
                  </a:lnTo>
                  <a:lnTo>
                    <a:pt x="12" y="14"/>
                  </a:lnTo>
                  <a:lnTo>
                    <a:pt x="1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4" name="Freeform 26"/>
            <p:cNvSpPr>
              <a:spLocks noEditPoints="1"/>
            </p:cNvSpPr>
            <p:nvPr/>
          </p:nvSpPr>
          <p:spPr bwMode="auto">
            <a:xfrm>
              <a:off x="5540376" y="25400"/>
              <a:ext cx="358775" cy="477838"/>
            </a:xfrm>
            <a:custGeom>
              <a:avLst/>
              <a:gdLst>
                <a:gd name="T0" fmla="*/ 146 w 226"/>
                <a:gd name="T1" fmla="*/ 5 h 301"/>
                <a:gd name="T2" fmla="*/ 112 w 226"/>
                <a:gd name="T3" fmla="*/ 0 h 301"/>
                <a:gd name="T4" fmla="*/ 78 w 226"/>
                <a:gd name="T5" fmla="*/ 5 h 301"/>
                <a:gd name="T6" fmla="*/ 46 w 226"/>
                <a:gd name="T7" fmla="*/ 18 h 301"/>
                <a:gd name="T8" fmla="*/ 21 w 226"/>
                <a:gd name="T9" fmla="*/ 41 h 301"/>
                <a:gd name="T10" fmla="*/ 2 w 226"/>
                <a:gd name="T11" fmla="*/ 71 h 301"/>
                <a:gd name="T12" fmla="*/ 9 w 226"/>
                <a:gd name="T13" fmla="*/ 82 h 301"/>
                <a:gd name="T14" fmla="*/ 22 w 226"/>
                <a:gd name="T15" fmla="*/ 119 h 301"/>
                <a:gd name="T16" fmla="*/ 25 w 226"/>
                <a:gd name="T17" fmla="*/ 134 h 301"/>
                <a:gd name="T18" fmla="*/ 31 w 226"/>
                <a:gd name="T19" fmla="*/ 99 h 301"/>
                <a:gd name="T20" fmla="*/ 44 w 226"/>
                <a:gd name="T21" fmla="*/ 68 h 301"/>
                <a:gd name="T22" fmla="*/ 82 w 226"/>
                <a:gd name="T23" fmla="*/ 27 h 301"/>
                <a:gd name="T24" fmla="*/ 107 w 226"/>
                <a:gd name="T25" fmla="*/ 10 h 301"/>
                <a:gd name="T26" fmla="*/ 141 w 226"/>
                <a:gd name="T27" fmla="*/ 15 h 301"/>
                <a:gd name="T28" fmla="*/ 162 w 226"/>
                <a:gd name="T29" fmla="*/ 24 h 301"/>
                <a:gd name="T30" fmla="*/ 187 w 226"/>
                <a:gd name="T31" fmla="*/ 44 h 301"/>
                <a:gd name="T32" fmla="*/ 205 w 226"/>
                <a:gd name="T33" fmla="*/ 70 h 301"/>
                <a:gd name="T34" fmla="*/ 215 w 226"/>
                <a:gd name="T35" fmla="*/ 99 h 301"/>
                <a:gd name="T36" fmla="*/ 216 w 226"/>
                <a:gd name="T37" fmla="*/ 130 h 301"/>
                <a:gd name="T38" fmla="*/ 207 w 226"/>
                <a:gd name="T39" fmla="*/ 160 h 301"/>
                <a:gd name="T40" fmla="*/ 196 w 226"/>
                <a:gd name="T41" fmla="*/ 179 h 301"/>
                <a:gd name="T42" fmla="*/ 175 w 226"/>
                <a:gd name="T43" fmla="*/ 202 h 301"/>
                <a:gd name="T44" fmla="*/ 148 w 226"/>
                <a:gd name="T45" fmla="*/ 217 h 301"/>
                <a:gd name="T46" fmla="*/ 118 w 226"/>
                <a:gd name="T47" fmla="*/ 224 h 301"/>
                <a:gd name="T48" fmla="*/ 87 w 226"/>
                <a:gd name="T49" fmla="*/ 222 h 301"/>
                <a:gd name="T50" fmla="*/ 66 w 226"/>
                <a:gd name="T51" fmla="*/ 216 h 301"/>
                <a:gd name="T52" fmla="*/ 38 w 226"/>
                <a:gd name="T53" fmla="*/ 197 h 301"/>
                <a:gd name="T54" fmla="*/ 27 w 226"/>
                <a:gd name="T55" fmla="*/ 177 h 301"/>
                <a:gd name="T56" fmla="*/ 20 w 226"/>
                <a:gd name="T57" fmla="*/ 222 h 301"/>
                <a:gd name="T58" fmla="*/ 0 w 226"/>
                <a:gd name="T59" fmla="*/ 265 h 301"/>
                <a:gd name="T60" fmla="*/ 4 w 226"/>
                <a:gd name="T61" fmla="*/ 275 h 301"/>
                <a:gd name="T62" fmla="*/ 61 w 226"/>
                <a:gd name="T63" fmla="*/ 301 h 301"/>
                <a:gd name="T64" fmla="*/ 74 w 226"/>
                <a:gd name="T65" fmla="*/ 299 h 301"/>
                <a:gd name="T66" fmla="*/ 97 w 226"/>
                <a:gd name="T67" fmla="*/ 262 h 301"/>
                <a:gd name="T68" fmla="*/ 117 w 226"/>
                <a:gd name="T69" fmla="*/ 234 h 301"/>
                <a:gd name="T70" fmla="*/ 147 w 226"/>
                <a:gd name="T71" fmla="*/ 228 h 301"/>
                <a:gd name="T72" fmla="*/ 189 w 226"/>
                <a:gd name="T73" fmla="*/ 204 h 301"/>
                <a:gd name="T74" fmla="*/ 218 w 226"/>
                <a:gd name="T75" fmla="*/ 165 h 301"/>
                <a:gd name="T76" fmla="*/ 224 w 226"/>
                <a:gd name="T77" fmla="*/ 143 h 301"/>
                <a:gd name="T78" fmla="*/ 226 w 226"/>
                <a:gd name="T79" fmla="*/ 109 h 301"/>
                <a:gd name="T80" fmla="*/ 219 w 226"/>
                <a:gd name="T81" fmla="*/ 75 h 301"/>
                <a:gd name="T82" fmla="*/ 202 w 226"/>
                <a:gd name="T83" fmla="*/ 46 h 301"/>
                <a:gd name="T84" fmla="*/ 177 w 226"/>
                <a:gd name="T85" fmla="*/ 22 h 301"/>
                <a:gd name="T86" fmla="*/ 157 w 226"/>
                <a:gd name="T87" fmla="*/ 10 h 301"/>
                <a:gd name="T88" fmla="*/ 29 w 226"/>
                <a:gd name="T89" fmla="*/ 203 h 301"/>
                <a:gd name="T90" fmla="*/ 44 w 226"/>
                <a:gd name="T91" fmla="*/ 216 h 301"/>
                <a:gd name="T92" fmla="*/ 63 w 226"/>
                <a:gd name="T93" fmla="*/ 226 h 301"/>
                <a:gd name="T94" fmla="*/ 92 w 226"/>
                <a:gd name="T95" fmla="*/ 233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6" h="301">
                  <a:moveTo>
                    <a:pt x="157" y="10"/>
                  </a:moveTo>
                  <a:lnTo>
                    <a:pt x="157" y="10"/>
                  </a:lnTo>
                  <a:lnTo>
                    <a:pt x="146" y="5"/>
                  </a:lnTo>
                  <a:lnTo>
                    <a:pt x="134" y="3"/>
                  </a:lnTo>
                  <a:lnTo>
                    <a:pt x="123" y="2"/>
                  </a:lnTo>
                  <a:lnTo>
                    <a:pt x="112" y="0"/>
                  </a:lnTo>
                  <a:lnTo>
                    <a:pt x="99" y="0"/>
                  </a:lnTo>
                  <a:lnTo>
                    <a:pt x="89" y="2"/>
                  </a:lnTo>
                  <a:lnTo>
                    <a:pt x="78" y="5"/>
                  </a:lnTo>
                  <a:lnTo>
                    <a:pt x="66" y="8"/>
                  </a:lnTo>
                  <a:lnTo>
                    <a:pt x="56" y="13"/>
                  </a:lnTo>
                  <a:lnTo>
                    <a:pt x="46" y="18"/>
                  </a:lnTo>
                  <a:lnTo>
                    <a:pt x="38" y="26"/>
                  </a:lnTo>
                  <a:lnTo>
                    <a:pt x="29" y="32"/>
                  </a:lnTo>
                  <a:lnTo>
                    <a:pt x="21" y="41"/>
                  </a:lnTo>
                  <a:lnTo>
                    <a:pt x="14" y="49"/>
                  </a:lnTo>
                  <a:lnTo>
                    <a:pt x="7" y="60"/>
                  </a:lnTo>
                  <a:lnTo>
                    <a:pt x="2" y="71"/>
                  </a:lnTo>
                  <a:lnTo>
                    <a:pt x="2" y="71"/>
                  </a:lnTo>
                  <a:lnTo>
                    <a:pt x="2" y="71"/>
                  </a:lnTo>
                  <a:lnTo>
                    <a:pt x="9" y="82"/>
                  </a:lnTo>
                  <a:lnTo>
                    <a:pt x="14" y="94"/>
                  </a:lnTo>
                  <a:lnTo>
                    <a:pt x="19" y="106"/>
                  </a:lnTo>
                  <a:lnTo>
                    <a:pt x="22" y="119"/>
                  </a:lnTo>
                  <a:lnTo>
                    <a:pt x="22" y="119"/>
                  </a:lnTo>
                  <a:lnTo>
                    <a:pt x="25" y="134"/>
                  </a:lnTo>
                  <a:lnTo>
                    <a:pt x="25" y="134"/>
                  </a:lnTo>
                  <a:lnTo>
                    <a:pt x="26" y="121"/>
                  </a:lnTo>
                  <a:lnTo>
                    <a:pt x="29" y="110"/>
                  </a:lnTo>
                  <a:lnTo>
                    <a:pt x="31" y="99"/>
                  </a:lnTo>
                  <a:lnTo>
                    <a:pt x="35" y="87"/>
                  </a:lnTo>
                  <a:lnTo>
                    <a:pt x="39" y="78"/>
                  </a:lnTo>
                  <a:lnTo>
                    <a:pt x="44" y="68"/>
                  </a:lnTo>
                  <a:lnTo>
                    <a:pt x="55" y="52"/>
                  </a:lnTo>
                  <a:lnTo>
                    <a:pt x="68" y="38"/>
                  </a:lnTo>
                  <a:lnTo>
                    <a:pt x="82" y="27"/>
                  </a:lnTo>
                  <a:lnTo>
                    <a:pt x="94" y="18"/>
                  </a:lnTo>
                  <a:lnTo>
                    <a:pt x="107" y="10"/>
                  </a:lnTo>
                  <a:lnTo>
                    <a:pt x="107" y="10"/>
                  </a:lnTo>
                  <a:lnTo>
                    <a:pt x="118" y="12"/>
                  </a:lnTo>
                  <a:lnTo>
                    <a:pt x="129" y="13"/>
                  </a:lnTo>
                  <a:lnTo>
                    <a:pt x="141" y="15"/>
                  </a:lnTo>
                  <a:lnTo>
                    <a:pt x="152" y="21"/>
                  </a:lnTo>
                  <a:lnTo>
                    <a:pt x="152" y="21"/>
                  </a:lnTo>
                  <a:lnTo>
                    <a:pt x="162" y="24"/>
                  </a:lnTo>
                  <a:lnTo>
                    <a:pt x="171" y="31"/>
                  </a:lnTo>
                  <a:lnTo>
                    <a:pt x="180" y="37"/>
                  </a:lnTo>
                  <a:lnTo>
                    <a:pt x="187" y="44"/>
                  </a:lnTo>
                  <a:lnTo>
                    <a:pt x="194" y="52"/>
                  </a:lnTo>
                  <a:lnTo>
                    <a:pt x="200" y="61"/>
                  </a:lnTo>
                  <a:lnTo>
                    <a:pt x="205" y="70"/>
                  </a:lnTo>
                  <a:lnTo>
                    <a:pt x="209" y="78"/>
                  </a:lnTo>
                  <a:lnTo>
                    <a:pt x="212" y="88"/>
                  </a:lnTo>
                  <a:lnTo>
                    <a:pt x="215" y="99"/>
                  </a:lnTo>
                  <a:lnTo>
                    <a:pt x="216" y="109"/>
                  </a:lnTo>
                  <a:lnTo>
                    <a:pt x="216" y="119"/>
                  </a:lnTo>
                  <a:lnTo>
                    <a:pt x="216" y="130"/>
                  </a:lnTo>
                  <a:lnTo>
                    <a:pt x="214" y="140"/>
                  </a:lnTo>
                  <a:lnTo>
                    <a:pt x="211" y="150"/>
                  </a:lnTo>
                  <a:lnTo>
                    <a:pt x="207" y="160"/>
                  </a:lnTo>
                  <a:lnTo>
                    <a:pt x="207" y="160"/>
                  </a:lnTo>
                  <a:lnTo>
                    <a:pt x="202" y="170"/>
                  </a:lnTo>
                  <a:lnTo>
                    <a:pt x="196" y="179"/>
                  </a:lnTo>
                  <a:lnTo>
                    <a:pt x="190" y="188"/>
                  </a:lnTo>
                  <a:lnTo>
                    <a:pt x="184" y="195"/>
                  </a:lnTo>
                  <a:lnTo>
                    <a:pt x="175" y="202"/>
                  </a:lnTo>
                  <a:lnTo>
                    <a:pt x="167" y="208"/>
                  </a:lnTo>
                  <a:lnTo>
                    <a:pt x="157" y="213"/>
                  </a:lnTo>
                  <a:lnTo>
                    <a:pt x="148" y="217"/>
                  </a:lnTo>
                  <a:lnTo>
                    <a:pt x="138" y="221"/>
                  </a:lnTo>
                  <a:lnTo>
                    <a:pt x="128" y="223"/>
                  </a:lnTo>
                  <a:lnTo>
                    <a:pt x="118" y="224"/>
                  </a:lnTo>
                  <a:lnTo>
                    <a:pt x="108" y="224"/>
                  </a:lnTo>
                  <a:lnTo>
                    <a:pt x="98" y="224"/>
                  </a:lnTo>
                  <a:lnTo>
                    <a:pt x="87" y="222"/>
                  </a:lnTo>
                  <a:lnTo>
                    <a:pt x="77" y="219"/>
                  </a:lnTo>
                  <a:lnTo>
                    <a:pt x="66" y="216"/>
                  </a:lnTo>
                  <a:lnTo>
                    <a:pt x="66" y="216"/>
                  </a:lnTo>
                  <a:lnTo>
                    <a:pt x="56" y="211"/>
                  </a:lnTo>
                  <a:lnTo>
                    <a:pt x="46" y="204"/>
                  </a:lnTo>
                  <a:lnTo>
                    <a:pt x="38" y="197"/>
                  </a:lnTo>
                  <a:lnTo>
                    <a:pt x="30" y="189"/>
                  </a:lnTo>
                  <a:lnTo>
                    <a:pt x="30" y="189"/>
                  </a:lnTo>
                  <a:lnTo>
                    <a:pt x="27" y="177"/>
                  </a:lnTo>
                  <a:lnTo>
                    <a:pt x="27" y="177"/>
                  </a:lnTo>
                  <a:lnTo>
                    <a:pt x="25" y="199"/>
                  </a:lnTo>
                  <a:lnTo>
                    <a:pt x="20" y="222"/>
                  </a:lnTo>
                  <a:lnTo>
                    <a:pt x="11" y="245"/>
                  </a:lnTo>
                  <a:lnTo>
                    <a:pt x="0" y="265"/>
                  </a:lnTo>
                  <a:lnTo>
                    <a:pt x="0" y="265"/>
                  </a:lnTo>
                  <a:lnTo>
                    <a:pt x="1" y="268"/>
                  </a:lnTo>
                  <a:lnTo>
                    <a:pt x="2" y="272"/>
                  </a:lnTo>
                  <a:lnTo>
                    <a:pt x="4" y="275"/>
                  </a:lnTo>
                  <a:lnTo>
                    <a:pt x="7" y="277"/>
                  </a:lnTo>
                  <a:lnTo>
                    <a:pt x="61" y="301"/>
                  </a:lnTo>
                  <a:lnTo>
                    <a:pt x="61" y="301"/>
                  </a:lnTo>
                  <a:lnTo>
                    <a:pt x="66" y="301"/>
                  </a:lnTo>
                  <a:lnTo>
                    <a:pt x="70" y="301"/>
                  </a:lnTo>
                  <a:lnTo>
                    <a:pt x="74" y="299"/>
                  </a:lnTo>
                  <a:lnTo>
                    <a:pt x="78" y="295"/>
                  </a:lnTo>
                  <a:lnTo>
                    <a:pt x="97" y="262"/>
                  </a:lnTo>
                  <a:lnTo>
                    <a:pt x="97" y="262"/>
                  </a:lnTo>
                  <a:lnTo>
                    <a:pt x="98" y="258"/>
                  </a:lnTo>
                  <a:lnTo>
                    <a:pt x="97" y="253"/>
                  </a:lnTo>
                  <a:lnTo>
                    <a:pt x="117" y="234"/>
                  </a:lnTo>
                  <a:lnTo>
                    <a:pt x="117" y="234"/>
                  </a:lnTo>
                  <a:lnTo>
                    <a:pt x="132" y="233"/>
                  </a:lnTo>
                  <a:lnTo>
                    <a:pt x="147" y="228"/>
                  </a:lnTo>
                  <a:lnTo>
                    <a:pt x="162" y="223"/>
                  </a:lnTo>
                  <a:lnTo>
                    <a:pt x="176" y="214"/>
                  </a:lnTo>
                  <a:lnTo>
                    <a:pt x="189" y="204"/>
                  </a:lnTo>
                  <a:lnTo>
                    <a:pt x="200" y="193"/>
                  </a:lnTo>
                  <a:lnTo>
                    <a:pt x="209" y="180"/>
                  </a:lnTo>
                  <a:lnTo>
                    <a:pt x="218" y="165"/>
                  </a:lnTo>
                  <a:lnTo>
                    <a:pt x="218" y="165"/>
                  </a:lnTo>
                  <a:lnTo>
                    <a:pt x="221" y="154"/>
                  </a:lnTo>
                  <a:lnTo>
                    <a:pt x="224" y="143"/>
                  </a:lnTo>
                  <a:lnTo>
                    <a:pt x="226" y="131"/>
                  </a:lnTo>
                  <a:lnTo>
                    <a:pt x="226" y="120"/>
                  </a:lnTo>
                  <a:lnTo>
                    <a:pt x="226" y="109"/>
                  </a:lnTo>
                  <a:lnTo>
                    <a:pt x="225" y="97"/>
                  </a:lnTo>
                  <a:lnTo>
                    <a:pt x="223" y="86"/>
                  </a:lnTo>
                  <a:lnTo>
                    <a:pt x="219" y="75"/>
                  </a:lnTo>
                  <a:lnTo>
                    <a:pt x="214" y="65"/>
                  </a:lnTo>
                  <a:lnTo>
                    <a:pt x="209" y="54"/>
                  </a:lnTo>
                  <a:lnTo>
                    <a:pt x="202" y="46"/>
                  </a:lnTo>
                  <a:lnTo>
                    <a:pt x="195" y="37"/>
                  </a:lnTo>
                  <a:lnTo>
                    <a:pt x="186" y="29"/>
                  </a:lnTo>
                  <a:lnTo>
                    <a:pt x="177" y="22"/>
                  </a:lnTo>
                  <a:lnTo>
                    <a:pt x="167" y="15"/>
                  </a:lnTo>
                  <a:lnTo>
                    <a:pt x="157" y="10"/>
                  </a:lnTo>
                  <a:lnTo>
                    <a:pt x="157" y="10"/>
                  </a:lnTo>
                  <a:close/>
                  <a:moveTo>
                    <a:pt x="89" y="247"/>
                  </a:moveTo>
                  <a:lnTo>
                    <a:pt x="29" y="219"/>
                  </a:lnTo>
                  <a:lnTo>
                    <a:pt x="29" y="203"/>
                  </a:lnTo>
                  <a:lnTo>
                    <a:pt x="29" y="203"/>
                  </a:lnTo>
                  <a:lnTo>
                    <a:pt x="36" y="209"/>
                  </a:lnTo>
                  <a:lnTo>
                    <a:pt x="44" y="216"/>
                  </a:lnTo>
                  <a:lnTo>
                    <a:pt x="53" y="221"/>
                  </a:lnTo>
                  <a:lnTo>
                    <a:pt x="63" y="226"/>
                  </a:lnTo>
                  <a:lnTo>
                    <a:pt x="63" y="226"/>
                  </a:lnTo>
                  <a:lnTo>
                    <a:pt x="72" y="229"/>
                  </a:lnTo>
                  <a:lnTo>
                    <a:pt x="82" y="232"/>
                  </a:lnTo>
                  <a:lnTo>
                    <a:pt x="92" y="233"/>
                  </a:lnTo>
                  <a:lnTo>
                    <a:pt x="102" y="234"/>
                  </a:lnTo>
                  <a:lnTo>
                    <a:pt x="89" y="2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35" name="组合 34"/>
          <p:cNvGrpSpPr/>
          <p:nvPr/>
        </p:nvGrpSpPr>
        <p:grpSpPr>
          <a:xfrm>
            <a:off x="3590096" y="2636231"/>
            <a:ext cx="760650" cy="773432"/>
            <a:chOff x="8175626" y="1322388"/>
            <a:chExt cx="566737" cy="576263"/>
          </a:xfrm>
          <a:solidFill>
            <a:schemeClr val="accent3"/>
          </a:solidFill>
        </p:grpSpPr>
        <p:sp>
          <p:nvSpPr>
            <p:cNvPr id="36" name="Freeform 247"/>
            <p:cNvSpPr>
              <a:spLocks/>
            </p:cNvSpPr>
            <p:nvPr/>
          </p:nvSpPr>
          <p:spPr bwMode="auto">
            <a:xfrm>
              <a:off x="8580438" y="1731963"/>
              <a:ext cx="161925" cy="38100"/>
            </a:xfrm>
            <a:custGeom>
              <a:avLst/>
              <a:gdLst>
                <a:gd name="T0" fmla="*/ 102 w 102"/>
                <a:gd name="T1" fmla="*/ 12 h 24"/>
                <a:gd name="T2" fmla="*/ 102 w 102"/>
                <a:gd name="T3" fmla="*/ 12 h 24"/>
                <a:gd name="T4" fmla="*/ 102 w 102"/>
                <a:gd name="T5" fmla="*/ 17 h 24"/>
                <a:gd name="T6" fmla="*/ 98 w 102"/>
                <a:gd name="T7" fmla="*/ 22 h 24"/>
                <a:gd name="T8" fmla="*/ 95 w 102"/>
                <a:gd name="T9" fmla="*/ 24 h 24"/>
                <a:gd name="T10" fmla="*/ 90 w 102"/>
                <a:gd name="T11" fmla="*/ 24 h 24"/>
                <a:gd name="T12" fmla="*/ 13 w 102"/>
                <a:gd name="T13" fmla="*/ 24 h 24"/>
                <a:gd name="T14" fmla="*/ 13 w 102"/>
                <a:gd name="T15" fmla="*/ 24 h 24"/>
                <a:gd name="T16" fmla="*/ 8 w 102"/>
                <a:gd name="T17" fmla="*/ 24 h 24"/>
                <a:gd name="T18" fmla="*/ 4 w 102"/>
                <a:gd name="T19" fmla="*/ 22 h 24"/>
                <a:gd name="T20" fmla="*/ 0 w 102"/>
                <a:gd name="T21" fmla="*/ 17 h 24"/>
                <a:gd name="T22" fmla="*/ 0 w 102"/>
                <a:gd name="T23" fmla="*/ 12 h 24"/>
                <a:gd name="T24" fmla="*/ 0 w 102"/>
                <a:gd name="T25" fmla="*/ 12 h 24"/>
                <a:gd name="T26" fmla="*/ 0 w 102"/>
                <a:gd name="T27" fmla="*/ 8 h 24"/>
                <a:gd name="T28" fmla="*/ 4 w 102"/>
                <a:gd name="T29" fmla="*/ 3 h 24"/>
                <a:gd name="T30" fmla="*/ 8 w 102"/>
                <a:gd name="T31" fmla="*/ 0 h 24"/>
                <a:gd name="T32" fmla="*/ 13 w 102"/>
                <a:gd name="T33" fmla="*/ 0 h 24"/>
                <a:gd name="T34" fmla="*/ 90 w 102"/>
                <a:gd name="T35" fmla="*/ 0 h 24"/>
                <a:gd name="T36" fmla="*/ 90 w 102"/>
                <a:gd name="T37" fmla="*/ 0 h 24"/>
                <a:gd name="T38" fmla="*/ 95 w 102"/>
                <a:gd name="T39" fmla="*/ 0 h 24"/>
                <a:gd name="T40" fmla="*/ 98 w 102"/>
                <a:gd name="T41" fmla="*/ 3 h 24"/>
                <a:gd name="T42" fmla="*/ 102 w 102"/>
                <a:gd name="T43" fmla="*/ 8 h 24"/>
                <a:gd name="T44" fmla="*/ 102 w 102"/>
                <a:gd name="T45" fmla="*/ 12 h 24"/>
                <a:gd name="T46" fmla="*/ 102 w 102"/>
                <a:gd name="T47"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2" h="24">
                  <a:moveTo>
                    <a:pt x="102" y="12"/>
                  </a:moveTo>
                  <a:lnTo>
                    <a:pt x="102" y="12"/>
                  </a:lnTo>
                  <a:lnTo>
                    <a:pt x="102" y="17"/>
                  </a:lnTo>
                  <a:lnTo>
                    <a:pt x="98" y="22"/>
                  </a:lnTo>
                  <a:lnTo>
                    <a:pt x="95" y="24"/>
                  </a:lnTo>
                  <a:lnTo>
                    <a:pt x="90" y="24"/>
                  </a:lnTo>
                  <a:lnTo>
                    <a:pt x="13" y="24"/>
                  </a:lnTo>
                  <a:lnTo>
                    <a:pt x="13" y="24"/>
                  </a:lnTo>
                  <a:lnTo>
                    <a:pt x="8" y="24"/>
                  </a:lnTo>
                  <a:lnTo>
                    <a:pt x="4" y="22"/>
                  </a:lnTo>
                  <a:lnTo>
                    <a:pt x="0" y="17"/>
                  </a:lnTo>
                  <a:lnTo>
                    <a:pt x="0" y="12"/>
                  </a:lnTo>
                  <a:lnTo>
                    <a:pt x="0" y="12"/>
                  </a:lnTo>
                  <a:lnTo>
                    <a:pt x="0" y="8"/>
                  </a:lnTo>
                  <a:lnTo>
                    <a:pt x="4" y="3"/>
                  </a:lnTo>
                  <a:lnTo>
                    <a:pt x="8" y="0"/>
                  </a:lnTo>
                  <a:lnTo>
                    <a:pt x="13" y="0"/>
                  </a:lnTo>
                  <a:lnTo>
                    <a:pt x="90" y="0"/>
                  </a:lnTo>
                  <a:lnTo>
                    <a:pt x="90" y="0"/>
                  </a:lnTo>
                  <a:lnTo>
                    <a:pt x="95" y="0"/>
                  </a:lnTo>
                  <a:lnTo>
                    <a:pt x="98" y="3"/>
                  </a:lnTo>
                  <a:lnTo>
                    <a:pt x="102" y="8"/>
                  </a:lnTo>
                  <a:lnTo>
                    <a:pt x="102" y="12"/>
                  </a:lnTo>
                  <a:lnTo>
                    <a:pt x="102"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7" name="Freeform 248"/>
            <p:cNvSpPr>
              <a:spLocks/>
            </p:cNvSpPr>
            <p:nvPr/>
          </p:nvSpPr>
          <p:spPr bwMode="auto">
            <a:xfrm>
              <a:off x="8580438" y="1781175"/>
              <a:ext cx="161925" cy="39688"/>
            </a:xfrm>
            <a:custGeom>
              <a:avLst/>
              <a:gdLst>
                <a:gd name="T0" fmla="*/ 102 w 102"/>
                <a:gd name="T1" fmla="*/ 12 h 25"/>
                <a:gd name="T2" fmla="*/ 102 w 102"/>
                <a:gd name="T3" fmla="*/ 12 h 25"/>
                <a:gd name="T4" fmla="*/ 102 w 102"/>
                <a:gd name="T5" fmla="*/ 17 h 25"/>
                <a:gd name="T6" fmla="*/ 98 w 102"/>
                <a:gd name="T7" fmla="*/ 21 h 25"/>
                <a:gd name="T8" fmla="*/ 95 w 102"/>
                <a:gd name="T9" fmla="*/ 23 h 25"/>
                <a:gd name="T10" fmla="*/ 90 w 102"/>
                <a:gd name="T11" fmla="*/ 25 h 25"/>
                <a:gd name="T12" fmla="*/ 13 w 102"/>
                <a:gd name="T13" fmla="*/ 25 h 25"/>
                <a:gd name="T14" fmla="*/ 13 w 102"/>
                <a:gd name="T15" fmla="*/ 25 h 25"/>
                <a:gd name="T16" fmla="*/ 8 w 102"/>
                <a:gd name="T17" fmla="*/ 23 h 25"/>
                <a:gd name="T18" fmla="*/ 4 w 102"/>
                <a:gd name="T19" fmla="*/ 21 h 25"/>
                <a:gd name="T20" fmla="*/ 0 w 102"/>
                <a:gd name="T21" fmla="*/ 17 h 25"/>
                <a:gd name="T22" fmla="*/ 0 w 102"/>
                <a:gd name="T23" fmla="*/ 12 h 25"/>
                <a:gd name="T24" fmla="*/ 0 w 102"/>
                <a:gd name="T25" fmla="*/ 12 h 25"/>
                <a:gd name="T26" fmla="*/ 0 w 102"/>
                <a:gd name="T27" fmla="*/ 7 h 25"/>
                <a:gd name="T28" fmla="*/ 4 w 102"/>
                <a:gd name="T29" fmla="*/ 3 h 25"/>
                <a:gd name="T30" fmla="*/ 8 w 102"/>
                <a:gd name="T31" fmla="*/ 1 h 25"/>
                <a:gd name="T32" fmla="*/ 13 w 102"/>
                <a:gd name="T33" fmla="*/ 0 h 25"/>
                <a:gd name="T34" fmla="*/ 90 w 102"/>
                <a:gd name="T35" fmla="*/ 0 h 25"/>
                <a:gd name="T36" fmla="*/ 90 w 102"/>
                <a:gd name="T37" fmla="*/ 0 h 25"/>
                <a:gd name="T38" fmla="*/ 95 w 102"/>
                <a:gd name="T39" fmla="*/ 1 h 25"/>
                <a:gd name="T40" fmla="*/ 98 w 102"/>
                <a:gd name="T41" fmla="*/ 3 h 25"/>
                <a:gd name="T42" fmla="*/ 102 w 102"/>
                <a:gd name="T43" fmla="*/ 7 h 25"/>
                <a:gd name="T44" fmla="*/ 102 w 102"/>
                <a:gd name="T45" fmla="*/ 12 h 25"/>
                <a:gd name="T46" fmla="*/ 102 w 102"/>
                <a:gd name="T47" fmla="*/ 12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2" h="25">
                  <a:moveTo>
                    <a:pt x="102" y="12"/>
                  </a:moveTo>
                  <a:lnTo>
                    <a:pt x="102" y="12"/>
                  </a:lnTo>
                  <a:lnTo>
                    <a:pt x="102" y="17"/>
                  </a:lnTo>
                  <a:lnTo>
                    <a:pt x="98" y="21"/>
                  </a:lnTo>
                  <a:lnTo>
                    <a:pt x="95" y="23"/>
                  </a:lnTo>
                  <a:lnTo>
                    <a:pt x="90" y="25"/>
                  </a:lnTo>
                  <a:lnTo>
                    <a:pt x="13" y="25"/>
                  </a:lnTo>
                  <a:lnTo>
                    <a:pt x="13" y="25"/>
                  </a:lnTo>
                  <a:lnTo>
                    <a:pt x="8" y="23"/>
                  </a:lnTo>
                  <a:lnTo>
                    <a:pt x="4" y="21"/>
                  </a:lnTo>
                  <a:lnTo>
                    <a:pt x="0" y="17"/>
                  </a:lnTo>
                  <a:lnTo>
                    <a:pt x="0" y="12"/>
                  </a:lnTo>
                  <a:lnTo>
                    <a:pt x="0" y="12"/>
                  </a:lnTo>
                  <a:lnTo>
                    <a:pt x="0" y="7"/>
                  </a:lnTo>
                  <a:lnTo>
                    <a:pt x="4" y="3"/>
                  </a:lnTo>
                  <a:lnTo>
                    <a:pt x="8" y="1"/>
                  </a:lnTo>
                  <a:lnTo>
                    <a:pt x="13" y="0"/>
                  </a:lnTo>
                  <a:lnTo>
                    <a:pt x="90" y="0"/>
                  </a:lnTo>
                  <a:lnTo>
                    <a:pt x="90" y="0"/>
                  </a:lnTo>
                  <a:lnTo>
                    <a:pt x="95" y="1"/>
                  </a:lnTo>
                  <a:lnTo>
                    <a:pt x="98" y="3"/>
                  </a:lnTo>
                  <a:lnTo>
                    <a:pt x="102" y="7"/>
                  </a:lnTo>
                  <a:lnTo>
                    <a:pt x="102" y="12"/>
                  </a:lnTo>
                  <a:lnTo>
                    <a:pt x="102"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8" name="Freeform 249"/>
            <p:cNvSpPr>
              <a:spLocks/>
            </p:cNvSpPr>
            <p:nvPr/>
          </p:nvSpPr>
          <p:spPr bwMode="auto">
            <a:xfrm>
              <a:off x="8580438" y="1830388"/>
              <a:ext cx="161925" cy="39688"/>
            </a:xfrm>
            <a:custGeom>
              <a:avLst/>
              <a:gdLst>
                <a:gd name="T0" fmla="*/ 102 w 102"/>
                <a:gd name="T1" fmla="*/ 13 h 25"/>
                <a:gd name="T2" fmla="*/ 102 w 102"/>
                <a:gd name="T3" fmla="*/ 13 h 25"/>
                <a:gd name="T4" fmla="*/ 102 w 102"/>
                <a:gd name="T5" fmla="*/ 18 h 25"/>
                <a:gd name="T6" fmla="*/ 98 w 102"/>
                <a:gd name="T7" fmla="*/ 21 h 25"/>
                <a:gd name="T8" fmla="*/ 95 w 102"/>
                <a:gd name="T9" fmla="*/ 24 h 25"/>
                <a:gd name="T10" fmla="*/ 90 w 102"/>
                <a:gd name="T11" fmla="*/ 25 h 25"/>
                <a:gd name="T12" fmla="*/ 13 w 102"/>
                <a:gd name="T13" fmla="*/ 25 h 25"/>
                <a:gd name="T14" fmla="*/ 13 w 102"/>
                <a:gd name="T15" fmla="*/ 25 h 25"/>
                <a:gd name="T16" fmla="*/ 8 w 102"/>
                <a:gd name="T17" fmla="*/ 24 h 25"/>
                <a:gd name="T18" fmla="*/ 4 w 102"/>
                <a:gd name="T19" fmla="*/ 21 h 25"/>
                <a:gd name="T20" fmla="*/ 0 w 102"/>
                <a:gd name="T21" fmla="*/ 18 h 25"/>
                <a:gd name="T22" fmla="*/ 0 w 102"/>
                <a:gd name="T23" fmla="*/ 13 h 25"/>
                <a:gd name="T24" fmla="*/ 0 w 102"/>
                <a:gd name="T25" fmla="*/ 13 h 25"/>
                <a:gd name="T26" fmla="*/ 0 w 102"/>
                <a:gd name="T27" fmla="*/ 8 h 25"/>
                <a:gd name="T28" fmla="*/ 4 w 102"/>
                <a:gd name="T29" fmla="*/ 4 h 25"/>
                <a:gd name="T30" fmla="*/ 8 w 102"/>
                <a:gd name="T31" fmla="*/ 1 h 25"/>
                <a:gd name="T32" fmla="*/ 13 w 102"/>
                <a:gd name="T33" fmla="*/ 0 h 25"/>
                <a:gd name="T34" fmla="*/ 90 w 102"/>
                <a:gd name="T35" fmla="*/ 0 h 25"/>
                <a:gd name="T36" fmla="*/ 90 w 102"/>
                <a:gd name="T37" fmla="*/ 0 h 25"/>
                <a:gd name="T38" fmla="*/ 95 w 102"/>
                <a:gd name="T39" fmla="*/ 1 h 25"/>
                <a:gd name="T40" fmla="*/ 98 w 102"/>
                <a:gd name="T41" fmla="*/ 4 h 25"/>
                <a:gd name="T42" fmla="*/ 102 w 102"/>
                <a:gd name="T43" fmla="*/ 8 h 25"/>
                <a:gd name="T44" fmla="*/ 102 w 102"/>
                <a:gd name="T45" fmla="*/ 13 h 25"/>
                <a:gd name="T46" fmla="*/ 102 w 102"/>
                <a:gd name="T47" fmla="*/ 1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2" h="25">
                  <a:moveTo>
                    <a:pt x="102" y="13"/>
                  </a:moveTo>
                  <a:lnTo>
                    <a:pt x="102" y="13"/>
                  </a:lnTo>
                  <a:lnTo>
                    <a:pt x="102" y="18"/>
                  </a:lnTo>
                  <a:lnTo>
                    <a:pt x="98" y="21"/>
                  </a:lnTo>
                  <a:lnTo>
                    <a:pt x="95" y="24"/>
                  </a:lnTo>
                  <a:lnTo>
                    <a:pt x="90" y="25"/>
                  </a:lnTo>
                  <a:lnTo>
                    <a:pt x="13" y="25"/>
                  </a:lnTo>
                  <a:lnTo>
                    <a:pt x="13" y="25"/>
                  </a:lnTo>
                  <a:lnTo>
                    <a:pt x="8" y="24"/>
                  </a:lnTo>
                  <a:lnTo>
                    <a:pt x="4" y="21"/>
                  </a:lnTo>
                  <a:lnTo>
                    <a:pt x="0" y="18"/>
                  </a:lnTo>
                  <a:lnTo>
                    <a:pt x="0" y="13"/>
                  </a:lnTo>
                  <a:lnTo>
                    <a:pt x="0" y="13"/>
                  </a:lnTo>
                  <a:lnTo>
                    <a:pt x="0" y="8"/>
                  </a:lnTo>
                  <a:lnTo>
                    <a:pt x="4" y="4"/>
                  </a:lnTo>
                  <a:lnTo>
                    <a:pt x="8" y="1"/>
                  </a:lnTo>
                  <a:lnTo>
                    <a:pt x="13" y="0"/>
                  </a:lnTo>
                  <a:lnTo>
                    <a:pt x="90" y="0"/>
                  </a:lnTo>
                  <a:lnTo>
                    <a:pt x="90" y="0"/>
                  </a:lnTo>
                  <a:lnTo>
                    <a:pt x="95" y="1"/>
                  </a:lnTo>
                  <a:lnTo>
                    <a:pt x="98" y="4"/>
                  </a:lnTo>
                  <a:lnTo>
                    <a:pt x="102" y="8"/>
                  </a:lnTo>
                  <a:lnTo>
                    <a:pt x="102" y="13"/>
                  </a:lnTo>
                  <a:lnTo>
                    <a:pt x="102"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9" name="Freeform 250"/>
            <p:cNvSpPr>
              <a:spLocks noEditPoints="1"/>
            </p:cNvSpPr>
            <p:nvPr/>
          </p:nvSpPr>
          <p:spPr bwMode="auto">
            <a:xfrm>
              <a:off x="8175626" y="1322388"/>
              <a:ext cx="519113" cy="576263"/>
            </a:xfrm>
            <a:custGeom>
              <a:avLst/>
              <a:gdLst>
                <a:gd name="T0" fmla="*/ 258 w 327"/>
                <a:gd name="T1" fmla="*/ 105 h 363"/>
                <a:gd name="T2" fmla="*/ 224 w 327"/>
                <a:gd name="T3" fmla="*/ 75 h 363"/>
                <a:gd name="T4" fmla="*/ 240 w 327"/>
                <a:gd name="T5" fmla="*/ 43 h 363"/>
                <a:gd name="T6" fmla="*/ 263 w 327"/>
                <a:gd name="T7" fmla="*/ 19 h 363"/>
                <a:gd name="T8" fmla="*/ 230 w 327"/>
                <a:gd name="T9" fmla="*/ 4 h 363"/>
                <a:gd name="T10" fmla="*/ 191 w 327"/>
                <a:gd name="T11" fmla="*/ 0 h 363"/>
                <a:gd name="T12" fmla="*/ 142 w 327"/>
                <a:gd name="T13" fmla="*/ 0 h 363"/>
                <a:gd name="T14" fmla="*/ 104 w 327"/>
                <a:gd name="T15" fmla="*/ 5 h 363"/>
                <a:gd name="T16" fmla="*/ 64 w 327"/>
                <a:gd name="T17" fmla="*/ 19 h 363"/>
                <a:gd name="T18" fmla="*/ 77 w 327"/>
                <a:gd name="T19" fmla="*/ 37 h 363"/>
                <a:gd name="T20" fmla="*/ 99 w 327"/>
                <a:gd name="T21" fmla="*/ 71 h 363"/>
                <a:gd name="T22" fmla="*/ 83 w 327"/>
                <a:gd name="T23" fmla="*/ 96 h 363"/>
                <a:gd name="T24" fmla="*/ 15 w 327"/>
                <a:gd name="T25" fmla="*/ 166 h 363"/>
                <a:gd name="T26" fmla="*/ 0 w 327"/>
                <a:gd name="T27" fmla="*/ 236 h 363"/>
                <a:gd name="T28" fmla="*/ 43 w 327"/>
                <a:gd name="T29" fmla="*/ 329 h 363"/>
                <a:gd name="T30" fmla="*/ 141 w 327"/>
                <a:gd name="T31" fmla="*/ 363 h 363"/>
                <a:gd name="T32" fmla="*/ 189 w 327"/>
                <a:gd name="T33" fmla="*/ 363 h 363"/>
                <a:gd name="T34" fmla="*/ 249 w 327"/>
                <a:gd name="T35" fmla="*/ 336 h 363"/>
                <a:gd name="T36" fmla="*/ 199 w 327"/>
                <a:gd name="T37" fmla="*/ 343 h 363"/>
                <a:gd name="T38" fmla="*/ 157 w 327"/>
                <a:gd name="T39" fmla="*/ 344 h 363"/>
                <a:gd name="T40" fmla="*/ 73 w 327"/>
                <a:gd name="T41" fmla="*/ 326 h 363"/>
                <a:gd name="T42" fmla="*/ 22 w 327"/>
                <a:gd name="T43" fmla="*/ 268 h 363"/>
                <a:gd name="T44" fmla="*/ 19 w 327"/>
                <a:gd name="T45" fmla="*/ 232 h 363"/>
                <a:gd name="T46" fmla="*/ 38 w 327"/>
                <a:gd name="T47" fmla="*/ 164 h 363"/>
                <a:gd name="T48" fmla="*/ 162 w 327"/>
                <a:gd name="T49" fmla="*/ 101 h 363"/>
                <a:gd name="T50" fmla="*/ 274 w 327"/>
                <a:gd name="T51" fmla="*/ 145 h 363"/>
                <a:gd name="T52" fmla="*/ 308 w 327"/>
                <a:gd name="T53" fmla="*/ 223 h 363"/>
                <a:gd name="T54" fmla="*/ 308 w 327"/>
                <a:gd name="T55" fmla="*/ 234 h 363"/>
                <a:gd name="T56" fmla="*/ 327 w 327"/>
                <a:gd name="T57" fmla="*/ 222 h 363"/>
                <a:gd name="T58" fmla="*/ 118 w 327"/>
                <a:gd name="T59" fmla="*/ 56 h 363"/>
                <a:gd name="T60" fmla="*/ 95 w 327"/>
                <a:gd name="T61" fmla="*/ 20 h 363"/>
                <a:gd name="T62" fmla="*/ 119 w 327"/>
                <a:gd name="T63" fmla="*/ 23 h 363"/>
                <a:gd name="T64" fmla="*/ 152 w 327"/>
                <a:gd name="T65" fmla="*/ 20 h 363"/>
                <a:gd name="T66" fmla="*/ 186 w 327"/>
                <a:gd name="T67" fmla="*/ 17 h 363"/>
                <a:gd name="T68" fmla="*/ 207 w 327"/>
                <a:gd name="T69" fmla="*/ 23 h 363"/>
                <a:gd name="T70" fmla="*/ 230 w 327"/>
                <a:gd name="T71" fmla="*/ 20 h 363"/>
                <a:gd name="T72" fmla="*/ 209 w 327"/>
                <a:gd name="T73" fmla="*/ 56 h 363"/>
                <a:gd name="T74" fmla="*/ 168 w 327"/>
                <a:gd name="T75" fmla="*/ 314 h 363"/>
                <a:gd name="T76" fmla="*/ 200 w 327"/>
                <a:gd name="T77" fmla="*/ 278 h 363"/>
                <a:gd name="T78" fmla="*/ 209 w 327"/>
                <a:gd name="T79" fmla="*/ 236 h 363"/>
                <a:gd name="T80" fmla="*/ 170 w 327"/>
                <a:gd name="T81" fmla="*/ 173 h 363"/>
                <a:gd name="T82" fmla="*/ 189 w 327"/>
                <a:gd name="T83" fmla="*/ 195 h 363"/>
                <a:gd name="T84" fmla="*/ 207 w 327"/>
                <a:gd name="T85" fmla="*/ 187 h 363"/>
                <a:gd name="T86" fmla="*/ 192 w 327"/>
                <a:gd name="T87" fmla="*/ 163 h 363"/>
                <a:gd name="T88" fmla="*/ 168 w 327"/>
                <a:gd name="T89" fmla="*/ 139 h 363"/>
                <a:gd name="T90" fmla="*/ 157 w 327"/>
                <a:gd name="T91" fmla="*/ 154 h 363"/>
                <a:gd name="T92" fmla="*/ 121 w 327"/>
                <a:gd name="T93" fmla="*/ 178 h 363"/>
                <a:gd name="T94" fmla="*/ 129 w 327"/>
                <a:gd name="T95" fmla="*/ 218 h 363"/>
                <a:gd name="T96" fmla="*/ 148 w 327"/>
                <a:gd name="T97" fmla="*/ 268 h 363"/>
                <a:gd name="T98" fmla="*/ 134 w 327"/>
                <a:gd name="T99" fmla="*/ 244 h 363"/>
                <a:gd name="T100" fmla="*/ 116 w 327"/>
                <a:gd name="T101" fmla="*/ 250 h 363"/>
                <a:gd name="T102" fmla="*/ 126 w 327"/>
                <a:gd name="T103" fmla="*/ 278 h 363"/>
                <a:gd name="T104" fmla="*/ 158 w 327"/>
                <a:gd name="T105" fmla="*/ 311 h 363"/>
                <a:gd name="T106" fmla="*/ 186 w 327"/>
                <a:gd name="T107" fmla="*/ 244 h 363"/>
                <a:gd name="T108" fmla="*/ 170 w 327"/>
                <a:gd name="T109" fmla="*/ 275 h 363"/>
                <a:gd name="T110" fmla="*/ 146 w 327"/>
                <a:gd name="T111" fmla="*/ 178 h 363"/>
                <a:gd name="T112" fmla="*/ 146 w 327"/>
                <a:gd name="T113" fmla="*/ 200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27" h="363">
                  <a:moveTo>
                    <a:pt x="311" y="166"/>
                  </a:moveTo>
                  <a:lnTo>
                    <a:pt x="311" y="166"/>
                  </a:lnTo>
                  <a:lnTo>
                    <a:pt x="306" y="155"/>
                  </a:lnTo>
                  <a:lnTo>
                    <a:pt x="298" y="145"/>
                  </a:lnTo>
                  <a:lnTo>
                    <a:pt x="291" y="135"/>
                  </a:lnTo>
                  <a:lnTo>
                    <a:pt x="280" y="124"/>
                  </a:lnTo>
                  <a:lnTo>
                    <a:pt x="270" y="115"/>
                  </a:lnTo>
                  <a:lnTo>
                    <a:pt x="258" y="105"/>
                  </a:lnTo>
                  <a:lnTo>
                    <a:pt x="243" y="96"/>
                  </a:lnTo>
                  <a:lnTo>
                    <a:pt x="228" y="87"/>
                  </a:lnTo>
                  <a:lnTo>
                    <a:pt x="228" y="87"/>
                  </a:lnTo>
                  <a:lnTo>
                    <a:pt x="229" y="83"/>
                  </a:lnTo>
                  <a:lnTo>
                    <a:pt x="229" y="83"/>
                  </a:lnTo>
                  <a:lnTo>
                    <a:pt x="228" y="78"/>
                  </a:lnTo>
                  <a:lnTo>
                    <a:pt x="224" y="75"/>
                  </a:lnTo>
                  <a:lnTo>
                    <a:pt x="224" y="75"/>
                  </a:lnTo>
                  <a:lnTo>
                    <a:pt x="228" y="71"/>
                  </a:lnTo>
                  <a:lnTo>
                    <a:pt x="229" y="66"/>
                  </a:lnTo>
                  <a:lnTo>
                    <a:pt x="229" y="66"/>
                  </a:lnTo>
                  <a:lnTo>
                    <a:pt x="228" y="62"/>
                  </a:lnTo>
                  <a:lnTo>
                    <a:pt x="226" y="59"/>
                  </a:lnTo>
                  <a:lnTo>
                    <a:pt x="226" y="59"/>
                  </a:lnTo>
                  <a:lnTo>
                    <a:pt x="233" y="52"/>
                  </a:lnTo>
                  <a:lnTo>
                    <a:pt x="240" y="43"/>
                  </a:lnTo>
                  <a:lnTo>
                    <a:pt x="250" y="37"/>
                  </a:lnTo>
                  <a:lnTo>
                    <a:pt x="260" y="32"/>
                  </a:lnTo>
                  <a:lnTo>
                    <a:pt x="260" y="32"/>
                  </a:lnTo>
                  <a:lnTo>
                    <a:pt x="263" y="30"/>
                  </a:lnTo>
                  <a:lnTo>
                    <a:pt x="264" y="27"/>
                  </a:lnTo>
                  <a:lnTo>
                    <a:pt x="264" y="27"/>
                  </a:lnTo>
                  <a:lnTo>
                    <a:pt x="264" y="23"/>
                  </a:lnTo>
                  <a:lnTo>
                    <a:pt x="263" y="19"/>
                  </a:lnTo>
                  <a:lnTo>
                    <a:pt x="263" y="19"/>
                  </a:lnTo>
                  <a:lnTo>
                    <a:pt x="260" y="17"/>
                  </a:lnTo>
                  <a:lnTo>
                    <a:pt x="254" y="12"/>
                  </a:lnTo>
                  <a:lnTo>
                    <a:pt x="249" y="9"/>
                  </a:lnTo>
                  <a:lnTo>
                    <a:pt x="244" y="7"/>
                  </a:lnTo>
                  <a:lnTo>
                    <a:pt x="238" y="5"/>
                  </a:lnTo>
                  <a:lnTo>
                    <a:pt x="230" y="4"/>
                  </a:lnTo>
                  <a:lnTo>
                    <a:pt x="230" y="4"/>
                  </a:lnTo>
                  <a:lnTo>
                    <a:pt x="223" y="5"/>
                  </a:lnTo>
                  <a:lnTo>
                    <a:pt x="215" y="8"/>
                  </a:lnTo>
                  <a:lnTo>
                    <a:pt x="215" y="8"/>
                  </a:lnTo>
                  <a:lnTo>
                    <a:pt x="210" y="5"/>
                  </a:lnTo>
                  <a:lnTo>
                    <a:pt x="205" y="3"/>
                  </a:lnTo>
                  <a:lnTo>
                    <a:pt x="199" y="2"/>
                  </a:lnTo>
                  <a:lnTo>
                    <a:pt x="191" y="0"/>
                  </a:lnTo>
                  <a:lnTo>
                    <a:pt x="191" y="0"/>
                  </a:lnTo>
                  <a:lnTo>
                    <a:pt x="185" y="0"/>
                  </a:lnTo>
                  <a:lnTo>
                    <a:pt x="177" y="2"/>
                  </a:lnTo>
                  <a:lnTo>
                    <a:pt x="171" y="4"/>
                  </a:lnTo>
                  <a:lnTo>
                    <a:pt x="163" y="8"/>
                  </a:lnTo>
                  <a:lnTo>
                    <a:pt x="163" y="8"/>
                  </a:lnTo>
                  <a:lnTo>
                    <a:pt x="156" y="4"/>
                  </a:lnTo>
                  <a:lnTo>
                    <a:pt x="148" y="2"/>
                  </a:lnTo>
                  <a:lnTo>
                    <a:pt x="142" y="0"/>
                  </a:lnTo>
                  <a:lnTo>
                    <a:pt x="136" y="0"/>
                  </a:lnTo>
                  <a:lnTo>
                    <a:pt x="136" y="0"/>
                  </a:lnTo>
                  <a:lnTo>
                    <a:pt x="128" y="2"/>
                  </a:lnTo>
                  <a:lnTo>
                    <a:pt x="122" y="3"/>
                  </a:lnTo>
                  <a:lnTo>
                    <a:pt x="116" y="5"/>
                  </a:lnTo>
                  <a:lnTo>
                    <a:pt x="112" y="8"/>
                  </a:lnTo>
                  <a:lnTo>
                    <a:pt x="112" y="8"/>
                  </a:lnTo>
                  <a:lnTo>
                    <a:pt x="104" y="5"/>
                  </a:lnTo>
                  <a:lnTo>
                    <a:pt x="95" y="4"/>
                  </a:lnTo>
                  <a:lnTo>
                    <a:pt x="95" y="4"/>
                  </a:lnTo>
                  <a:lnTo>
                    <a:pt x="89" y="5"/>
                  </a:lnTo>
                  <a:lnTo>
                    <a:pt x="83" y="7"/>
                  </a:lnTo>
                  <a:lnTo>
                    <a:pt x="77" y="9"/>
                  </a:lnTo>
                  <a:lnTo>
                    <a:pt x="73" y="12"/>
                  </a:lnTo>
                  <a:lnTo>
                    <a:pt x="67" y="17"/>
                  </a:lnTo>
                  <a:lnTo>
                    <a:pt x="64" y="19"/>
                  </a:lnTo>
                  <a:lnTo>
                    <a:pt x="64" y="19"/>
                  </a:lnTo>
                  <a:lnTo>
                    <a:pt x="61" y="23"/>
                  </a:lnTo>
                  <a:lnTo>
                    <a:pt x="61" y="27"/>
                  </a:lnTo>
                  <a:lnTo>
                    <a:pt x="61" y="27"/>
                  </a:lnTo>
                  <a:lnTo>
                    <a:pt x="64" y="30"/>
                  </a:lnTo>
                  <a:lnTo>
                    <a:pt x="67" y="32"/>
                  </a:lnTo>
                  <a:lnTo>
                    <a:pt x="67" y="32"/>
                  </a:lnTo>
                  <a:lnTo>
                    <a:pt x="77" y="37"/>
                  </a:lnTo>
                  <a:lnTo>
                    <a:pt x="85" y="43"/>
                  </a:lnTo>
                  <a:lnTo>
                    <a:pt x="94" y="52"/>
                  </a:lnTo>
                  <a:lnTo>
                    <a:pt x="101" y="59"/>
                  </a:lnTo>
                  <a:lnTo>
                    <a:pt x="101" y="59"/>
                  </a:lnTo>
                  <a:lnTo>
                    <a:pt x="99" y="62"/>
                  </a:lnTo>
                  <a:lnTo>
                    <a:pt x="98" y="66"/>
                  </a:lnTo>
                  <a:lnTo>
                    <a:pt x="98" y="66"/>
                  </a:lnTo>
                  <a:lnTo>
                    <a:pt x="99" y="71"/>
                  </a:lnTo>
                  <a:lnTo>
                    <a:pt x="103" y="75"/>
                  </a:lnTo>
                  <a:lnTo>
                    <a:pt x="103" y="75"/>
                  </a:lnTo>
                  <a:lnTo>
                    <a:pt x="99" y="78"/>
                  </a:lnTo>
                  <a:lnTo>
                    <a:pt x="98" y="83"/>
                  </a:lnTo>
                  <a:lnTo>
                    <a:pt x="98" y="83"/>
                  </a:lnTo>
                  <a:lnTo>
                    <a:pt x="99" y="87"/>
                  </a:lnTo>
                  <a:lnTo>
                    <a:pt x="99" y="87"/>
                  </a:lnTo>
                  <a:lnTo>
                    <a:pt x="83" y="96"/>
                  </a:lnTo>
                  <a:lnTo>
                    <a:pt x="69" y="105"/>
                  </a:lnTo>
                  <a:lnTo>
                    <a:pt x="56" y="115"/>
                  </a:lnTo>
                  <a:lnTo>
                    <a:pt x="45" y="124"/>
                  </a:lnTo>
                  <a:lnTo>
                    <a:pt x="36" y="135"/>
                  </a:lnTo>
                  <a:lnTo>
                    <a:pt x="28" y="145"/>
                  </a:lnTo>
                  <a:lnTo>
                    <a:pt x="21" y="155"/>
                  </a:lnTo>
                  <a:lnTo>
                    <a:pt x="15" y="166"/>
                  </a:lnTo>
                  <a:lnTo>
                    <a:pt x="15" y="166"/>
                  </a:lnTo>
                  <a:lnTo>
                    <a:pt x="11" y="177"/>
                  </a:lnTo>
                  <a:lnTo>
                    <a:pt x="7" y="188"/>
                  </a:lnTo>
                  <a:lnTo>
                    <a:pt x="2" y="205"/>
                  </a:lnTo>
                  <a:lnTo>
                    <a:pt x="0" y="222"/>
                  </a:lnTo>
                  <a:lnTo>
                    <a:pt x="0" y="232"/>
                  </a:lnTo>
                  <a:lnTo>
                    <a:pt x="0" y="232"/>
                  </a:lnTo>
                  <a:lnTo>
                    <a:pt x="0" y="236"/>
                  </a:lnTo>
                  <a:lnTo>
                    <a:pt x="0" y="236"/>
                  </a:lnTo>
                  <a:lnTo>
                    <a:pt x="1" y="256"/>
                  </a:lnTo>
                  <a:lnTo>
                    <a:pt x="5" y="273"/>
                  </a:lnTo>
                  <a:lnTo>
                    <a:pt x="11" y="290"/>
                  </a:lnTo>
                  <a:lnTo>
                    <a:pt x="19" y="304"/>
                  </a:lnTo>
                  <a:lnTo>
                    <a:pt x="19" y="304"/>
                  </a:lnTo>
                  <a:lnTo>
                    <a:pt x="26" y="314"/>
                  </a:lnTo>
                  <a:lnTo>
                    <a:pt x="34" y="323"/>
                  </a:lnTo>
                  <a:lnTo>
                    <a:pt x="43" y="329"/>
                  </a:lnTo>
                  <a:lnTo>
                    <a:pt x="51" y="336"/>
                  </a:lnTo>
                  <a:lnTo>
                    <a:pt x="60" y="341"/>
                  </a:lnTo>
                  <a:lnTo>
                    <a:pt x="70" y="346"/>
                  </a:lnTo>
                  <a:lnTo>
                    <a:pt x="89" y="354"/>
                  </a:lnTo>
                  <a:lnTo>
                    <a:pt x="89" y="354"/>
                  </a:lnTo>
                  <a:lnTo>
                    <a:pt x="108" y="358"/>
                  </a:lnTo>
                  <a:lnTo>
                    <a:pt x="126" y="362"/>
                  </a:lnTo>
                  <a:lnTo>
                    <a:pt x="141" y="363"/>
                  </a:lnTo>
                  <a:lnTo>
                    <a:pt x="153" y="363"/>
                  </a:lnTo>
                  <a:lnTo>
                    <a:pt x="153" y="363"/>
                  </a:lnTo>
                  <a:lnTo>
                    <a:pt x="157" y="363"/>
                  </a:lnTo>
                  <a:lnTo>
                    <a:pt x="170" y="363"/>
                  </a:lnTo>
                  <a:lnTo>
                    <a:pt x="170" y="363"/>
                  </a:lnTo>
                  <a:lnTo>
                    <a:pt x="174" y="363"/>
                  </a:lnTo>
                  <a:lnTo>
                    <a:pt x="174" y="363"/>
                  </a:lnTo>
                  <a:lnTo>
                    <a:pt x="189" y="363"/>
                  </a:lnTo>
                  <a:lnTo>
                    <a:pt x="209" y="360"/>
                  </a:lnTo>
                  <a:lnTo>
                    <a:pt x="231" y="355"/>
                  </a:lnTo>
                  <a:lnTo>
                    <a:pt x="243" y="351"/>
                  </a:lnTo>
                  <a:lnTo>
                    <a:pt x="254" y="346"/>
                  </a:lnTo>
                  <a:lnTo>
                    <a:pt x="254" y="346"/>
                  </a:lnTo>
                  <a:lnTo>
                    <a:pt x="252" y="344"/>
                  </a:lnTo>
                  <a:lnTo>
                    <a:pt x="250" y="340"/>
                  </a:lnTo>
                  <a:lnTo>
                    <a:pt x="249" y="336"/>
                  </a:lnTo>
                  <a:lnTo>
                    <a:pt x="248" y="333"/>
                  </a:lnTo>
                  <a:lnTo>
                    <a:pt x="248" y="333"/>
                  </a:lnTo>
                  <a:lnTo>
                    <a:pt x="249" y="329"/>
                  </a:lnTo>
                  <a:lnTo>
                    <a:pt x="249" y="329"/>
                  </a:lnTo>
                  <a:lnTo>
                    <a:pt x="231" y="335"/>
                  </a:lnTo>
                  <a:lnTo>
                    <a:pt x="231" y="335"/>
                  </a:lnTo>
                  <a:lnTo>
                    <a:pt x="215" y="340"/>
                  </a:lnTo>
                  <a:lnTo>
                    <a:pt x="199" y="343"/>
                  </a:lnTo>
                  <a:lnTo>
                    <a:pt x="185" y="344"/>
                  </a:lnTo>
                  <a:lnTo>
                    <a:pt x="174" y="344"/>
                  </a:lnTo>
                  <a:lnTo>
                    <a:pt x="174" y="344"/>
                  </a:lnTo>
                  <a:lnTo>
                    <a:pt x="170" y="344"/>
                  </a:lnTo>
                  <a:lnTo>
                    <a:pt x="170" y="344"/>
                  </a:lnTo>
                  <a:lnTo>
                    <a:pt x="157" y="344"/>
                  </a:lnTo>
                  <a:lnTo>
                    <a:pt x="157" y="344"/>
                  </a:lnTo>
                  <a:lnTo>
                    <a:pt x="157" y="344"/>
                  </a:lnTo>
                  <a:lnTo>
                    <a:pt x="153" y="344"/>
                  </a:lnTo>
                  <a:lnTo>
                    <a:pt x="153" y="344"/>
                  </a:lnTo>
                  <a:lnTo>
                    <a:pt x="137" y="344"/>
                  </a:lnTo>
                  <a:lnTo>
                    <a:pt x="117" y="341"/>
                  </a:lnTo>
                  <a:lnTo>
                    <a:pt x="107" y="339"/>
                  </a:lnTo>
                  <a:lnTo>
                    <a:pt x="95" y="335"/>
                  </a:lnTo>
                  <a:lnTo>
                    <a:pt x="83" y="331"/>
                  </a:lnTo>
                  <a:lnTo>
                    <a:pt x="73" y="326"/>
                  </a:lnTo>
                  <a:lnTo>
                    <a:pt x="73" y="326"/>
                  </a:lnTo>
                  <a:lnTo>
                    <a:pt x="61" y="320"/>
                  </a:lnTo>
                  <a:lnTo>
                    <a:pt x="51" y="312"/>
                  </a:lnTo>
                  <a:lnTo>
                    <a:pt x="43" y="304"/>
                  </a:lnTo>
                  <a:lnTo>
                    <a:pt x="35" y="294"/>
                  </a:lnTo>
                  <a:lnTo>
                    <a:pt x="35" y="294"/>
                  </a:lnTo>
                  <a:lnTo>
                    <a:pt x="28" y="282"/>
                  </a:lnTo>
                  <a:lnTo>
                    <a:pt x="22" y="268"/>
                  </a:lnTo>
                  <a:lnTo>
                    <a:pt x="20" y="253"/>
                  </a:lnTo>
                  <a:lnTo>
                    <a:pt x="19" y="234"/>
                  </a:lnTo>
                  <a:lnTo>
                    <a:pt x="19" y="234"/>
                  </a:lnTo>
                  <a:lnTo>
                    <a:pt x="19" y="234"/>
                  </a:lnTo>
                  <a:lnTo>
                    <a:pt x="19" y="234"/>
                  </a:lnTo>
                  <a:lnTo>
                    <a:pt x="19" y="234"/>
                  </a:lnTo>
                  <a:lnTo>
                    <a:pt x="19" y="234"/>
                  </a:lnTo>
                  <a:lnTo>
                    <a:pt x="19" y="232"/>
                  </a:lnTo>
                  <a:lnTo>
                    <a:pt x="19" y="232"/>
                  </a:lnTo>
                  <a:lnTo>
                    <a:pt x="19" y="223"/>
                  </a:lnTo>
                  <a:lnTo>
                    <a:pt x="20" y="209"/>
                  </a:lnTo>
                  <a:lnTo>
                    <a:pt x="25" y="193"/>
                  </a:lnTo>
                  <a:lnTo>
                    <a:pt x="28" y="184"/>
                  </a:lnTo>
                  <a:lnTo>
                    <a:pt x="33" y="174"/>
                  </a:lnTo>
                  <a:lnTo>
                    <a:pt x="33" y="174"/>
                  </a:lnTo>
                  <a:lnTo>
                    <a:pt x="38" y="164"/>
                  </a:lnTo>
                  <a:lnTo>
                    <a:pt x="44" y="155"/>
                  </a:lnTo>
                  <a:lnTo>
                    <a:pt x="51" y="145"/>
                  </a:lnTo>
                  <a:lnTo>
                    <a:pt x="61" y="135"/>
                  </a:lnTo>
                  <a:lnTo>
                    <a:pt x="72" y="126"/>
                  </a:lnTo>
                  <a:lnTo>
                    <a:pt x="84" y="117"/>
                  </a:lnTo>
                  <a:lnTo>
                    <a:pt x="98" y="109"/>
                  </a:lnTo>
                  <a:lnTo>
                    <a:pt x="114" y="101"/>
                  </a:lnTo>
                  <a:lnTo>
                    <a:pt x="162" y="101"/>
                  </a:lnTo>
                  <a:lnTo>
                    <a:pt x="163" y="101"/>
                  </a:lnTo>
                  <a:lnTo>
                    <a:pt x="213" y="101"/>
                  </a:lnTo>
                  <a:lnTo>
                    <a:pt x="213" y="101"/>
                  </a:lnTo>
                  <a:lnTo>
                    <a:pt x="229" y="109"/>
                  </a:lnTo>
                  <a:lnTo>
                    <a:pt x="243" y="117"/>
                  </a:lnTo>
                  <a:lnTo>
                    <a:pt x="255" y="126"/>
                  </a:lnTo>
                  <a:lnTo>
                    <a:pt x="265" y="135"/>
                  </a:lnTo>
                  <a:lnTo>
                    <a:pt x="274" y="145"/>
                  </a:lnTo>
                  <a:lnTo>
                    <a:pt x="283" y="155"/>
                  </a:lnTo>
                  <a:lnTo>
                    <a:pt x="289" y="164"/>
                  </a:lnTo>
                  <a:lnTo>
                    <a:pt x="294" y="174"/>
                  </a:lnTo>
                  <a:lnTo>
                    <a:pt x="294" y="174"/>
                  </a:lnTo>
                  <a:lnTo>
                    <a:pt x="298" y="184"/>
                  </a:lnTo>
                  <a:lnTo>
                    <a:pt x="302" y="193"/>
                  </a:lnTo>
                  <a:lnTo>
                    <a:pt x="306" y="209"/>
                  </a:lnTo>
                  <a:lnTo>
                    <a:pt x="308" y="223"/>
                  </a:lnTo>
                  <a:lnTo>
                    <a:pt x="308" y="232"/>
                  </a:lnTo>
                  <a:lnTo>
                    <a:pt x="308" y="232"/>
                  </a:lnTo>
                  <a:lnTo>
                    <a:pt x="308" y="234"/>
                  </a:lnTo>
                  <a:lnTo>
                    <a:pt x="308" y="234"/>
                  </a:lnTo>
                  <a:lnTo>
                    <a:pt x="308" y="234"/>
                  </a:lnTo>
                  <a:lnTo>
                    <a:pt x="308" y="234"/>
                  </a:lnTo>
                  <a:lnTo>
                    <a:pt x="308" y="234"/>
                  </a:lnTo>
                  <a:lnTo>
                    <a:pt x="308" y="234"/>
                  </a:lnTo>
                  <a:lnTo>
                    <a:pt x="307" y="251"/>
                  </a:lnTo>
                  <a:lnTo>
                    <a:pt x="326" y="251"/>
                  </a:lnTo>
                  <a:lnTo>
                    <a:pt x="326" y="251"/>
                  </a:lnTo>
                  <a:lnTo>
                    <a:pt x="327" y="236"/>
                  </a:lnTo>
                  <a:lnTo>
                    <a:pt x="327" y="236"/>
                  </a:lnTo>
                  <a:lnTo>
                    <a:pt x="327" y="232"/>
                  </a:lnTo>
                  <a:lnTo>
                    <a:pt x="327" y="232"/>
                  </a:lnTo>
                  <a:lnTo>
                    <a:pt x="327" y="222"/>
                  </a:lnTo>
                  <a:lnTo>
                    <a:pt x="325" y="205"/>
                  </a:lnTo>
                  <a:lnTo>
                    <a:pt x="320" y="188"/>
                  </a:lnTo>
                  <a:lnTo>
                    <a:pt x="316" y="177"/>
                  </a:lnTo>
                  <a:lnTo>
                    <a:pt x="311" y="166"/>
                  </a:lnTo>
                  <a:lnTo>
                    <a:pt x="311" y="166"/>
                  </a:lnTo>
                  <a:close/>
                  <a:moveTo>
                    <a:pt x="209" y="56"/>
                  </a:moveTo>
                  <a:lnTo>
                    <a:pt x="118" y="56"/>
                  </a:lnTo>
                  <a:lnTo>
                    <a:pt x="118" y="56"/>
                  </a:lnTo>
                  <a:lnTo>
                    <a:pt x="112" y="48"/>
                  </a:lnTo>
                  <a:lnTo>
                    <a:pt x="104" y="39"/>
                  </a:lnTo>
                  <a:lnTo>
                    <a:pt x="95" y="30"/>
                  </a:lnTo>
                  <a:lnTo>
                    <a:pt x="84" y="23"/>
                  </a:lnTo>
                  <a:lnTo>
                    <a:pt x="84" y="23"/>
                  </a:lnTo>
                  <a:lnTo>
                    <a:pt x="89" y="22"/>
                  </a:lnTo>
                  <a:lnTo>
                    <a:pt x="95" y="20"/>
                  </a:lnTo>
                  <a:lnTo>
                    <a:pt x="95" y="20"/>
                  </a:lnTo>
                  <a:lnTo>
                    <a:pt x="102" y="22"/>
                  </a:lnTo>
                  <a:lnTo>
                    <a:pt x="109" y="24"/>
                  </a:lnTo>
                  <a:lnTo>
                    <a:pt x="109" y="24"/>
                  </a:lnTo>
                  <a:lnTo>
                    <a:pt x="112" y="25"/>
                  </a:lnTo>
                  <a:lnTo>
                    <a:pt x="114" y="25"/>
                  </a:lnTo>
                  <a:lnTo>
                    <a:pt x="117" y="24"/>
                  </a:lnTo>
                  <a:lnTo>
                    <a:pt x="119" y="23"/>
                  </a:lnTo>
                  <a:lnTo>
                    <a:pt x="119" y="23"/>
                  </a:lnTo>
                  <a:lnTo>
                    <a:pt x="119" y="23"/>
                  </a:lnTo>
                  <a:lnTo>
                    <a:pt x="124" y="19"/>
                  </a:lnTo>
                  <a:lnTo>
                    <a:pt x="129" y="17"/>
                  </a:lnTo>
                  <a:lnTo>
                    <a:pt x="136" y="15"/>
                  </a:lnTo>
                  <a:lnTo>
                    <a:pt x="136" y="15"/>
                  </a:lnTo>
                  <a:lnTo>
                    <a:pt x="141" y="17"/>
                  </a:lnTo>
                  <a:lnTo>
                    <a:pt x="146" y="18"/>
                  </a:lnTo>
                  <a:lnTo>
                    <a:pt x="152" y="20"/>
                  </a:lnTo>
                  <a:lnTo>
                    <a:pt x="160" y="24"/>
                  </a:lnTo>
                  <a:lnTo>
                    <a:pt x="160" y="24"/>
                  </a:lnTo>
                  <a:lnTo>
                    <a:pt x="163" y="25"/>
                  </a:lnTo>
                  <a:lnTo>
                    <a:pt x="167" y="24"/>
                  </a:lnTo>
                  <a:lnTo>
                    <a:pt x="167" y="24"/>
                  </a:lnTo>
                  <a:lnTo>
                    <a:pt x="175" y="20"/>
                  </a:lnTo>
                  <a:lnTo>
                    <a:pt x="181" y="18"/>
                  </a:lnTo>
                  <a:lnTo>
                    <a:pt x="186" y="17"/>
                  </a:lnTo>
                  <a:lnTo>
                    <a:pt x="191" y="15"/>
                  </a:lnTo>
                  <a:lnTo>
                    <a:pt x="191" y="15"/>
                  </a:lnTo>
                  <a:lnTo>
                    <a:pt x="199" y="17"/>
                  </a:lnTo>
                  <a:lnTo>
                    <a:pt x="204" y="19"/>
                  </a:lnTo>
                  <a:lnTo>
                    <a:pt x="204" y="19"/>
                  </a:lnTo>
                  <a:lnTo>
                    <a:pt x="206" y="22"/>
                  </a:lnTo>
                  <a:lnTo>
                    <a:pt x="207" y="23"/>
                  </a:lnTo>
                  <a:lnTo>
                    <a:pt x="207" y="23"/>
                  </a:lnTo>
                  <a:lnTo>
                    <a:pt x="207" y="23"/>
                  </a:lnTo>
                  <a:lnTo>
                    <a:pt x="209" y="24"/>
                  </a:lnTo>
                  <a:lnTo>
                    <a:pt x="211" y="25"/>
                  </a:lnTo>
                  <a:lnTo>
                    <a:pt x="215" y="25"/>
                  </a:lnTo>
                  <a:lnTo>
                    <a:pt x="218" y="24"/>
                  </a:lnTo>
                  <a:lnTo>
                    <a:pt x="218" y="24"/>
                  </a:lnTo>
                  <a:lnTo>
                    <a:pt x="224" y="22"/>
                  </a:lnTo>
                  <a:lnTo>
                    <a:pt x="230" y="20"/>
                  </a:lnTo>
                  <a:lnTo>
                    <a:pt x="230" y="20"/>
                  </a:lnTo>
                  <a:lnTo>
                    <a:pt x="236" y="22"/>
                  </a:lnTo>
                  <a:lnTo>
                    <a:pt x="243" y="23"/>
                  </a:lnTo>
                  <a:lnTo>
                    <a:pt x="243" y="23"/>
                  </a:lnTo>
                  <a:lnTo>
                    <a:pt x="231" y="30"/>
                  </a:lnTo>
                  <a:lnTo>
                    <a:pt x="223" y="39"/>
                  </a:lnTo>
                  <a:lnTo>
                    <a:pt x="215" y="48"/>
                  </a:lnTo>
                  <a:lnTo>
                    <a:pt x="209" y="56"/>
                  </a:lnTo>
                  <a:lnTo>
                    <a:pt x="209" y="56"/>
                  </a:lnTo>
                  <a:close/>
                  <a:moveTo>
                    <a:pt x="160" y="314"/>
                  </a:moveTo>
                  <a:lnTo>
                    <a:pt x="160" y="314"/>
                  </a:lnTo>
                  <a:lnTo>
                    <a:pt x="161" y="315"/>
                  </a:lnTo>
                  <a:lnTo>
                    <a:pt x="163" y="316"/>
                  </a:lnTo>
                  <a:lnTo>
                    <a:pt x="163" y="316"/>
                  </a:lnTo>
                  <a:lnTo>
                    <a:pt x="167" y="315"/>
                  </a:lnTo>
                  <a:lnTo>
                    <a:pt x="168" y="314"/>
                  </a:lnTo>
                  <a:lnTo>
                    <a:pt x="168" y="314"/>
                  </a:lnTo>
                  <a:lnTo>
                    <a:pt x="170" y="305"/>
                  </a:lnTo>
                  <a:lnTo>
                    <a:pt x="170" y="292"/>
                  </a:lnTo>
                  <a:lnTo>
                    <a:pt x="170" y="292"/>
                  </a:lnTo>
                  <a:lnTo>
                    <a:pt x="181" y="290"/>
                  </a:lnTo>
                  <a:lnTo>
                    <a:pt x="192" y="286"/>
                  </a:lnTo>
                  <a:lnTo>
                    <a:pt x="192" y="286"/>
                  </a:lnTo>
                  <a:lnTo>
                    <a:pt x="200" y="278"/>
                  </a:lnTo>
                  <a:lnTo>
                    <a:pt x="206" y="271"/>
                  </a:lnTo>
                  <a:lnTo>
                    <a:pt x="206" y="271"/>
                  </a:lnTo>
                  <a:lnTo>
                    <a:pt x="210" y="261"/>
                  </a:lnTo>
                  <a:lnTo>
                    <a:pt x="211" y="251"/>
                  </a:lnTo>
                  <a:lnTo>
                    <a:pt x="211" y="251"/>
                  </a:lnTo>
                  <a:lnTo>
                    <a:pt x="211" y="243"/>
                  </a:lnTo>
                  <a:lnTo>
                    <a:pt x="209" y="236"/>
                  </a:lnTo>
                  <a:lnTo>
                    <a:pt x="209" y="236"/>
                  </a:lnTo>
                  <a:lnTo>
                    <a:pt x="205" y="229"/>
                  </a:lnTo>
                  <a:lnTo>
                    <a:pt x="200" y="224"/>
                  </a:lnTo>
                  <a:lnTo>
                    <a:pt x="200" y="224"/>
                  </a:lnTo>
                  <a:lnTo>
                    <a:pt x="194" y="219"/>
                  </a:lnTo>
                  <a:lnTo>
                    <a:pt x="187" y="217"/>
                  </a:lnTo>
                  <a:lnTo>
                    <a:pt x="187" y="217"/>
                  </a:lnTo>
                  <a:lnTo>
                    <a:pt x="170" y="210"/>
                  </a:lnTo>
                  <a:lnTo>
                    <a:pt x="170" y="173"/>
                  </a:lnTo>
                  <a:lnTo>
                    <a:pt x="170" y="173"/>
                  </a:lnTo>
                  <a:lnTo>
                    <a:pt x="175" y="175"/>
                  </a:lnTo>
                  <a:lnTo>
                    <a:pt x="179" y="178"/>
                  </a:lnTo>
                  <a:lnTo>
                    <a:pt x="182" y="183"/>
                  </a:lnTo>
                  <a:lnTo>
                    <a:pt x="184" y="188"/>
                  </a:lnTo>
                  <a:lnTo>
                    <a:pt x="184" y="188"/>
                  </a:lnTo>
                  <a:lnTo>
                    <a:pt x="186" y="192"/>
                  </a:lnTo>
                  <a:lnTo>
                    <a:pt x="189" y="195"/>
                  </a:lnTo>
                  <a:lnTo>
                    <a:pt x="191" y="197"/>
                  </a:lnTo>
                  <a:lnTo>
                    <a:pt x="196" y="198"/>
                  </a:lnTo>
                  <a:lnTo>
                    <a:pt x="196" y="198"/>
                  </a:lnTo>
                  <a:lnTo>
                    <a:pt x="200" y="197"/>
                  </a:lnTo>
                  <a:lnTo>
                    <a:pt x="204" y="194"/>
                  </a:lnTo>
                  <a:lnTo>
                    <a:pt x="204" y="194"/>
                  </a:lnTo>
                  <a:lnTo>
                    <a:pt x="206" y="190"/>
                  </a:lnTo>
                  <a:lnTo>
                    <a:pt x="207" y="187"/>
                  </a:lnTo>
                  <a:lnTo>
                    <a:pt x="207" y="187"/>
                  </a:lnTo>
                  <a:lnTo>
                    <a:pt x="206" y="182"/>
                  </a:lnTo>
                  <a:lnTo>
                    <a:pt x="205" y="177"/>
                  </a:lnTo>
                  <a:lnTo>
                    <a:pt x="205" y="177"/>
                  </a:lnTo>
                  <a:lnTo>
                    <a:pt x="202" y="173"/>
                  </a:lnTo>
                  <a:lnTo>
                    <a:pt x="199" y="168"/>
                  </a:lnTo>
                  <a:lnTo>
                    <a:pt x="199" y="168"/>
                  </a:lnTo>
                  <a:lnTo>
                    <a:pt x="192" y="163"/>
                  </a:lnTo>
                  <a:lnTo>
                    <a:pt x="186" y="158"/>
                  </a:lnTo>
                  <a:lnTo>
                    <a:pt x="186" y="158"/>
                  </a:lnTo>
                  <a:lnTo>
                    <a:pt x="179" y="155"/>
                  </a:lnTo>
                  <a:lnTo>
                    <a:pt x="170" y="154"/>
                  </a:lnTo>
                  <a:lnTo>
                    <a:pt x="170" y="144"/>
                  </a:lnTo>
                  <a:lnTo>
                    <a:pt x="170" y="144"/>
                  </a:lnTo>
                  <a:lnTo>
                    <a:pt x="168" y="141"/>
                  </a:lnTo>
                  <a:lnTo>
                    <a:pt x="168" y="139"/>
                  </a:lnTo>
                  <a:lnTo>
                    <a:pt x="166" y="137"/>
                  </a:lnTo>
                  <a:lnTo>
                    <a:pt x="163" y="136"/>
                  </a:lnTo>
                  <a:lnTo>
                    <a:pt x="163" y="136"/>
                  </a:lnTo>
                  <a:lnTo>
                    <a:pt x="161" y="137"/>
                  </a:lnTo>
                  <a:lnTo>
                    <a:pt x="160" y="139"/>
                  </a:lnTo>
                  <a:lnTo>
                    <a:pt x="158" y="141"/>
                  </a:lnTo>
                  <a:lnTo>
                    <a:pt x="157" y="145"/>
                  </a:lnTo>
                  <a:lnTo>
                    <a:pt x="157" y="154"/>
                  </a:lnTo>
                  <a:lnTo>
                    <a:pt x="157" y="154"/>
                  </a:lnTo>
                  <a:lnTo>
                    <a:pt x="148" y="155"/>
                  </a:lnTo>
                  <a:lnTo>
                    <a:pt x="141" y="158"/>
                  </a:lnTo>
                  <a:lnTo>
                    <a:pt x="134" y="161"/>
                  </a:lnTo>
                  <a:lnTo>
                    <a:pt x="128" y="166"/>
                  </a:lnTo>
                  <a:lnTo>
                    <a:pt x="128" y="166"/>
                  </a:lnTo>
                  <a:lnTo>
                    <a:pt x="124" y="171"/>
                  </a:lnTo>
                  <a:lnTo>
                    <a:pt x="121" y="178"/>
                  </a:lnTo>
                  <a:lnTo>
                    <a:pt x="119" y="184"/>
                  </a:lnTo>
                  <a:lnTo>
                    <a:pt x="118" y="192"/>
                  </a:lnTo>
                  <a:lnTo>
                    <a:pt x="118" y="192"/>
                  </a:lnTo>
                  <a:lnTo>
                    <a:pt x="119" y="203"/>
                  </a:lnTo>
                  <a:lnTo>
                    <a:pt x="122" y="208"/>
                  </a:lnTo>
                  <a:lnTo>
                    <a:pt x="124" y="212"/>
                  </a:lnTo>
                  <a:lnTo>
                    <a:pt x="124" y="212"/>
                  </a:lnTo>
                  <a:lnTo>
                    <a:pt x="129" y="218"/>
                  </a:lnTo>
                  <a:lnTo>
                    <a:pt x="137" y="223"/>
                  </a:lnTo>
                  <a:lnTo>
                    <a:pt x="137" y="223"/>
                  </a:lnTo>
                  <a:lnTo>
                    <a:pt x="147" y="227"/>
                  </a:lnTo>
                  <a:lnTo>
                    <a:pt x="157" y="231"/>
                  </a:lnTo>
                  <a:lnTo>
                    <a:pt x="157" y="273"/>
                  </a:lnTo>
                  <a:lnTo>
                    <a:pt x="157" y="273"/>
                  </a:lnTo>
                  <a:lnTo>
                    <a:pt x="152" y="272"/>
                  </a:lnTo>
                  <a:lnTo>
                    <a:pt x="148" y="268"/>
                  </a:lnTo>
                  <a:lnTo>
                    <a:pt x="148" y="268"/>
                  </a:lnTo>
                  <a:lnTo>
                    <a:pt x="145" y="265"/>
                  </a:lnTo>
                  <a:lnTo>
                    <a:pt x="142" y="261"/>
                  </a:lnTo>
                  <a:lnTo>
                    <a:pt x="142" y="261"/>
                  </a:lnTo>
                  <a:lnTo>
                    <a:pt x="138" y="250"/>
                  </a:lnTo>
                  <a:lnTo>
                    <a:pt x="138" y="250"/>
                  </a:lnTo>
                  <a:lnTo>
                    <a:pt x="137" y="247"/>
                  </a:lnTo>
                  <a:lnTo>
                    <a:pt x="134" y="244"/>
                  </a:lnTo>
                  <a:lnTo>
                    <a:pt x="134" y="244"/>
                  </a:lnTo>
                  <a:lnTo>
                    <a:pt x="131" y="243"/>
                  </a:lnTo>
                  <a:lnTo>
                    <a:pt x="127" y="242"/>
                  </a:lnTo>
                  <a:lnTo>
                    <a:pt x="127" y="242"/>
                  </a:lnTo>
                  <a:lnTo>
                    <a:pt x="122" y="243"/>
                  </a:lnTo>
                  <a:lnTo>
                    <a:pt x="118" y="246"/>
                  </a:lnTo>
                  <a:lnTo>
                    <a:pt x="118" y="246"/>
                  </a:lnTo>
                  <a:lnTo>
                    <a:pt x="116" y="250"/>
                  </a:lnTo>
                  <a:lnTo>
                    <a:pt x="116" y="255"/>
                  </a:lnTo>
                  <a:lnTo>
                    <a:pt x="116" y="255"/>
                  </a:lnTo>
                  <a:lnTo>
                    <a:pt x="116" y="260"/>
                  </a:lnTo>
                  <a:lnTo>
                    <a:pt x="118" y="266"/>
                  </a:lnTo>
                  <a:lnTo>
                    <a:pt x="118" y="266"/>
                  </a:lnTo>
                  <a:lnTo>
                    <a:pt x="121" y="272"/>
                  </a:lnTo>
                  <a:lnTo>
                    <a:pt x="126" y="278"/>
                  </a:lnTo>
                  <a:lnTo>
                    <a:pt x="126" y="278"/>
                  </a:lnTo>
                  <a:lnTo>
                    <a:pt x="132" y="284"/>
                  </a:lnTo>
                  <a:lnTo>
                    <a:pt x="140" y="287"/>
                  </a:lnTo>
                  <a:lnTo>
                    <a:pt x="140" y="287"/>
                  </a:lnTo>
                  <a:lnTo>
                    <a:pt x="148" y="291"/>
                  </a:lnTo>
                  <a:lnTo>
                    <a:pt x="157" y="292"/>
                  </a:lnTo>
                  <a:lnTo>
                    <a:pt x="157" y="307"/>
                  </a:lnTo>
                  <a:lnTo>
                    <a:pt x="157" y="307"/>
                  </a:lnTo>
                  <a:lnTo>
                    <a:pt x="158" y="311"/>
                  </a:lnTo>
                  <a:lnTo>
                    <a:pt x="160" y="314"/>
                  </a:lnTo>
                  <a:lnTo>
                    <a:pt x="160" y="314"/>
                  </a:lnTo>
                  <a:close/>
                  <a:moveTo>
                    <a:pt x="170" y="234"/>
                  </a:moveTo>
                  <a:lnTo>
                    <a:pt x="170" y="234"/>
                  </a:lnTo>
                  <a:lnTo>
                    <a:pt x="177" y="238"/>
                  </a:lnTo>
                  <a:lnTo>
                    <a:pt x="184" y="242"/>
                  </a:lnTo>
                  <a:lnTo>
                    <a:pt x="184" y="242"/>
                  </a:lnTo>
                  <a:lnTo>
                    <a:pt x="186" y="244"/>
                  </a:lnTo>
                  <a:lnTo>
                    <a:pt x="187" y="247"/>
                  </a:lnTo>
                  <a:lnTo>
                    <a:pt x="189" y="255"/>
                  </a:lnTo>
                  <a:lnTo>
                    <a:pt x="189" y="255"/>
                  </a:lnTo>
                  <a:lnTo>
                    <a:pt x="187" y="261"/>
                  </a:lnTo>
                  <a:lnTo>
                    <a:pt x="184" y="267"/>
                  </a:lnTo>
                  <a:lnTo>
                    <a:pt x="184" y="267"/>
                  </a:lnTo>
                  <a:lnTo>
                    <a:pt x="177" y="272"/>
                  </a:lnTo>
                  <a:lnTo>
                    <a:pt x="170" y="275"/>
                  </a:lnTo>
                  <a:lnTo>
                    <a:pt x="170" y="234"/>
                  </a:lnTo>
                  <a:close/>
                  <a:moveTo>
                    <a:pt x="146" y="200"/>
                  </a:moveTo>
                  <a:lnTo>
                    <a:pt x="146" y="200"/>
                  </a:lnTo>
                  <a:lnTo>
                    <a:pt x="142" y="195"/>
                  </a:lnTo>
                  <a:lnTo>
                    <a:pt x="142" y="189"/>
                  </a:lnTo>
                  <a:lnTo>
                    <a:pt x="142" y="189"/>
                  </a:lnTo>
                  <a:lnTo>
                    <a:pt x="142" y="183"/>
                  </a:lnTo>
                  <a:lnTo>
                    <a:pt x="146" y="178"/>
                  </a:lnTo>
                  <a:lnTo>
                    <a:pt x="146" y="178"/>
                  </a:lnTo>
                  <a:lnTo>
                    <a:pt x="151" y="175"/>
                  </a:lnTo>
                  <a:lnTo>
                    <a:pt x="157" y="171"/>
                  </a:lnTo>
                  <a:lnTo>
                    <a:pt x="157" y="207"/>
                  </a:lnTo>
                  <a:lnTo>
                    <a:pt x="157" y="207"/>
                  </a:lnTo>
                  <a:lnTo>
                    <a:pt x="151" y="204"/>
                  </a:lnTo>
                  <a:lnTo>
                    <a:pt x="146" y="200"/>
                  </a:lnTo>
                  <a:lnTo>
                    <a:pt x="146" y="2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40" name="组合 39"/>
          <p:cNvGrpSpPr/>
          <p:nvPr/>
        </p:nvGrpSpPr>
        <p:grpSpPr>
          <a:xfrm>
            <a:off x="5454629" y="2712203"/>
            <a:ext cx="571500" cy="601663"/>
            <a:chOff x="393701" y="2441575"/>
            <a:chExt cx="571500" cy="601663"/>
          </a:xfrm>
          <a:solidFill>
            <a:schemeClr val="accent4"/>
          </a:solidFill>
        </p:grpSpPr>
        <p:sp>
          <p:nvSpPr>
            <p:cNvPr id="41" name="Freeform 83"/>
            <p:cNvSpPr>
              <a:spLocks/>
            </p:cNvSpPr>
            <p:nvPr/>
          </p:nvSpPr>
          <p:spPr bwMode="auto">
            <a:xfrm>
              <a:off x="539751" y="2441575"/>
              <a:ext cx="425450" cy="523875"/>
            </a:xfrm>
            <a:custGeom>
              <a:avLst/>
              <a:gdLst>
                <a:gd name="T0" fmla="*/ 265 w 268"/>
                <a:gd name="T1" fmla="*/ 91 h 330"/>
                <a:gd name="T2" fmla="*/ 231 w 268"/>
                <a:gd name="T3" fmla="*/ 37 h 330"/>
                <a:gd name="T4" fmla="*/ 231 w 268"/>
                <a:gd name="T5" fmla="*/ 37 h 330"/>
                <a:gd name="T6" fmla="*/ 229 w 268"/>
                <a:gd name="T7" fmla="*/ 34 h 330"/>
                <a:gd name="T8" fmla="*/ 225 w 268"/>
                <a:gd name="T9" fmla="*/ 33 h 330"/>
                <a:gd name="T10" fmla="*/ 42 w 268"/>
                <a:gd name="T11" fmla="*/ 1 h 330"/>
                <a:gd name="T12" fmla="*/ 42 w 268"/>
                <a:gd name="T13" fmla="*/ 1 h 330"/>
                <a:gd name="T14" fmla="*/ 36 w 268"/>
                <a:gd name="T15" fmla="*/ 0 h 330"/>
                <a:gd name="T16" fmla="*/ 31 w 268"/>
                <a:gd name="T17" fmla="*/ 1 h 330"/>
                <a:gd name="T18" fmla="*/ 26 w 268"/>
                <a:gd name="T19" fmla="*/ 3 h 330"/>
                <a:gd name="T20" fmla="*/ 21 w 268"/>
                <a:gd name="T21" fmla="*/ 5 h 330"/>
                <a:gd name="T22" fmla="*/ 17 w 268"/>
                <a:gd name="T23" fmla="*/ 9 h 330"/>
                <a:gd name="T24" fmla="*/ 13 w 268"/>
                <a:gd name="T25" fmla="*/ 14 h 330"/>
                <a:gd name="T26" fmla="*/ 11 w 268"/>
                <a:gd name="T27" fmla="*/ 18 h 330"/>
                <a:gd name="T28" fmla="*/ 10 w 268"/>
                <a:gd name="T29" fmla="*/ 24 h 330"/>
                <a:gd name="T30" fmla="*/ 0 w 268"/>
                <a:gd name="T31" fmla="*/ 85 h 330"/>
                <a:gd name="T32" fmla="*/ 0 w 268"/>
                <a:gd name="T33" fmla="*/ 85 h 330"/>
                <a:gd name="T34" fmla="*/ 20 w 268"/>
                <a:gd name="T35" fmla="*/ 90 h 330"/>
                <a:gd name="T36" fmla="*/ 31 w 268"/>
                <a:gd name="T37" fmla="*/ 28 h 330"/>
                <a:gd name="T38" fmla="*/ 31 w 268"/>
                <a:gd name="T39" fmla="*/ 28 h 330"/>
                <a:gd name="T40" fmla="*/ 31 w 268"/>
                <a:gd name="T41" fmla="*/ 25 h 330"/>
                <a:gd name="T42" fmla="*/ 34 w 268"/>
                <a:gd name="T43" fmla="*/ 23 h 330"/>
                <a:gd name="T44" fmla="*/ 36 w 268"/>
                <a:gd name="T45" fmla="*/ 22 h 330"/>
                <a:gd name="T46" fmla="*/ 39 w 268"/>
                <a:gd name="T47" fmla="*/ 22 h 330"/>
                <a:gd name="T48" fmla="*/ 216 w 268"/>
                <a:gd name="T49" fmla="*/ 53 h 330"/>
                <a:gd name="T50" fmla="*/ 246 w 268"/>
                <a:gd name="T51" fmla="*/ 98 h 330"/>
                <a:gd name="T52" fmla="*/ 210 w 268"/>
                <a:gd name="T53" fmla="*/ 304 h 330"/>
                <a:gd name="T54" fmla="*/ 210 w 268"/>
                <a:gd name="T55" fmla="*/ 304 h 330"/>
                <a:gd name="T56" fmla="*/ 210 w 268"/>
                <a:gd name="T57" fmla="*/ 306 h 330"/>
                <a:gd name="T58" fmla="*/ 207 w 268"/>
                <a:gd name="T59" fmla="*/ 309 h 330"/>
                <a:gd name="T60" fmla="*/ 205 w 268"/>
                <a:gd name="T61" fmla="*/ 310 h 330"/>
                <a:gd name="T62" fmla="*/ 202 w 268"/>
                <a:gd name="T63" fmla="*/ 310 h 330"/>
                <a:gd name="T64" fmla="*/ 182 w 268"/>
                <a:gd name="T65" fmla="*/ 306 h 330"/>
                <a:gd name="T66" fmla="*/ 182 w 268"/>
                <a:gd name="T67" fmla="*/ 306 h 330"/>
                <a:gd name="T68" fmla="*/ 182 w 268"/>
                <a:gd name="T69" fmla="*/ 311 h 330"/>
                <a:gd name="T70" fmla="*/ 182 w 268"/>
                <a:gd name="T71" fmla="*/ 311 h 330"/>
                <a:gd name="T72" fmla="*/ 182 w 268"/>
                <a:gd name="T73" fmla="*/ 327 h 330"/>
                <a:gd name="T74" fmla="*/ 198 w 268"/>
                <a:gd name="T75" fmla="*/ 330 h 330"/>
                <a:gd name="T76" fmla="*/ 198 w 268"/>
                <a:gd name="T77" fmla="*/ 330 h 330"/>
                <a:gd name="T78" fmla="*/ 205 w 268"/>
                <a:gd name="T79" fmla="*/ 330 h 330"/>
                <a:gd name="T80" fmla="*/ 210 w 268"/>
                <a:gd name="T81" fmla="*/ 330 h 330"/>
                <a:gd name="T82" fmla="*/ 215 w 268"/>
                <a:gd name="T83" fmla="*/ 327 h 330"/>
                <a:gd name="T84" fmla="*/ 220 w 268"/>
                <a:gd name="T85" fmla="*/ 325 h 330"/>
                <a:gd name="T86" fmla="*/ 224 w 268"/>
                <a:gd name="T87" fmla="*/ 322 h 330"/>
                <a:gd name="T88" fmla="*/ 227 w 268"/>
                <a:gd name="T89" fmla="*/ 317 h 330"/>
                <a:gd name="T90" fmla="*/ 230 w 268"/>
                <a:gd name="T91" fmla="*/ 312 h 330"/>
                <a:gd name="T92" fmla="*/ 231 w 268"/>
                <a:gd name="T93" fmla="*/ 307 h 330"/>
                <a:gd name="T94" fmla="*/ 268 w 268"/>
                <a:gd name="T95" fmla="*/ 97 h 330"/>
                <a:gd name="T96" fmla="*/ 268 w 268"/>
                <a:gd name="T97" fmla="*/ 97 h 330"/>
                <a:gd name="T98" fmla="*/ 268 w 268"/>
                <a:gd name="T99" fmla="*/ 93 h 330"/>
                <a:gd name="T100" fmla="*/ 265 w 268"/>
                <a:gd name="T101" fmla="*/ 91 h 330"/>
                <a:gd name="T102" fmla="*/ 265 w 268"/>
                <a:gd name="T103" fmla="*/ 91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8" h="330">
                  <a:moveTo>
                    <a:pt x="265" y="91"/>
                  </a:moveTo>
                  <a:lnTo>
                    <a:pt x="231" y="37"/>
                  </a:lnTo>
                  <a:lnTo>
                    <a:pt x="231" y="37"/>
                  </a:lnTo>
                  <a:lnTo>
                    <a:pt x="229" y="34"/>
                  </a:lnTo>
                  <a:lnTo>
                    <a:pt x="225" y="33"/>
                  </a:lnTo>
                  <a:lnTo>
                    <a:pt x="42" y="1"/>
                  </a:lnTo>
                  <a:lnTo>
                    <a:pt x="42" y="1"/>
                  </a:lnTo>
                  <a:lnTo>
                    <a:pt x="36" y="0"/>
                  </a:lnTo>
                  <a:lnTo>
                    <a:pt x="31" y="1"/>
                  </a:lnTo>
                  <a:lnTo>
                    <a:pt x="26" y="3"/>
                  </a:lnTo>
                  <a:lnTo>
                    <a:pt x="21" y="5"/>
                  </a:lnTo>
                  <a:lnTo>
                    <a:pt x="17" y="9"/>
                  </a:lnTo>
                  <a:lnTo>
                    <a:pt x="13" y="14"/>
                  </a:lnTo>
                  <a:lnTo>
                    <a:pt x="11" y="18"/>
                  </a:lnTo>
                  <a:lnTo>
                    <a:pt x="10" y="24"/>
                  </a:lnTo>
                  <a:lnTo>
                    <a:pt x="0" y="85"/>
                  </a:lnTo>
                  <a:lnTo>
                    <a:pt x="0" y="85"/>
                  </a:lnTo>
                  <a:lnTo>
                    <a:pt x="20" y="90"/>
                  </a:lnTo>
                  <a:lnTo>
                    <a:pt x="31" y="28"/>
                  </a:lnTo>
                  <a:lnTo>
                    <a:pt x="31" y="28"/>
                  </a:lnTo>
                  <a:lnTo>
                    <a:pt x="31" y="25"/>
                  </a:lnTo>
                  <a:lnTo>
                    <a:pt x="34" y="23"/>
                  </a:lnTo>
                  <a:lnTo>
                    <a:pt x="36" y="22"/>
                  </a:lnTo>
                  <a:lnTo>
                    <a:pt x="39" y="22"/>
                  </a:lnTo>
                  <a:lnTo>
                    <a:pt x="216" y="53"/>
                  </a:lnTo>
                  <a:lnTo>
                    <a:pt x="246" y="98"/>
                  </a:lnTo>
                  <a:lnTo>
                    <a:pt x="210" y="304"/>
                  </a:lnTo>
                  <a:lnTo>
                    <a:pt x="210" y="304"/>
                  </a:lnTo>
                  <a:lnTo>
                    <a:pt x="210" y="306"/>
                  </a:lnTo>
                  <a:lnTo>
                    <a:pt x="207" y="309"/>
                  </a:lnTo>
                  <a:lnTo>
                    <a:pt x="205" y="310"/>
                  </a:lnTo>
                  <a:lnTo>
                    <a:pt x="202" y="310"/>
                  </a:lnTo>
                  <a:lnTo>
                    <a:pt x="182" y="306"/>
                  </a:lnTo>
                  <a:lnTo>
                    <a:pt x="182" y="306"/>
                  </a:lnTo>
                  <a:lnTo>
                    <a:pt x="182" y="311"/>
                  </a:lnTo>
                  <a:lnTo>
                    <a:pt x="182" y="311"/>
                  </a:lnTo>
                  <a:lnTo>
                    <a:pt x="182" y="327"/>
                  </a:lnTo>
                  <a:lnTo>
                    <a:pt x="198" y="330"/>
                  </a:lnTo>
                  <a:lnTo>
                    <a:pt x="198" y="330"/>
                  </a:lnTo>
                  <a:lnTo>
                    <a:pt x="205" y="330"/>
                  </a:lnTo>
                  <a:lnTo>
                    <a:pt x="210" y="330"/>
                  </a:lnTo>
                  <a:lnTo>
                    <a:pt x="215" y="327"/>
                  </a:lnTo>
                  <a:lnTo>
                    <a:pt x="220" y="325"/>
                  </a:lnTo>
                  <a:lnTo>
                    <a:pt x="224" y="322"/>
                  </a:lnTo>
                  <a:lnTo>
                    <a:pt x="227" y="317"/>
                  </a:lnTo>
                  <a:lnTo>
                    <a:pt x="230" y="312"/>
                  </a:lnTo>
                  <a:lnTo>
                    <a:pt x="231" y="307"/>
                  </a:lnTo>
                  <a:lnTo>
                    <a:pt x="268" y="97"/>
                  </a:lnTo>
                  <a:lnTo>
                    <a:pt x="268" y="97"/>
                  </a:lnTo>
                  <a:lnTo>
                    <a:pt x="268" y="93"/>
                  </a:lnTo>
                  <a:lnTo>
                    <a:pt x="265" y="91"/>
                  </a:lnTo>
                  <a:lnTo>
                    <a:pt x="265" y="9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2" name="Freeform 84"/>
            <p:cNvSpPr>
              <a:spLocks/>
            </p:cNvSpPr>
            <p:nvPr/>
          </p:nvSpPr>
          <p:spPr bwMode="auto">
            <a:xfrm>
              <a:off x="868363" y="2493963"/>
              <a:ext cx="96838" cy="115888"/>
            </a:xfrm>
            <a:custGeom>
              <a:avLst/>
              <a:gdLst>
                <a:gd name="T0" fmla="*/ 58 w 61"/>
                <a:gd name="T1" fmla="*/ 58 h 73"/>
                <a:gd name="T2" fmla="*/ 24 w 61"/>
                <a:gd name="T3" fmla="*/ 4 h 73"/>
                <a:gd name="T4" fmla="*/ 24 w 61"/>
                <a:gd name="T5" fmla="*/ 4 h 73"/>
                <a:gd name="T6" fmla="*/ 23 w 61"/>
                <a:gd name="T7" fmla="*/ 2 h 73"/>
                <a:gd name="T8" fmla="*/ 19 w 61"/>
                <a:gd name="T9" fmla="*/ 0 h 73"/>
                <a:gd name="T10" fmla="*/ 17 w 61"/>
                <a:gd name="T11" fmla="*/ 0 h 73"/>
                <a:gd name="T12" fmla="*/ 14 w 61"/>
                <a:gd name="T13" fmla="*/ 0 h 73"/>
                <a:gd name="T14" fmla="*/ 14 w 61"/>
                <a:gd name="T15" fmla="*/ 0 h 73"/>
                <a:gd name="T16" fmla="*/ 10 w 61"/>
                <a:gd name="T17" fmla="*/ 1 h 73"/>
                <a:gd name="T18" fmla="*/ 8 w 61"/>
                <a:gd name="T19" fmla="*/ 2 h 73"/>
                <a:gd name="T20" fmla="*/ 7 w 61"/>
                <a:gd name="T21" fmla="*/ 5 h 73"/>
                <a:gd name="T22" fmla="*/ 5 w 61"/>
                <a:gd name="T23" fmla="*/ 9 h 73"/>
                <a:gd name="T24" fmla="*/ 0 w 61"/>
                <a:gd name="T25" fmla="*/ 36 h 73"/>
                <a:gd name="T26" fmla="*/ 0 w 61"/>
                <a:gd name="T27" fmla="*/ 36 h 73"/>
                <a:gd name="T28" fmla="*/ 0 w 61"/>
                <a:gd name="T29" fmla="*/ 43 h 73"/>
                <a:gd name="T30" fmla="*/ 0 w 61"/>
                <a:gd name="T31" fmla="*/ 48 h 73"/>
                <a:gd name="T32" fmla="*/ 3 w 61"/>
                <a:gd name="T33" fmla="*/ 53 h 73"/>
                <a:gd name="T34" fmla="*/ 5 w 61"/>
                <a:gd name="T35" fmla="*/ 58 h 73"/>
                <a:gd name="T36" fmla="*/ 9 w 61"/>
                <a:gd name="T37" fmla="*/ 62 h 73"/>
                <a:gd name="T38" fmla="*/ 13 w 61"/>
                <a:gd name="T39" fmla="*/ 65 h 73"/>
                <a:gd name="T40" fmla="*/ 18 w 61"/>
                <a:gd name="T41" fmla="*/ 68 h 73"/>
                <a:gd name="T42" fmla="*/ 23 w 61"/>
                <a:gd name="T43" fmla="*/ 69 h 73"/>
                <a:gd name="T44" fmla="*/ 48 w 61"/>
                <a:gd name="T45" fmla="*/ 73 h 73"/>
                <a:gd name="T46" fmla="*/ 48 w 61"/>
                <a:gd name="T47" fmla="*/ 73 h 73"/>
                <a:gd name="T48" fmla="*/ 51 w 61"/>
                <a:gd name="T49" fmla="*/ 73 h 73"/>
                <a:gd name="T50" fmla="*/ 54 w 61"/>
                <a:gd name="T51" fmla="*/ 73 h 73"/>
                <a:gd name="T52" fmla="*/ 57 w 61"/>
                <a:gd name="T53" fmla="*/ 70 h 73"/>
                <a:gd name="T54" fmla="*/ 58 w 61"/>
                <a:gd name="T55" fmla="*/ 69 h 73"/>
                <a:gd name="T56" fmla="*/ 58 w 61"/>
                <a:gd name="T57" fmla="*/ 69 h 73"/>
                <a:gd name="T58" fmla="*/ 59 w 61"/>
                <a:gd name="T59" fmla="*/ 65 h 73"/>
                <a:gd name="T60" fmla="*/ 61 w 61"/>
                <a:gd name="T61" fmla="*/ 63 h 73"/>
                <a:gd name="T62" fmla="*/ 59 w 61"/>
                <a:gd name="T63" fmla="*/ 60 h 73"/>
                <a:gd name="T64" fmla="*/ 58 w 61"/>
                <a:gd name="T65" fmla="*/ 58 h 73"/>
                <a:gd name="T66" fmla="*/ 58 w 61"/>
                <a:gd name="T67" fmla="*/ 58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1" h="73">
                  <a:moveTo>
                    <a:pt x="58" y="58"/>
                  </a:moveTo>
                  <a:lnTo>
                    <a:pt x="24" y="4"/>
                  </a:lnTo>
                  <a:lnTo>
                    <a:pt x="24" y="4"/>
                  </a:lnTo>
                  <a:lnTo>
                    <a:pt x="23" y="2"/>
                  </a:lnTo>
                  <a:lnTo>
                    <a:pt x="19" y="0"/>
                  </a:lnTo>
                  <a:lnTo>
                    <a:pt x="17" y="0"/>
                  </a:lnTo>
                  <a:lnTo>
                    <a:pt x="14" y="0"/>
                  </a:lnTo>
                  <a:lnTo>
                    <a:pt x="14" y="0"/>
                  </a:lnTo>
                  <a:lnTo>
                    <a:pt x="10" y="1"/>
                  </a:lnTo>
                  <a:lnTo>
                    <a:pt x="8" y="2"/>
                  </a:lnTo>
                  <a:lnTo>
                    <a:pt x="7" y="5"/>
                  </a:lnTo>
                  <a:lnTo>
                    <a:pt x="5" y="9"/>
                  </a:lnTo>
                  <a:lnTo>
                    <a:pt x="0" y="36"/>
                  </a:lnTo>
                  <a:lnTo>
                    <a:pt x="0" y="36"/>
                  </a:lnTo>
                  <a:lnTo>
                    <a:pt x="0" y="43"/>
                  </a:lnTo>
                  <a:lnTo>
                    <a:pt x="0" y="48"/>
                  </a:lnTo>
                  <a:lnTo>
                    <a:pt x="3" y="53"/>
                  </a:lnTo>
                  <a:lnTo>
                    <a:pt x="5" y="58"/>
                  </a:lnTo>
                  <a:lnTo>
                    <a:pt x="9" y="62"/>
                  </a:lnTo>
                  <a:lnTo>
                    <a:pt x="13" y="65"/>
                  </a:lnTo>
                  <a:lnTo>
                    <a:pt x="18" y="68"/>
                  </a:lnTo>
                  <a:lnTo>
                    <a:pt x="23" y="69"/>
                  </a:lnTo>
                  <a:lnTo>
                    <a:pt x="48" y="73"/>
                  </a:lnTo>
                  <a:lnTo>
                    <a:pt x="48" y="73"/>
                  </a:lnTo>
                  <a:lnTo>
                    <a:pt x="51" y="73"/>
                  </a:lnTo>
                  <a:lnTo>
                    <a:pt x="54" y="73"/>
                  </a:lnTo>
                  <a:lnTo>
                    <a:pt x="57" y="70"/>
                  </a:lnTo>
                  <a:lnTo>
                    <a:pt x="58" y="69"/>
                  </a:lnTo>
                  <a:lnTo>
                    <a:pt x="58" y="69"/>
                  </a:lnTo>
                  <a:lnTo>
                    <a:pt x="59" y="65"/>
                  </a:lnTo>
                  <a:lnTo>
                    <a:pt x="61" y="63"/>
                  </a:lnTo>
                  <a:lnTo>
                    <a:pt x="59" y="60"/>
                  </a:lnTo>
                  <a:lnTo>
                    <a:pt x="58" y="58"/>
                  </a:lnTo>
                  <a:lnTo>
                    <a:pt x="58"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3" name="Freeform 85"/>
            <p:cNvSpPr>
              <a:spLocks/>
            </p:cNvSpPr>
            <p:nvPr/>
          </p:nvSpPr>
          <p:spPr bwMode="auto">
            <a:xfrm>
              <a:off x="393701" y="2662238"/>
              <a:ext cx="79375" cy="30163"/>
            </a:xfrm>
            <a:custGeom>
              <a:avLst/>
              <a:gdLst>
                <a:gd name="T0" fmla="*/ 50 w 50"/>
                <a:gd name="T1" fmla="*/ 10 h 19"/>
                <a:gd name="T2" fmla="*/ 50 w 50"/>
                <a:gd name="T3" fmla="*/ 10 h 19"/>
                <a:gd name="T4" fmla="*/ 49 w 50"/>
                <a:gd name="T5" fmla="*/ 12 h 19"/>
                <a:gd name="T6" fmla="*/ 48 w 50"/>
                <a:gd name="T7" fmla="*/ 16 h 19"/>
                <a:gd name="T8" fmla="*/ 44 w 50"/>
                <a:gd name="T9" fmla="*/ 17 h 19"/>
                <a:gd name="T10" fmla="*/ 41 w 50"/>
                <a:gd name="T11" fmla="*/ 19 h 19"/>
                <a:gd name="T12" fmla="*/ 10 w 50"/>
                <a:gd name="T13" fmla="*/ 19 h 19"/>
                <a:gd name="T14" fmla="*/ 10 w 50"/>
                <a:gd name="T15" fmla="*/ 19 h 19"/>
                <a:gd name="T16" fmla="*/ 6 w 50"/>
                <a:gd name="T17" fmla="*/ 17 h 19"/>
                <a:gd name="T18" fmla="*/ 3 w 50"/>
                <a:gd name="T19" fmla="*/ 16 h 19"/>
                <a:gd name="T20" fmla="*/ 1 w 50"/>
                <a:gd name="T21" fmla="*/ 12 h 19"/>
                <a:gd name="T22" fmla="*/ 0 w 50"/>
                <a:gd name="T23" fmla="*/ 10 h 19"/>
                <a:gd name="T24" fmla="*/ 0 w 50"/>
                <a:gd name="T25" fmla="*/ 10 h 19"/>
                <a:gd name="T26" fmla="*/ 1 w 50"/>
                <a:gd name="T27" fmla="*/ 6 h 19"/>
                <a:gd name="T28" fmla="*/ 3 w 50"/>
                <a:gd name="T29" fmla="*/ 2 h 19"/>
                <a:gd name="T30" fmla="*/ 6 w 50"/>
                <a:gd name="T31" fmla="*/ 1 h 19"/>
                <a:gd name="T32" fmla="*/ 10 w 50"/>
                <a:gd name="T33" fmla="*/ 0 h 19"/>
                <a:gd name="T34" fmla="*/ 41 w 50"/>
                <a:gd name="T35" fmla="*/ 0 h 19"/>
                <a:gd name="T36" fmla="*/ 41 w 50"/>
                <a:gd name="T37" fmla="*/ 0 h 19"/>
                <a:gd name="T38" fmla="*/ 44 w 50"/>
                <a:gd name="T39" fmla="*/ 1 h 19"/>
                <a:gd name="T40" fmla="*/ 48 w 50"/>
                <a:gd name="T41" fmla="*/ 2 h 19"/>
                <a:gd name="T42" fmla="*/ 49 w 50"/>
                <a:gd name="T43" fmla="*/ 6 h 19"/>
                <a:gd name="T44" fmla="*/ 50 w 50"/>
                <a:gd name="T45" fmla="*/ 10 h 19"/>
                <a:gd name="T46" fmla="*/ 50 w 50"/>
                <a:gd name="T47" fmla="*/ 1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0" h="19">
                  <a:moveTo>
                    <a:pt x="50" y="10"/>
                  </a:moveTo>
                  <a:lnTo>
                    <a:pt x="50" y="10"/>
                  </a:lnTo>
                  <a:lnTo>
                    <a:pt x="49" y="12"/>
                  </a:lnTo>
                  <a:lnTo>
                    <a:pt x="48" y="16"/>
                  </a:lnTo>
                  <a:lnTo>
                    <a:pt x="44" y="17"/>
                  </a:lnTo>
                  <a:lnTo>
                    <a:pt x="41" y="19"/>
                  </a:lnTo>
                  <a:lnTo>
                    <a:pt x="10" y="19"/>
                  </a:lnTo>
                  <a:lnTo>
                    <a:pt x="10" y="19"/>
                  </a:lnTo>
                  <a:lnTo>
                    <a:pt x="6" y="17"/>
                  </a:lnTo>
                  <a:lnTo>
                    <a:pt x="3" y="16"/>
                  </a:lnTo>
                  <a:lnTo>
                    <a:pt x="1" y="12"/>
                  </a:lnTo>
                  <a:lnTo>
                    <a:pt x="0" y="10"/>
                  </a:lnTo>
                  <a:lnTo>
                    <a:pt x="0" y="10"/>
                  </a:lnTo>
                  <a:lnTo>
                    <a:pt x="1" y="6"/>
                  </a:lnTo>
                  <a:lnTo>
                    <a:pt x="3" y="2"/>
                  </a:lnTo>
                  <a:lnTo>
                    <a:pt x="6" y="1"/>
                  </a:lnTo>
                  <a:lnTo>
                    <a:pt x="10" y="0"/>
                  </a:lnTo>
                  <a:lnTo>
                    <a:pt x="41" y="0"/>
                  </a:lnTo>
                  <a:lnTo>
                    <a:pt x="41" y="0"/>
                  </a:lnTo>
                  <a:lnTo>
                    <a:pt x="44" y="1"/>
                  </a:lnTo>
                  <a:lnTo>
                    <a:pt x="48" y="2"/>
                  </a:lnTo>
                  <a:lnTo>
                    <a:pt x="49" y="6"/>
                  </a:lnTo>
                  <a:lnTo>
                    <a:pt x="50" y="10"/>
                  </a:lnTo>
                  <a:lnTo>
                    <a:pt x="5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4" name="Freeform 86"/>
            <p:cNvSpPr>
              <a:spLocks/>
            </p:cNvSpPr>
            <p:nvPr/>
          </p:nvSpPr>
          <p:spPr bwMode="auto">
            <a:xfrm>
              <a:off x="393701" y="2789238"/>
              <a:ext cx="79375" cy="28575"/>
            </a:xfrm>
            <a:custGeom>
              <a:avLst/>
              <a:gdLst>
                <a:gd name="T0" fmla="*/ 50 w 50"/>
                <a:gd name="T1" fmla="*/ 9 h 18"/>
                <a:gd name="T2" fmla="*/ 50 w 50"/>
                <a:gd name="T3" fmla="*/ 9 h 18"/>
                <a:gd name="T4" fmla="*/ 49 w 50"/>
                <a:gd name="T5" fmla="*/ 13 h 18"/>
                <a:gd name="T6" fmla="*/ 48 w 50"/>
                <a:gd name="T7" fmla="*/ 15 h 18"/>
                <a:gd name="T8" fmla="*/ 44 w 50"/>
                <a:gd name="T9" fmla="*/ 18 h 18"/>
                <a:gd name="T10" fmla="*/ 41 w 50"/>
                <a:gd name="T11" fmla="*/ 18 h 18"/>
                <a:gd name="T12" fmla="*/ 10 w 50"/>
                <a:gd name="T13" fmla="*/ 18 h 18"/>
                <a:gd name="T14" fmla="*/ 10 w 50"/>
                <a:gd name="T15" fmla="*/ 18 h 18"/>
                <a:gd name="T16" fmla="*/ 6 w 50"/>
                <a:gd name="T17" fmla="*/ 18 h 18"/>
                <a:gd name="T18" fmla="*/ 3 w 50"/>
                <a:gd name="T19" fmla="*/ 15 h 18"/>
                <a:gd name="T20" fmla="*/ 1 w 50"/>
                <a:gd name="T21" fmla="*/ 13 h 18"/>
                <a:gd name="T22" fmla="*/ 0 w 50"/>
                <a:gd name="T23" fmla="*/ 9 h 18"/>
                <a:gd name="T24" fmla="*/ 0 w 50"/>
                <a:gd name="T25" fmla="*/ 9 h 18"/>
                <a:gd name="T26" fmla="*/ 1 w 50"/>
                <a:gd name="T27" fmla="*/ 5 h 18"/>
                <a:gd name="T28" fmla="*/ 3 w 50"/>
                <a:gd name="T29" fmla="*/ 3 h 18"/>
                <a:gd name="T30" fmla="*/ 6 w 50"/>
                <a:gd name="T31" fmla="*/ 0 h 18"/>
                <a:gd name="T32" fmla="*/ 10 w 50"/>
                <a:gd name="T33" fmla="*/ 0 h 18"/>
                <a:gd name="T34" fmla="*/ 41 w 50"/>
                <a:gd name="T35" fmla="*/ 0 h 18"/>
                <a:gd name="T36" fmla="*/ 41 w 50"/>
                <a:gd name="T37" fmla="*/ 0 h 18"/>
                <a:gd name="T38" fmla="*/ 44 w 50"/>
                <a:gd name="T39" fmla="*/ 0 h 18"/>
                <a:gd name="T40" fmla="*/ 48 w 50"/>
                <a:gd name="T41" fmla="*/ 3 h 18"/>
                <a:gd name="T42" fmla="*/ 49 w 50"/>
                <a:gd name="T43" fmla="*/ 5 h 18"/>
                <a:gd name="T44" fmla="*/ 50 w 50"/>
                <a:gd name="T45" fmla="*/ 9 h 18"/>
                <a:gd name="T46" fmla="*/ 50 w 50"/>
                <a:gd name="T47" fmla="*/ 9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0" h="18">
                  <a:moveTo>
                    <a:pt x="50" y="9"/>
                  </a:moveTo>
                  <a:lnTo>
                    <a:pt x="50" y="9"/>
                  </a:lnTo>
                  <a:lnTo>
                    <a:pt x="49" y="13"/>
                  </a:lnTo>
                  <a:lnTo>
                    <a:pt x="48" y="15"/>
                  </a:lnTo>
                  <a:lnTo>
                    <a:pt x="44" y="18"/>
                  </a:lnTo>
                  <a:lnTo>
                    <a:pt x="41" y="18"/>
                  </a:lnTo>
                  <a:lnTo>
                    <a:pt x="10" y="18"/>
                  </a:lnTo>
                  <a:lnTo>
                    <a:pt x="10" y="18"/>
                  </a:lnTo>
                  <a:lnTo>
                    <a:pt x="6" y="18"/>
                  </a:lnTo>
                  <a:lnTo>
                    <a:pt x="3" y="15"/>
                  </a:lnTo>
                  <a:lnTo>
                    <a:pt x="1" y="13"/>
                  </a:lnTo>
                  <a:lnTo>
                    <a:pt x="0" y="9"/>
                  </a:lnTo>
                  <a:lnTo>
                    <a:pt x="0" y="9"/>
                  </a:lnTo>
                  <a:lnTo>
                    <a:pt x="1" y="5"/>
                  </a:lnTo>
                  <a:lnTo>
                    <a:pt x="3" y="3"/>
                  </a:lnTo>
                  <a:lnTo>
                    <a:pt x="6" y="0"/>
                  </a:lnTo>
                  <a:lnTo>
                    <a:pt x="10" y="0"/>
                  </a:lnTo>
                  <a:lnTo>
                    <a:pt x="41" y="0"/>
                  </a:lnTo>
                  <a:lnTo>
                    <a:pt x="41" y="0"/>
                  </a:lnTo>
                  <a:lnTo>
                    <a:pt x="44" y="0"/>
                  </a:lnTo>
                  <a:lnTo>
                    <a:pt x="48" y="3"/>
                  </a:lnTo>
                  <a:lnTo>
                    <a:pt x="49" y="5"/>
                  </a:lnTo>
                  <a:lnTo>
                    <a:pt x="50" y="9"/>
                  </a:lnTo>
                  <a:lnTo>
                    <a:pt x="5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5" name="Freeform 87"/>
            <p:cNvSpPr>
              <a:spLocks/>
            </p:cNvSpPr>
            <p:nvPr/>
          </p:nvSpPr>
          <p:spPr bwMode="auto">
            <a:xfrm>
              <a:off x="393701" y="2916238"/>
              <a:ext cx="79375" cy="28575"/>
            </a:xfrm>
            <a:custGeom>
              <a:avLst/>
              <a:gdLst>
                <a:gd name="T0" fmla="*/ 50 w 50"/>
                <a:gd name="T1" fmla="*/ 10 h 18"/>
                <a:gd name="T2" fmla="*/ 50 w 50"/>
                <a:gd name="T3" fmla="*/ 10 h 18"/>
                <a:gd name="T4" fmla="*/ 49 w 50"/>
                <a:gd name="T5" fmla="*/ 13 h 18"/>
                <a:gd name="T6" fmla="*/ 48 w 50"/>
                <a:gd name="T7" fmla="*/ 16 h 18"/>
                <a:gd name="T8" fmla="*/ 44 w 50"/>
                <a:gd name="T9" fmla="*/ 17 h 18"/>
                <a:gd name="T10" fmla="*/ 41 w 50"/>
                <a:gd name="T11" fmla="*/ 18 h 18"/>
                <a:gd name="T12" fmla="*/ 10 w 50"/>
                <a:gd name="T13" fmla="*/ 18 h 18"/>
                <a:gd name="T14" fmla="*/ 10 w 50"/>
                <a:gd name="T15" fmla="*/ 18 h 18"/>
                <a:gd name="T16" fmla="*/ 6 w 50"/>
                <a:gd name="T17" fmla="*/ 17 h 18"/>
                <a:gd name="T18" fmla="*/ 3 w 50"/>
                <a:gd name="T19" fmla="*/ 16 h 18"/>
                <a:gd name="T20" fmla="*/ 1 w 50"/>
                <a:gd name="T21" fmla="*/ 13 h 18"/>
                <a:gd name="T22" fmla="*/ 0 w 50"/>
                <a:gd name="T23" fmla="*/ 10 h 18"/>
                <a:gd name="T24" fmla="*/ 0 w 50"/>
                <a:gd name="T25" fmla="*/ 10 h 18"/>
                <a:gd name="T26" fmla="*/ 1 w 50"/>
                <a:gd name="T27" fmla="*/ 6 h 18"/>
                <a:gd name="T28" fmla="*/ 3 w 50"/>
                <a:gd name="T29" fmla="*/ 2 h 18"/>
                <a:gd name="T30" fmla="*/ 6 w 50"/>
                <a:gd name="T31" fmla="*/ 1 h 18"/>
                <a:gd name="T32" fmla="*/ 10 w 50"/>
                <a:gd name="T33" fmla="*/ 0 h 18"/>
                <a:gd name="T34" fmla="*/ 41 w 50"/>
                <a:gd name="T35" fmla="*/ 0 h 18"/>
                <a:gd name="T36" fmla="*/ 41 w 50"/>
                <a:gd name="T37" fmla="*/ 0 h 18"/>
                <a:gd name="T38" fmla="*/ 44 w 50"/>
                <a:gd name="T39" fmla="*/ 1 h 18"/>
                <a:gd name="T40" fmla="*/ 48 w 50"/>
                <a:gd name="T41" fmla="*/ 2 h 18"/>
                <a:gd name="T42" fmla="*/ 49 w 50"/>
                <a:gd name="T43" fmla="*/ 6 h 18"/>
                <a:gd name="T44" fmla="*/ 50 w 50"/>
                <a:gd name="T45" fmla="*/ 10 h 18"/>
                <a:gd name="T46" fmla="*/ 50 w 50"/>
                <a:gd name="T47" fmla="*/ 1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0" h="18">
                  <a:moveTo>
                    <a:pt x="50" y="10"/>
                  </a:moveTo>
                  <a:lnTo>
                    <a:pt x="50" y="10"/>
                  </a:lnTo>
                  <a:lnTo>
                    <a:pt x="49" y="13"/>
                  </a:lnTo>
                  <a:lnTo>
                    <a:pt x="48" y="16"/>
                  </a:lnTo>
                  <a:lnTo>
                    <a:pt x="44" y="17"/>
                  </a:lnTo>
                  <a:lnTo>
                    <a:pt x="41" y="18"/>
                  </a:lnTo>
                  <a:lnTo>
                    <a:pt x="10" y="18"/>
                  </a:lnTo>
                  <a:lnTo>
                    <a:pt x="10" y="18"/>
                  </a:lnTo>
                  <a:lnTo>
                    <a:pt x="6" y="17"/>
                  </a:lnTo>
                  <a:lnTo>
                    <a:pt x="3" y="16"/>
                  </a:lnTo>
                  <a:lnTo>
                    <a:pt x="1" y="13"/>
                  </a:lnTo>
                  <a:lnTo>
                    <a:pt x="0" y="10"/>
                  </a:lnTo>
                  <a:lnTo>
                    <a:pt x="0" y="10"/>
                  </a:lnTo>
                  <a:lnTo>
                    <a:pt x="1" y="6"/>
                  </a:lnTo>
                  <a:lnTo>
                    <a:pt x="3" y="2"/>
                  </a:lnTo>
                  <a:lnTo>
                    <a:pt x="6" y="1"/>
                  </a:lnTo>
                  <a:lnTo>
                    <a:pt x="10" y="0"/>
                  </a:lnTo>
                  <a:lnTo>
                    <a:pt x="41" y="0"/>
                  </a:lnTo>
                  <a:lnTo>
                    <a:pt x="41" y="0"/>
                  </a:lnTo>
                  <a:lnTo>
                    <a:pt x="44" y="1"/>
                  </a:lnTo>
                  <a:lnTo>
                    <a:pt x="48" y="2"/>
                  </a:lnTo>
                  <a:lnTo>
                    <a:pt x="49" y="6"/>
                  </a:lnTo>
                  <a:lnTo>
                    <a:pt x="50" y="10"/>
                  </a:lnTo>
                  <a:lnTo>
                    <a:pt x="50"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6" name="Freeform 88"/>
            <p:cNvSpPr>
              <a:spLocks noEditPoints="1"/>
            </p:cNvSpPr>
            <p:nvPr/>
          </p:nvSpPr>
          <p:spPr bwMode="auto">
            <a:xfrm>
              <a:off x="412751" y="2563813"/>
              <a:ext cx="449263" cy="479425"/>
            </a:xfrm>
            <a:custGeom>
              <a:avLst/>
              <a:gdLst>
                <a:gd name="T0" fmla="*/ 36 w 283"/>
                <a:gd name="T1" fmla="*/ 0 h 302"/>
                <a:gd name="T2" fmla="*/ 15 w 283"/>
                <a:gd name="T3" fmla="*/ 6 h 302"/>
                <a:gd name="T4" fmla="*/ 3 w 283"/>
                <a:gd name="T5" fmla="*/ 21 h 302"/>
                <a:gd name="T6" fmla="*/ 0 w 283"/>
                <a:gd name="T7" fmla="*/ 59 h 302"/>
                <a:gd name="T8" fmla="*/ 23 w 283"/>
                <a:gd name="T9" fmla="*/ 54 h 302"/>
                <a:gd name="T10" fmla="*/ 42 w 283"/>
                <a:gd name="T11" fmla="*/ 47 h 302"/>
                <a:gd name="T12" fmla="*/ 51 w 283"/>
                <a:gd name="T13" fmla="*/ 48 h 302"/>
                <a:gd name="T14" fmla="*/ 62 w 283"/>
                <a:gd name="T15" fmla="*/ 58 h 302"/>
                <a:gd name="T16" fmla="*/ 66 w 283"/>
                <a:gd name="T17" fmla="*/ 72 h 302"/>
                <a:gd name="T18" fmla="*/ 64 w 283"/>
                <a:gd name="T19" fmla="*/ 81 h 302"/>
                <a:gd name="T20" fmla="*/ 56 w 283"/>
                <a:gd name="T21" fmla="*/ 92 h 302"/>
                <a:gd name="T22" fmla="*/ 42 w 283"/>
                <a:gd name="T23" fmla="*/ 97 h 302"/>
                <a:gd name="T24" fmla="*/ 28 w 283"/>
                <a:gd name="T25" fmla="*/ 93 h 302"/>
                <a:gd name="T26" fmla="*/ 0 w 283"/>
                <a:gd name="T27" fmla="*/ 84 h 302"/>
                <a:gd name="T28" fmla="*/ 19 w 283"/>
                <a:gd name="T29" fmla="*/ 138 h 302"/>
                <a:gd name="T30" fmla="*/ 34 w 283"/>
                <a:gd name="T31" fmla="*/ 127 h 302"/>
                <a:gd name="T32" fmla="*/ 47 w 283"/>
                <a:gd name="T33" fmla="*/ 127 h 302"/>
                <a:gd name="T34" fmla="*/ 59 w 283"/>
                <a:gd name="T35" fmla="*/ 133 h 302"/>
                <a:gd name="T36" fmla="*/ 66 w 283"/>
                <a:gd name="T37" fmla="*/ 146 h 302"/>
                <a:gd name="T38" fmla="*/ 66 w 283"/>
                <a:gd name="T39" fmla="*/ 156 h 302"/>
                <a:gd name="T40" fmla="*/ 59 w 283"/>
                <a:gd name="T41" fmla="*/ 169 h 302"/>
                <a:gd name="T42" fmla="*/ 47 w 283"/>
                <a:gd name="T43" fmla="*/ 176 h 302"/>
                <a:gd name="T44" fmla="*/ 34 w 283"/>
                <a:gd name="T45" fmla="*/ 175 h 302"/>
                <a:gd name="T46" fmla="*/ 19 w 283"/>
                <a:gd name="T47" fmla="*/ 164 h 302"/>
                <a:gd name="T48" fmla="*/ 19 w 283"/>
                <a:gd name="T49" fmla="*/ 219 h 302"/>
                <a:gd name="T50" fmla="*/ 28 w 283"/>
                <a:gd name="T51" fmla="*/ 209 h 302"/>
                <a:gd name="T52" fmla="*/ 42 w 283"/>
                <a:gd name="T53" fmla="*/ 206 h 302"/>
                <a:gd name="T54" fmla="*/ 56 w 283"/>
                <a:gd name="T55" fmla="*/ 210 h 302"/>
                <a:gd name="T56" fmla="*/ 64 w 283"/>
                <a:gd name="T57" fmla="*/ 222 h 302"/>
                <a:gd name="T58" fmla="*/ 66 w 283"/>
                <a:gd name="T59" fmla="*/ 232 h 302"/>
                <a:gd name="T60" fmla="*/ 62 w 283"/>
                <a:gd name="T61" fmla="*/ 245 h 302"/>
                <a:gd name="T62" fmla="*/ 51 w 283"/>
                <a:gd name="T63" fmla="*/ 254 h 302"/>
                <a:gd name="T64" fmla="*/ 42 w 283"/>
                <a:gd name="T65" fmla="*/ 255 h 302"/>
                <a:gd name="T66" fmla="*/ 23 w 283"/>
                <a:gd name="T67" fmla="*/ 249 h 302"/>
                <a:gd name="T68" fmla="*/ 0 w 283"/>
                <a:gd name="T69" fmla="*/ 268 h 302"/>
                <a:gd name="T70" fmla="*/ 3 w 283"/>
                <a:gd name="T71" fmla="*/ 281 h 302"/>
                <a:gd name="T72" fmla="*/ 15 w 283"/>
                <a:gd name="T73" fmla="*/ 296 h 302"/>
                <a:gd name="T74" fmla="*/ 36 w 283"/>
                <a:gd name="T75" fmla="*/ 302 h 302"/>
                <a:gd name="T76" fmla="*/ 256 w 283"/>
                <a:gd name="T77" fmla="*/ 302 h 302"/>
                <a:gd name="T78" fmla="*/ 273 w 283"/>
                <a:gd name="T79" fmla="*/ 292 h 302"/>
                <a:gd name="T80" fmla="*/ 282 w 283"/>
                <a:gd name="T81" fmla="*/ 274 h 302"/>
                <a:gd name="T82" fmla="*/ 283 w 283"/>
                <a:gd name="T83" fmla="*/ 35 h 302"/>
                <a:gd name="T84" fmla="*/ 277 w 283"/>
                <a:gd name="T85" fmla="*/ 15 h 302"/>
                <a:gd name="T86" fmla="*/ 262 w 283"/>
                <a:gd name="T87" fmla="*/ 2 h 302"/>
                <a:gd name="T88" fmla="*/ 248 w 283"/>
                <a:gd name="T89" fmla="*/ 0 h 302"/>
                <a:gd name="T90" fmla="*/ 246 w 283"/>
                <a:gd name="T91" fmla="*/ 98 h 302"/>
                <a:gd name="T92" fmla="*/ 237 w 283"/>
                <a:gd name="T93" fmla="*/ 104 h 302"/>
                <a:gd name="T94" fmla="*/ 97 w 283"/>
                <a:gd name="T95" fmla="*/ 103 h 302"/>
                <a:gd name="T96" fmla="*/ 91 w 283"/>
                <a:gd name="T97" fmla="*/ 94 h 302"/>
                <a:gd name="T98" fmla="*/ 91 w 283"/>
                <a:gd name="T99" fmla="*/ 53 h 302"/>
                <a:gd name="T100" fmla="*/ 101 w 283"/>
                <a:gd name="T101" fmla="*/ 47 h 302"/>
                <a:gd name="T102" fmla="*/ 241 w 283"/>
                <a:gd name="T103" fmla="*/ 47 h 302"/>
                <a:gd name="T104" fmla="*/ 247 w 283"/>
                <a:gd name="T105" fmla="*/ 57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3" h="302">
                  <a:moveTo>
                    <a:pt x="248" y="0"/>
                  </a:moveTo>
                  <a:lnTo>
                    <a:pt x="36" y="0"/>
                  </a:lnTo>
                  <a:lnTo>
                    <a:pt x="36" y="0"/>
                  </a:lnTo>
                  <a:lnTo>
                    <a:pt x="28" y="1"/>
                  </a:lnTo>
                  <a:lnTo>
                    <a:pt x="22" y="2"/>
                  </a:lnTo>
                  <a:lnTo>
                    <a:pt x="15" y="6"/>
                  </a:lnTo>
                  <a:lnTo>
                    <a:pt x="10" y="10"/>
                  </a:lnTo>
                  <a:lnTo>
                    <a:pt x="7" y="15"/>
                  </a:lnTo>
                  <a:lnTo>
                    <a:pt x="3" y="21"/>
                  </a:lnTo>
                  <a:lnTo>
                    <a:pt x="2" y="28"/>
                  </a:lnTo>
                  <a:lnTo>
                    <a:pt x="0" y="35"/>
                  </a:lnTo>
                  <a:lnTo>
                    <a:pt x="0" y="59"/>
                  </a:lnTo>
                  <a:lnTo>
                    <a:pt x="19" y="59"/>
                  </a:lnTo>
                  <a:lnTo>
                    <a:pt x="19" y="59"/>
                  </a:lnTo>
                  <a:lnTo>
                    <a:pt x="23" y="54"/>
                  </a:lnTo>
                  <a:lnTo>
                    <a:pt x="28" y="50"/>
                  </a:lnTo>
                  <a:lnTo>
                    <a:pt x="34" y="48"/>
                  </a:lnTo>
                  <a:lnTo>
                    <a:pt x="42" y="47"/>
                  </a:lnTo>
                  <a:lnTo>
                    <a:pt x="42" y="47"/>
                  </a:lnTo>
                  <a:lnTo>
                    <a:pt x="47" y="47"/>
                  </a:lnTo>
                  <a:lnTo>
                    <a:pt x="51" y="48"/>
                  </a:lnTo>
                  <a:lnTo>
                    <a:pt x="56" y="50"/>
                  </a:lnTo>
                  <a:lnTo>
                    <a:pt x="59" y="54"/>
                  </a:lnTo>
                  <a:lnTo>
                    <a:pt x="62" y="58"/>
                  </a:lnTo>
                  <a:lnTo>
                    <a:pt x="64" y="62"/>
                  </a:lnTo>
                  <a:lnTo>
                    <a:pt x="66" y="67"/>
                  </a:lnTo>
                  <a:lnTo>
                    <a:pt x="66" y="72"/>
                  </a:lnTo>
                  <a:lnTo>
                    <a:pt x="66" y="72"/>
                  </a:lnTo>
                  <a:lnTo>
                    <a:pt x="66" y="77"/>
                  </a:lnTo>
                  <a:lnTo>
                    <a:pt x="64" y="81"/>
                  </a:lnTo>
                  <a:lnTo>
                    <a:pt x="62" y="86"/>
                  </a:lnTo>
                  <a:lnTo>
                    <a:pt x="59" y="89"/>
                  </a:lnTo>
                  <a:lnTo>
                    <a:pt x="56" y="92"/>
                  </a:lnTo>
                  <a:lnTo>
                    <a:pt x="51" y="94"/>
                  </a:lnTo>
                  <a:lnTo>
                    <a:pt x="47" y="96"/>
                  </a:lnTo>
                  <a:lnTo>
                    <a:pt x="42" y="97"/>
                  </a:lnTo>
                  <a:lnTo>
                    <a:pt x="42" y="97"/>
                  </a:lnTo>
                  <a:lnTo>
                    <a:pt x="34" y="96"/>
                  </a:lnTo>
                  <a:lnTo>
                    <a:pt x="28" y="93"/>
                  </a:lnTo>
                  <a:lnTo>
                    <a:pt x="23" y="89"/>
                  </a:lnTo>
                  <a:lnTo>
                    <a:pt x="19" y="84"/>
                  </a:lnTo>
                  <a:lnTo>
                    <a:pt x="0" y="84"/>
                  </a:lnTo>
                  <a:lnTo>
                    <a:pt x="0" y="138"/>
                  </a:lnTo>
                  <a:lnTo>
                    <a:pt x="19" y="138"/>
                  </a:lnTo>
                  <a:lnTo>
                    <a:pt x="19" y="138"/>
                  </a:lnTo>
                  <a:lnTo>
                    <a:pt x="23" y="133"/>
                  </a:lnTo>
                  <a:lnTo>
                    <a:pt x="28" y="130"/>
                  </a:lnTo>
                  <a:lnTo>
                    <a:pt x="34" y="127"/>
                  </a:lnTo>
                  <a:lnTo>
                    <a:pt x="42" y="126"/>
                  </a:lnTo>
                  <a:lnTo>
                    <a:pt x="42" y="126"/>
                  </a:lnTo>
                  <a:lnTo>
                    <a:pt x="47" y="127"/>
                  </a:lnTo>
                  <a:lnTo>
                    <a:pt x="51" y="128"/>
                  </a:lnTo>
                  <a:lnTo>
                    <a:pt x="56" y="131"/>
                  </a:lnTo>
                  <a:lnTo>
                    <a:pt x="59" y="133"/>
                  </a:lnTo>
                  <a:lnTo>
                    <a:pt x="62" y="137"/>
                  </a:lnTo>
                  <a:lnTo>
                    <a:pt x="64" y="141"/>
                  </a:lnTo>
                  <a:lnTo>
                    <a:pt x="66" y="146"/>
                  </a:lnTo>
                  <a:lnTo>
                    <a:pt x="66" y="151"/>
                  </a:lnTo>
                  <a:lnTo>
                    <a:pt x="66" y="151"/>
                  </a:lnTo>
                  <a:lnTo>
                    <a:pt x="66" y="156"/>
                  </a:lnTo>
                  <a:lnTo>
                    <a:pt x="64" y="161"/>
                  </a:lnTo>
                  <a:lnTo>
                    <a:pt x="62" y="165"/>
                  </a:lnTo>
                  <a:lnTo>
                    <a:pt x="59" y="169"/>
                  </a:lnTo>
                  <a:lnTo>
                    <a:pt x="56" y="172"/>
                  </a:lnTo>
                  <a:lnTo>
                    <a:pt x="51" y="174"/>
                  </a:lnTo>
                  <a:lnTo>
                    <a:pt x="47" y="176"/>
                  </a:lnTo>
                  <a:lnTo>
                    <a:pt x="42" y="176"/>
                  </a:lnTo>
                  <a:lnTo>
                    <a:pt x="42" y="176"/>
                  </a:lnTo>
                  <a:lnTo>
                    <a:pt x="34" y="175"/>
                  </a:lnTo>
                  <a:lnTo>
                    <a:pt x="28" y="172"/>
                  </a:lnTo>
                  <a:lnTo>
                    <a:pt x="23" y="169"/>
                  </a:lnTo>
                  <a:lnTo>
                    <a:pt x="19" y="164"/>
                  </a:lnTo>
                  <a:lnTo>
                    <a:pt x="0" y="164"/>
                  </a:lnTo>
                  <a:lnTo>
                    <a:pt x="0" y="219"/>
                  </a:lnTo>
                  <a:lnTo>
                    <a:pt x="19" y="219"/>
                  </a:lnTo>
                  <a:lnTo>
                    <a:pt x="19" y="219"/>
                  </a:lnTo>
                  <a:lnTo>
                    <a:pt x="23" y="213"/>
                  </a:lnTo>
                  <a:lnTo>
                    <a:pt x="28" y="209"/>
                  </a:lnTo>
                  <a:lnTo>
                    <a:pt x="34" y="206"/>
                  </a:lnTo>
                  <a:lnTo>
                    <a:pt x="42" y="206"/>
                  </a:lnTo>
                  <a:lnTo>
                    <a:pt x="42" y="206"/>
                  </a:lnTo>
                  <a:lnTo>
                    <a:pt x="47" y="206"/>
                  </a:lnTo>
                  <a:lnTo>
                    <a:pt x="51" y="208"/>
                  </a:lnTo>
                  <a:lnTo>
                    <a:pt x="56" y="210"/>
                  </a:lnTo>
                  <a:lnTo>
                    <a:pt x="59" y="213"/>
                  </a:lnTo>
                  <a:lnTo>
                    <a:pt x="62" y="216"/>
                  </a:lnTo>
                  <a:lnTo>
                    <a:pt x="64" y="222"/>
                  </a:lnTo>
                  <a:lnTo>
                    <a:pt x="66" y="227"/>
                  </a:lnTo>
                  <a:lnTo>
                    <a:pt x="66" y="232"/>
                  </a:lnTo>
                  <a:lnTo>
                    <a:pt x="66" y="232"/>
                  </a:lnTo>
                  <a:lnTo>
                    <a:pt x="66" y="237"/>
                  </a:lnTo>
                  <a:lnTo>
                    <a:pt x="64" y="240"/>
                  </a:lnTo>
                  <a:lnTo>
                    <a:pt x="62" y="245"/>
                  </a:lnTo>
                  <a:lnTo>
                    <a:pt x="59" y="249"/>
                  </a:lnTo>
                  <a:lnTo>
                    <a:pt x="56" y="252"/>
                  </a:lnTo>
                  <a:lnTo>
                    <a:pt x="51" y="254"/>
                  </a:lnTo>
                  <a:lnTo>
                    <a:pt x="47" y="255"/>
                  </a:lnTo>
                  <a:lnTo>
                    <a:pt x="42" y="255"/>
                  </a:lnTo>
                  <a:lnTo>
                    <a:pt x="42" y="255"/>
                  </a:lnTo>
                  <a:lnTo>
                    <a:pt x="34" y="255"/>
                  </a:lnTo>
                  <a:lnTo>
                    <a:pt x="28" y="253"/>
                  </a:lnTo>
                  <a:lnTo>
                    <a:pt x="23" y="249"/>
                  </a:lnTo>
                  <a:lnTo>
                    <a:pt x="19" y="244"/>
                  </a:lnTo>
                  <a:lnTo>
                    <a:pt x="0" y="244"/>
                  </a:lnTo>
                  <a:lnTo>
                    <a:pt x="0" y="268"/>
                  </a:lnTo>
                  <a:lnTo>
                    <a:pt x="0" y="268"/>
                  </a:lnTo>
                  <a:lnTo>
                    <a:pt x="2" y="274"/>
                  </a:lnTo>
                  <a:lnTo>
                    <a:pt x="3" y="281"/>
                  </a:lnTo>
                  <a:lnTo>
                    <a:pt x="7" y="287"/>
                  </a:lnTo>
                  <a:lnTo>
                    <a:pt x="10" y="292"/>
                  </a:lnTo>
                  <a:lnTo>
                    <a:pt x="15" y="296"/>
                  </a:lnTo>
                  <a:lnTo>
                    <a:pt x="22" y="300"/>
                  </a:lnTo>
                  <a:lnTo>
                    <a:pt x="28" y="302"/>
                  </a:lnTo>
                  <a:lnTo>
                    <a:pt x="36" y="302"/>
                  </a:lnTo>
                  <a:lnTo>
                    <a:pt x="248" y="302"/>
                  </a:lnTo>
                  <a:lnTo>
                    <a:pt x="248" y="302"/>
                  </a:lnTo>
                  <a:lnTo>
                    <a:pt x="256" y="302"/>
                  </a:lnTo>
                  <a:lnTo>
                    <a:pt x="262" y="300"/>
                  </a:lnTo>
                  <a:lnTo>
                    <a:pt x="268" y="296"/>
                  </a:lnTo>
                  <a:lnTo>
                    <a:pt x="273" y="292"/>
                  </a:lnTo>
                  <a:lnTo>
                    <a:pt x="277" y="287"/>
                  </a:lnTo>
                  <a:lnTo>
                    <a:pt x="281" y="281"/>
                  </a:lnTo>
                  <a:lnTo>
                    <a:pt x="282" y="274"/>
                  </a:lnTo>
                  <a:lnTo>
                    <a:pt x="283" y="268"/>
                  </a:lnTo>
                  <a:lnTo>
                    <a:pt x="283" y="35"/>
                  </a:lnTo>
                  <a:lnTo>
                    <a:pt x="283" y="35"/>
                  </a:lnTo>
                  <a:lnTo>
                    <a:pt x="282" y="28"/>
                  </a:lnTo>
                  <a:lnTo>
                    <a:pt x="281" y="21"/>
                  </a:lnTo>
                  <a:lnTo>
                    <a:pt x="277" y="15"/>
                  </a:lnTo>
                  <a:lnTo>
                    <a:pt x="273" y="10"/>
                  </a:lnTo>
                  <a:lnTo>
                    <a:pt x="268" y="6"/>
                  </a:lnTo>
                  <a:lnTo>
                    <a:pt x="262" y="2"/>
                  </a:lnTo>
                  <a:lnTo>
                    <a:pt x="256" y="1"/>
                  </a:lnTo>
                  <a:lnTo>
                    <a:pt x="248" y="0"/>
                  </a:lnTo>
                  <a:lnTo>
                    <a:pt x="248" y="0"/>
                  </a:lnTo>
                  <a:close/>
                  <a:moveTo>
                    <a:pt x="247" y="94"/>
                  </a:moveTo>
                  <a:lnTo>
                    <a:pt x="247" y="94"/>
                  </a:lnTo>
                  <a:lnTo>
                    <a:pt x="246" y="98"/>
                  </a:lnTo>
                  <a:lnTo>
                    <a:pt x="243" y="101"/>
                  </a:lnTo>
                  <a:lnTo>
                    <a:pt x="241" y="103"/>
                  </a:lnTo>
                  <a:lnTo>
                    <a:pt x="237" y="104"/>
                  </a:lnTo>
                  <a:lnTo>
                    <a:pt x="101" y="104"/>
                  </a:lnTo>
                  <a:lnTo>
                    <a:pt x="101" y="104"/>
                  </a:lnTo>
                  <a:lnTo>
                    <a:pt x="97" y="103"/>
                  </a:lnTo>
                  <a:lnTo>
                    <a:pt x="93" y="101"/>
                  </a:lnTo>
                  <a:lnTo>
                    <a:pt x="91" y="98"/>
                  </a:lnTo>
                  <a:lnTo>
                    <a:pt x="91" y="94"/>
                  </a:lnTo>
                  <a:lnTo>
                    <a:pt x="91" y="57"/>
                  </a:lnTo>
                  <a:lnTo>
                    <a:pt x="91" y="57"/>
                  </a:lnTo>
                  <a:lnTo>
                    <a:pt x="91" y="53"/>
                  </a:lnTo>
                  <a:lnTo>
                    <a:pt x="93" y="49"/>
                  </a:lnTo>
                  <a:lnTo>
                    <a:pt x="97" y="47"/>
                  </a:lnTo>
                  <a:lnTo>
                    <a:pt x="101" y="47"/>
                  </a:lnTo>
                  <a:lnTo>
                    <a:pt x="237" y="47"/>
                  </a:lnTo>
                  <a:lnTo>
                    <a:pt x="237" y="47"/>
                  </a:lnTo>
                  <a:lnTo>
                    <a:pt x="241" y="47"/>
                  </a:lnTo>
                  <a:lnTo>
                    <a:pt x="243" y="49"/>
                  </a:lnTo>
                  <a:lnTo>
                    <a:pt x="246" y="53"/>
                  </a:lnTo>
                  <a:lnTo>
                    <a:pt x="247" y="57"/>
                  </a:lnTo>
                  <a:lnTo>
                    <a:pt x="247" y="9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25"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12"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13"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4" dur="1000" fill="hold"/>
                                        <p:tgtEl>
                                          <p:spTgt spid="3"/>
                                        </p:tgtEl>
                                        <p:attrNameLst>
                                          <p:attrName>ppt_h</p:attrName>
                                        </p:attrNameLst>
                                      </p:cBhvr>
                                      <p:tavLst>
                                        <p:tav tm="0">
                                          <p:val>
                                            <p:strVal val="#ppt_h"/>
                                          </p:val>
                                        </p:tav>
                                        <p:tav tm="100000">
                                          <p:val>
                                            <p:strVal val="#ppt_h"/>
                                          </p:val>
                                        </p:tav>
                                      </p:tavLst>
                                    </p:anim>
                                    <p:anim calcmode="lin" valueType="num">
                                      <p:cBhvr>
                                        <p:cTn id="15"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6"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7"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18" dur="1000" decel="50000">
                                          <p:stCondLst>
                                            <p:cond delay="0"/>
                                          </p:stCondLst>
                                        </p:cTn>
                                        <p:tgtEl>
                                          <p:spTgt spid="3"/>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p:cTn id="22" dur="500" fill="hold"/>
                                        <p:tgtEl>
                                          <p:spTgt spid="21"/>
                                        </p:tgtEl>
                                        <p:attrNameLst>
                                          <p:attrName>ppt_w</p:attrName>
                                        </p:attrNameLst>
                                      </p:cBhvr>
                                      <p:tavLst>
                                        <p:tav tm="0">
                                          <p:val>
                                            <p:fltVal val="0"/>
                                          </p:val>
                                        </p:tav>
                                        <p:tav tm="100000">
                                          <p:val>
                                            <p:strVal val="#ppt_w"/>
                                          </p:val>
                                        </p:tav>
                                      </p:tavLst>
                                    </p:anim>
                                    <p:anim calcmode="lin" valueType="num">
                                      <p:cBhvr>
                                        <p:cTn id="23" dur="500" fill="hold"/>
                                        <p:tgtEl>
                                          <p:spTgt spid="21"/>
                                        </p:tgtEl>
                                        <p:attrNameLst>
                                          <p:attrName>ppt_h</p:attrName>
                                        </p:attrNameLst>
                                      </p:cBhvr>
                                      <p:tavLst>
                                        <p:tav tm="0">
                                          <p:val>
                                            <p:fltVal val="0"/>
                                          </p:val>
                                        </p:tav>
                                        <p:tav tm="100000">
                                          <p:val>
                                            <p:strVal val="#ppt_h"/>
                                          </p:val>
                                        </p:tav>
                                      </p:tavLst>
                                    </p:anim>
                                    <p:animEffect transition="in" filter="fade">
                                      <p:cBhvr>
                                        <p:cTn id="24" dur="500"/>
                                        <p:tgtEl>
                                          <p:spTgt spid="21"/>
                                        </p:tgtEl>
                                      </p:cBhvr>
                                    </p:animEffect>
                                  </p:childTnLst>
                                </p:cTn>
                              </p:par>
                              <p:par>
                                <p:cTn id="25" presetID="42" presetClass="entr" presetSubtype="0"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1000" fill="hold"/>
                                        <p:tgtEl>
                                          <p:spTgt spid="6"/>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25" presetClass="entr" presetSubtype="0" fill="hold" grpId="0" nodeType="after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p:cTn id="33"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34"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35"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36" dur="1000" fill="hold"/>
                                        <p:tgtEl>
                                          <p:spTgt spid="4"/>
                                        </p:tgtEl>
                                        <p:attrNameLst>
                                          <p:attrName>ppt_h</p:attrName>
                                        </p:attrNameLst>
                                      </p:cBhvr>
                                      <p:tavLst>
                                        <p:tav tm="0">
                                          <p:val>
                                            <p:strVal val="#ppt_h"/>
                                          </p:val>
                                        </p:tav>
                                        <p:tav tm="100000">
                                          <p:val>
                                            <p:strVal val="#ppt_h"/>
                                          </p:val>
                                        </p:tav>
                                      </p:tavLst>
                                    </p:anim>
                                    <p:anim calcmode="lin" valueType="num">
                                      <p:cBhvr>
                                        <p:cTn id="37"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38"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39"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40" dur="1000" decel="50000">
                                          <p:stCondLst>
                                            <p:cond delay="0"/>
                                          </p:stCondLst>
                                        </p:cTn>
                                        <p:tgtEl>
                                          <p:spTgt spid="4"/>
                                        </p:tgtEl>
                                      </p:cBhvr>
                                    </p:animEffect>
                                  </p:childTnLst>
                                </p:cTn>
                              </p:par>
                            </p:childTnLst>
                          </p:cTn>
                        </p:par>
                        <p:par>
                          <p:cTn id="41" fill="hold">
                            <p:stCondLst>
                              <p:cond delay="3500"/>
                            </p:stCondLst>
                            <p:childTnLst>
                              <p:par>
                                <p:cTn id="42" presetID="53" presetClass="entr" presetSubtype="16" fill="hold" nodeType="afterEffect">
                                  <p:stCondLst>
                                    <p:cond delay="0"/>
                                  </p:stCondLst>
                                  <p:childTnLst>
                                    <p:set>
                                      <p:cBhvr>
                                        <p:cTn id="43" dur="1" fill="hold">
                                          <p:stCondLst>
                                            <p:cond delay="0"/>
                                          </p:stCondLst>
                                        </p:cTn>
                                        <p:tgtEl>
                                          <p:spTgt spid="35"/>
                                        </p:tgtEl>
                                        <p:attrNameLst>
                                          <p:attrName>style.visibility</p:attrName>
                                        </p:attrNameLst>
                                      </p:cBhvr>
                                      <p:to>
                                        <p:strVal val="visible"/>
                                      </p:to>
                                    </p:set>
                                    <p:anim calcmode="lin" valueType="num">
                                      <p:cBhvr>
                                        <p:cTn id="44" dur="500" fill="hold"/>
                                        <p:tgtEl>
                                          <p:spTgt spid="35"/>
                                        </p:tgtEl>
                                        <p:attrNameLst>
                                          <p:attrName>ppt_w</p:attrName>
                                        </p:attrNameLst>
                                      </p:cBhvr>
                                      <p:tavLst>
                                        <p:tav tm="0">
                                          <p:val>
                                            <p:fltVal val="0"/>
                                          </p:val>
                                        </p:tav>
                                        <p:tav tm="100000">
                                          <p:val>
                                            <p:strVal val="#ppt_w"/>
                                          </p:val>
                                        </p:tav>
                                      </p:tavLst>
                                    </p:anim>
                                    <p:anim calcmode="lin" valueType="num">
                                      <p:cBhvr>
                                        <p:cTn id="45" dur="500" fill="hold"/>
                                        <p:tgtEl>
                                          <p:spTgt spid="35"/>
                                        </p:tgtEl>
                                        <p:attrNameLst>
                                          <p:attrName>ppt_h</p:attrName>
                                        </p:attrNameLst>
                                      </p:cBhvr>
                                      <p:tavLst>
                                        <p:tav tm="0">
                                          <p:val>
                                            <p:fltVal val="0"/>
                                          </p:val>
                                        </p:tav>
                                        <p:tav tm="100000">
                                          <p:val>
                                            <p:strVal val="#ppt_h"/>
                                          </p:val>
                                        </p:tav>
                                      </p:tavLst>
                                    </p:anim>
                                    <p:animEffect transition="in" filter="fade">
                                      <p:cBhvr>
                                        <p:cTn id="46" dur="500"/>
                                        <p:tgtEl>
                                          <p:spTgt spid="35"/>
                                        </p:tgtEl>
                                      </p:cBhvr>
                                    </p:animEffect>
                                  </p:childTnLst>
                                </p:cTn>
                              </p:par>
                              <p:par>
                                <p:cTn id="47" presetID="42" presetClass="entr" presetSubtype="0" fill="hold" nodeType="with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1000"/>
                                        <p:tgtEl>
                                          <p:spTgt spid="11"/>
                                        </p:tgtEl>
                                      </p:cBhvr>
                                    </p:animEffect>
                                    <p:anim calcmode="lin" valueType="num">
                                      <p:cBhvr>
                                        <p:cTn id="50" dur="1000" fill="hold"/>
                                        <p:tgtEl>
                                          <p:spTgt spid="11"/>
                                        </p:tgtEl>
                                        <p:attrNameLst>
                                          <p:attrName>ppt_x</p:attrName>
                                        </p:attrNameLst>
                                      </p:cBhvr>
                                      <p:tavLst>
                                        <p:tav tm="0">
                                          <p:val>
                                            <p:strVal val="#ppt_x"/>
                                          </p:val>
                                        </p:tav>
                                        <p:tav tm="100000">
                                          <p:val>
                                            <p:strVal val="#ppt_x"/>
                                          </p:val>
                                        </p:tav>
                                      </p:tavLst>
                                    </p:anim>
                                    <p:anim calcmode="lin" valueType="num">
                                      <p:cBhvr>
                                        <p:cTn id="51" dur="1000" fill="hold"/>
                                        <p:tgtEl>
                                          <p:spTgt spid="11"/>
                                        </p:tgtEl>
                                        <p:attrNameLst>
                                          <p:attrName>ppt_y</p:attrName>
                                        </p:attrNameLst>
                                      </p:cBhvr>
                                      <p:tavLst>
                                        <p:tav tm="0">
                                          <p:val>
                                            <p:strVal val="#ppt_y+.1"/>
                                          </p:val>
                                        </p:tav>
                                        <p:tav tm="100000">
                                          <p:val>
                                            <p:strVal val="#ppt_y"/>
                                          </p:val>
                                        </p:tav>
                                      </p:tavLst>
                                    </p:anim>
                                  </p:childTnLst>
                                </p:cTn>
                              </p:par>
                            </p:childTnLst>
                          </p:cTn>
                        </p:par>
                        <p:par>
                          <p:cTn id="52" fill="hold">
                            <p:stCondLst>
                              <p:cond delay="4500"/>
                            </p:stCondLst>
                            <p:childTnLst>
                              <p:par>
                                <p:cTn id="53" presetID="25" presetClass="entr" presetSubtype="0" fill="hold" grpId="0" nodeType="afterEffect">
                                  <p:stCondLst>
                                    <p:cond delay="0"/>
                                  </p:stCondLst>
                                  <p:childTnLst>
                                    <p:set>
                                      <p:cBhvr>
                                        <p:cTn id="54" dur="1" fill="hold">
                                          <p:stCondLst>
                                            <p:cond delay="0"/>
                                          </p:stCondLst>
                                        </p:cTn>
                                        <p:tgtEl>
                                          <p:spTgt spid="5"/>
                                        </p:tgtEl>
                                        <p:attrNameLst>
                                          <p:attrName>style.visibility</p:attrName>
                                        </p:attrNameLst>
                                      </p:cBhvr>
                                      <p:to>
                                        <p:strVal val="visible"/>
                                      </p:to>
                                    </p:set>
                                    <p:anim calcmode="lin" valueType="num">
                                      <p:cBhvr>
                                        <p:cTn id="55"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56"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57"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58" dur="1000" fill="hold"/>
                                        <p:tgtEl>
                                          <p:spTgt spid="5"/>
                                        </p:tgtEl>
                                        <p:attrNameLst>
                                          <p:attrName>ppt_h</p:attrName>
                                        </p:attrNameLst>
                                      </p:cBhvr>
                                      <p:tavLst>
                                        <p:tav tm="0">
                                          <p:val>
                                            <p:strVal val="#ppt_h"/>
                                          </p:val>
                                        </p:tav>
                                        <p:tav tm="100000">
                                          <p:val>
                                            <p:strVal val="#ppt_h"/>
                                          </p:val>
                                        </p:tav>
                                      </p:tavLst>
                                    </p:anim>
                                    <p:anim calcmode="lin" valueType="num">
                                      <p:cBhvr>
                                        <p:cTn id="59"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60"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61"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62" dur="1000" decel="50000">
                                          <p:stCondLst>
                                            <p:cond delay="0"/>
                                          </p:stCondLst>
                                        </p:cTn>
                                        <p:tgtEl>
                                          <p:spTgt spid="5"/>
                                        </p:tgtEl>
                                      </p:cBhvr>
                                    </p:animEffect>
                                  </p:childTnLst>
                                </p:cTn>
                              </p:par>
                            </p:childTnLst>
                          </p:cTn>
                        </p:par>
                        <p:par>
                          <p:cTn id="63" fill="hold">
                            <p:stCondLst>
                              <p:cond delay="5500"/>
                            </p:stCondLst>
                            <p:childTnLst>
                              <p:par>
                                <p:cTn id="64" presetID="53" presetClass="entr" presetSubtype="16" fill="hold" nodeType="afterEffect">
                                  <p:stCondLst>
                                    <p:cond delay="0"/>
                                  </p:stCondLst>
                                  <p:childTnLst>
                                    <p:set>
                                      <p:cBhvr>
                                        <p:cTn id="65" dur="1" fill="hold">
                                          <p:stCondLst>
                                            <p:cond delay="0"/>
                                          </p:stCondLst>
                                        </p:cTn>
                                        <p:tgtEl>
                                          <p:spTgt spid="40"/>
                                        </p:tgtEl>
                                        <p:attrNameLst>
                                          <p:attrName>style.visibility</p:attrName>
                                        </p:attrNameLst>
                                      </p:cBhvr>
                                      <p:to>
                                        <p:strVal val="visible"/>
                                      </p:to>
                                    </p:set>
                                    <p:anim calcmode="lin" valueType="num">
                                      <p:cBhvr>
                                        <p:cTn id="66" dur="500" fill="hold"/>
                                        <p:tgtEl>
                                          <p:spTgt spid="40"/>
                                        </p:tgtEl>
                                        <p:attrNameLst>
                                          <p:attrName>ppt_w</p:attrName>
                                        </p:attrNameLst>
                                      </p:cBhvr>
                                      <p:tavLst>
                                        <p:tav tm="0">
                                          <p:val>
                                            <p:fltVal val="0"/>
                                          </p:val>
                                        </p:tav>
                                        <p:tav tm="100000">
                                          <p:val>
                                            <p:strVal val="#ppt_w"/>
                                          </p:val>
                                        </p:tav>
                                      </p:tavLst>
                                    </p:anim>
                                    <p:anim calcmode="lin" valueType="num">
                                      <p:cBhvr>
                                        <p:cTn id="67" dur="500" fill="hold"/>
                                        <p:tgtEl>
                                          <p:spTgt spid="40"/>
                                        </p:tgtEl>
                                        <p:attrNameLst>
                                          <p:attrName>ppt_h</p:attrName>
                                        </p:attrNameLst>
                                      </p:cBhvr>
                                      <p:tavLst>
                                        <p:tav tm="0">
                                          <p:val>
                                            <p:fltVal val="0"/>
                                          </p:val>
                                        </p:tav>
                                        <p:tav tm="100000">
                                          <p:val>
                                            <p:strVal val="#ppt_h"/>
                                          </p:val>
                                        </p:tav>
                                      </p:tavLst>
                                    </p:anim>
                                    <p:animEffect transition="in" filter="fade">
                                      <p:cBhvr>
                                        <p:cTn id="68" dur="500"/>
                                        <p:tgtEl>
                                          <p:spTgt spid="40"/>
                                        </p:tgtEl>
                                      </p:cBhvr>
                                    </p:animEffect>
                                  </p:childTnLst>
                                </p:cTn>
                              </p:par>
                              <p:par>
                                <p:cTn id="69" presetID="42" presetClass="entr" presetSubtype="0" fill="hold" nodeType="withEffect">
                                  <p:stCondLst>
                                    <p:cond delay="0"/>
                                  </p:stCondLst>
                                  <p:childTnLst>
                                    <p:set>
                                      <p:cBhvr>
                                        <p:cTn id="70" dur="1" fill="hold">
                                          <p:stCondLst>
                                            <p:cond delay="0"/>
                                          </p:stCondLst>
                                        </p:cTn>
                                        <p:tgtEl>
                                          <p:spTgt spid="16"/>
                                        </p:tgtEl>
                                        <p:attrNameLst>
                                          <p:attrName>style.visibility</p:attrName>
                                        </p:attrNameLst>
                                      </p:cBhvr>
                                      <p:to>
                                        <p:strVal val="visible"/>
                                      </p:to>
                                    </p:set>
                                    <p:animEffect transition="in" filter="fade">
                                      <p:cBhvr>
                                        <p:cTn id="71" dur="1000"/>
                                        <p:tgtEl>
                                          <p:spTgt spid="16"/>
                                        </p:tgtEl>
                                      </p:cBhvr>
                                    </p:animEffect>
                                    <p:anim calcmode="lin" valueType="num">
                                      <p:cBhvr>
                                        <p:cTn id="72" dur="1000" fill="hold"/>
                                        <p:tgtEl>
                                          <p:spTgt spid="16"/>
                                        </p:tgtEl>
                                        <p:attrNameLst>
                                          <p:attrName>ppt_x</p:attrName>
                                        </p:attrNameLst>
                                      </p:cBhvr>
                                      <p:tavLst>
                                        <p:tav tm="0">
                                          <p:val>
                                            <p:strVal val="#ppt_x"/>
                                          </p:val>
                                        </p:tav>
                                        <p:tav tm="100000">
                                          <p:val>
                                            <p:strVal val="#ppt_x"/>
                                          </p:val>
                                        </p:tav>
                                      </p:tavLst>
                                    </p:anim>
                                    <p:anim calcmode="lin" valueType="num">
                                      <p:cBhvr>
                                        <p:cTn id="73"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直接连接符 10"/>
          <p:cNvSpPr>
            <a:spLocks noChangeShapeType="1"/>
          </p:cNvSpPr>
          <p:nvPr/>
        </p:nvSpPr>
        <p:spPr bwMode="auto">
          <a:xfrm>
            <a:off x="4571802" y="1268388"/>
            <a:ext cx="1587" cy="3960812"/>
          </a:xfrm>
          <a:prstGeom prst="line">
            <a:avLst/>
          </a:prstGeom>
          <a:noFill/>
          <a:ln w="9525" cap="flat" cmpd="sng">
            <a:solidFill>
              <a:schemeClr val="tx1">
                <a:lumMod val="65000"/>
                <a:lumOff val="35000"/>
              </a:schemeClr>
            </a:solidFill>
            <a:bevel/>
            <a:headEnd/>
            <a:tailEnd/>
          </a:ln>
          <a:extLst>
            <a:ext uri="{909E8E84-426E-40DD-AFC4-6F175D3DCCD1}">
              <a14:hiddenFill xmlns:a14="http://schemas.microsoft.com/office/drawing/2010/main">
                <a:noFill/>
              </a14:hiddenFill>
            </a:ext>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 name="椭圆 11"/>
          <p:cNvSpPr>
            <a:spLocks noChangeArrowheads="1"/>
          </p:cNvSpPr>
          <p:nvPr/>
        </p:nvSpPr>
        <p:spPr bwMode="auto">
          <a:xfrm>
            <a:off x="4147939" y="2644750"/>
            <a:ext cx="847725" cy="847726"/>
          </a:xfrm>
          <a:prstGeom prst="ellipse">
            <a:avLst/>
          </a:prstGeom>
          <a:solidFill>
            <a:schemeClr val="tx2"/>
          </a:solidFill>
          <a:ln w="25400" cap="flat" cmpd="sng">
            <a:noFill/>
            <a:bevel/>
            <a:headEnd/>
            <a:tailEnd/>
          </a:ln>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sp>
        <p:nvSpPr>
          <p:cNvPr id="4" name="TextBox 12"/>
          <p:cNvSpPr>
            <a:spLocks noChangeArrowheads="1"/>
          </p:cNvSpPr>
          <p:nvPr/>
        </p:nvSpPr>
        <p:spPr bwMode="auto">
          <a:xfrm>
            <a:off x="539552" y="1955636"/>
            <a:ext cx="3240087"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816337"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宋体" pitchFamily="2" charset="-122"/>
              </a:rPr>
              <a:t>这里输入简单的文字概述这里输入简单文字概</a:t>
            </a:r>
          </a:p>
          <a:p>
            <a:pPr marL="0" marR="0" lvl="0" indent="0" algn="l" defTabSz="816337"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宋体" pitchFamily="2" charset="-122"/>
              </a:rPr>
              <a:t>述这里输入简单的文字概述这里入简单的文字</a:t>
            </a:r>
          </a:p>
          <a:p>
            <a:pPr marL="0" marR="0" lvl="0" indent="0" algn="l" defTabSz="816337"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宋体" pitchFamily="2" charset="-122"/>
              </a:rPr>
              <a:t>概述这里输入述简单的文字概述这里输入简单</a:t>
            </a:r>
          </a:p>
          <a:p>
            <a:pPr marL="0" marR="0" lvl="0" indent="0" algn="l" defTabSz="816337"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宋体" pitchFamily="2" charset="-122"/>
              </a:rPr>
              <a:t>的文字概述这里输入简单的文字概述这里输入</a:t>
            </a:r>
          </a:p>
          <a:p>
            <a:pPr marL="0" marR="0" lvl="0" indent="0" algn="l" defTabSz="816337"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宋体" pitchFamily="2" charset="-122"/>
              </a:rPr>
              <a:t>简单的文字概述这里输入</a:t>
            </a:r>
          </a:p>
        </p:txBody>
      </p:sp>
      <p:sp>
        <p:nvSpPr>
          <p:cNvPr id="5" name="TextBox 13"/>
          <p:cNvSpPr>
            <a:spLocks noChangeArrowheads="1"/>
          </p:cNvSpPr>
          <p:nvPr/>
        </p:nvSpPr>
        <p:spPr bwMode="auto">
          <a:xfrm>
            <a:off x="1331714" y="1619224"/>
            <a:ext cx="24479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r" defTabSz="816337"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sym typeface="方正正大黑简体" pitchFamily="2" charset="-122"/>
              </a:rPr>
              <a:t>2014</a:t>
            </a:r>
            <a:r>
              <a:rPr kumimoji="0" lang="zh-CN" altLang="en-US" sz="20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sym typeface="方正正大黑简体" pitchFamily="2" charset="-122"/>
              </a:rPr>
              <a:t>年</a:t>
            </a:r>
            <a:r>
              <a:rPr kumimoji="0" lang="zh-CN" altLang="en-US" sz="2000"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sym typeface="方正正大黑简体" pitchFamily="2" charset="-122"/>
              </a:rPr>
              <a:t>工作情况</a:t>
            </a:r>
          </a:p>
        </p:txBody>
      </p:sp>
      <p:sp>
        <p:nvSpPr>
          <p:cNvPr id="6" name="TextBox 14"/>
          <p:cNvSpPr>
            <a:spLocks noChangeArrowheads="1"/>
          </p:cNvSpPr>
          <p:nvPr/>
        </p:nvSpPr>
        <p:spPr bwMode="auto">
          <a:xfrm>
            <a:off x="5292524" y="1628750"/>
            <a:ext cx="24479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sym typeface="方正正大黑简体" pitchFamily="2" charset="-122"/>
              </a:rPr>
              <a:t>2015</a:t>
            </a:r>
            <a:r>
              <a:rPr kumimoji="0" lang="zh-CN" altLang="en-US" sz="20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sym typeface="方正正大黑简体" pitchFamily="2" charset="-122"/>
              </a:rPr>
              <a:t>年</a:t>
            </a:r>
            <a:r>
              <a:rPr kumimoji="0" lang="zh-CN" altLang="en-US" sz="2000"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sym typeface="方正正大黑简体" pitchFamily="2" charset="-122"/>
              </a:rPr>
              <a:t>工作情况</a:t>
            </a:r>
          </a:p>
        </p:txBody>
      </p:sp>
      <p:sp>
        <p:nvSpPr>
          <p:cNvPr id="7" name="TextBox 15"/>
          <p:cNvSpPr>
            <a:spLocks noChangeArrowheads="1"/>
          </p:cNvSpPr>
          <p:nvPr/>
        </p:nvSpPr>
        <p:spPr bwMode="auto">
          <a:xfrm>
            <a:off x="5313164" y="1982623"/>
            <a:ext cx="3292475"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816337"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sym typeface="宋体" pitchFamily="2" charset="-122"/>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a:t>
            </a:r>
            <a:endParaRPr kumimoji="0" lang="zh-CN" altLang="en-US" sz="16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8" name="矩形 16"/>
          <p:cNvSpPr>
            <a:spLocks noChangeArrowheads="1"/>
          </p:cNvSpPr>
          <p:nvPr/>
        </p:nvSpPr>
        <p:spPr bwMode="auto">
          <a:xfrm>
            <a:off x="1871464" y="3892526"/>
            <a:ext cx="1692275" cy="227013"/>
          </a:xfrm>
          <a:prstGeom prst="rect">
            <a:avLst/>
          </a:prstGeom>
          <a:solidFill>
            <a:schemeClr val="accent1"/>
          </a:solidFill>
          <a:ln>
            <a:noFill/>
          </a:ln>
          <a:ex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sp>
        <p:nvSpPr>
          <p:cNvPr id="9" name="矩形 17"/>
          <p:cNvSpPr>
            <a:spLocks noChangeArrowheads="1"/>
          </p:cNvSpPr>
          <p:nvPr/>
        </p:nvSpPr>
        <p:spPr bwMode="auto">
          <a:xfrm>
            <a:off x="899914" y="4252888"/>
            <a:ext cx="2652713" cy="227012"/>
          </a:xfrm>
          <a:prstGeom prst="rect">
            <a:avLst/>
          </a:prstGeom>
          <a:solidFill>
            <a:schemeClr val="accent2"/>
          </a:solidFill>
          <a:ln>
            <a:noFill/>
          </a:ln>
          <a:ex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sp>
        <p:nvSpPr>
          <p:cNvPr id="10" name="矩形 18"/>
          <p:cNvSpPr>
            <a:spLocks noChangeArrowheads="1"/>
          </p:cNvSpPr>
          <p:nvPr/>
        </p:nvSpPr>
        <p:spPr bwMode="auto">
          <a:xfrm>
            <a:off x="1404737" y="4673576"/>
            <a:ext cx="2159000" cy="227013"/>
          </a:xfrm>
          <a:prstGeom prst="rect">
            <a:avLst/>
          </a:prstGeom>
          <a:solidFill>
            <a:schemeClr val="accent3"/>
          </a:solidFill>
          <a:ln>
            <a:noFill/>
          </a:ln>
          <a:ex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sp>
        <p:nvSpPr>
          <p:cNvPr id="11" name="TextBox 19"/>
          <p:cNvSpPr>
            <a:spLocks noChangeArrowheads="1"/>
          </p:cNvSpPr>
          <p:nvPr/>
        </p:nvSpPr>
        <p:spPr bwMode="auto">
          <a:xfrm>
            <a:off x="2081013" y="3892525"/>
            <a:ext cx="1172116"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white"/>
                </a:solidFill>
                <a:effectLst/>
                <a:uLnTx/>
                <a:uFillTx/>
                <a:latin typeface="方正兰亭粗黑_GBK" charset="-122"/>
                <a:ea typeface="宋体" panose="02010600030101010101" pitchFamily="2" charset="-122"/>
                <a:cs typeface="+mn-cs"/>
                <a:sym typeface="宋体" pitchFamily="2" charset="-122"/>
              </a:rPr>
              <a:t>计划完成：</a:t>
            </a:r>
            <a:r>
              <a:rPr kumimoji="0" lang="en-US" sz="1100" b="0" i="0" u="none" strike="noStrike" kern="1200" cap="none" spc="0" normalizeH="0" baseline="0" noProof="0">
                <a:ln>
                  <a:noFill/>
                </a:ln>
                <a:solidFill>
                  <a:prstClr val="white"/>
                </a:solidFill>
                <a:effectLst/>
                <a:uLnTx/>
                <a:uFillTx/>
                <a:latin typeface="方正兰亭粗黑_GBK" charset="-122"/>
                <a:ea typeface="方正兰亭粗黑_GBK" charset="-122"/>
                <a:cs typeface="+mn-cs"/>
                <a:sym typeface="方正兰亭粗黑_GBK" charset="-122"/>
              </a:rPr>
              <a:t>56</a:t>
            </a:r>
            <a:r>
              <a:rPr kumimoji="0" lang="zh-CN" altLang="en-US" sz="1100" b="0" i="0" u="none" strike="noStrike" kern="1200" cap="none" spc="0" normalizeH="0" baseline="0" noProof="0">
                <a:ln>
                  <a:noFill/>
                </a:ln>
                <a:solidFill>
                  <a:prstClr val="white"/>
                </a:solidFill>
                <a:effectLst/>
                <a:uLnTx/>
                <a:uFillTx/>
                <a:latin typeface="方正兰亭粗黑_GBK" charset="-122"/>
                <a:ea typeface="宋体" panose="02010600030101010101" pitchFamily="2" charset="-122"/>
                <a:cs typeface="+mn-cs"/>
                <a:sym typeface="宋体" pitchFamily="2" charset="-122"/>
              </a:rPr>
              <a:t>％</a:t>
            </a:r>
          </a:p>
        </p:txBody>
      </p:sp>
      <p:sp>
        <p:nvSpPr>
          <p:cNvPr id="12" name="TextBox 20"/>
          <p:cNvSpPr>
            <a:spLocks noChangeArrowheads="1"/>
          </p:cNvSpPr>
          <p:nvPr/>
        </p:nvSpPr>
        <p:spPr bwMode="auto">
          <a:xfrm>
            <a:off x="1692076" y="4252888"/>
            <a:ext cx="1524776"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white"/>
                </a:solidFill>
                <a:effectLst/>
                <a:uLnTx/>
                <a:uFillTx/>
                <a:latin typeface="方正兰亭粗黑_GBK" charset="-122"/>
                <a:ea typeface="宋体" panose="02010600030101010101" pitchFamily="2" charset="-122"/>
                <a:cs typeface="+mn-cs"/>
                <a:sym typeface="宋体" pitchFamily="2" charset="-122"/>
              </a:rPr>
              <a:t>实际完成数目：</a:t>
            </a:r>
            <a:r>
              <a:rPr kumimoji="0" lang="en-US" sz="1100" b="0" i="0" u="none" strike="noStrike" kern="1200" cap="none" spc="0" normalizeH="0" baseline="0" noProof="0">
                <a:ln>
                  <a:noFill/>
                </a:ln>
                <a:solidFill>
                  <a:prstClr val="white"/>
                </a:solidFill>
                <a:effectLst/>
                <a:uLnTx/>
                <a:uFillTx/>
                <a:latin typeface="方正兰亭粗黑_GBK" charset="-122"/>
                <a:ea typeface="方正兰亭粗黑_GBK" charset="-122"/>
                <a:cs typeface="+mn-cs"/>
                <a:sym typeface="方正兰亭粗黑_GBK" charset="-122"/>
              </a:rPr>
              <a:t>820</a:t>
            </a:r>
            <a:r>
              <a:rPr kumimoji="0" lang="zh-CN" altLang="en-US" sz="1100" b="0" i="0" u="none" strike="noStrike" kern="1200" cap="none" spc="0" normalizeH="0" baseline="0" noProof="0">
                <a:ln>
                  <a:noFill/>
                </a:ln>
                <a:solidFill>
                  <a:prstClr val="white"/>
                </a:solidFill>
                <a:effectLst/>
                <a:uLnTx/>
                <a:uFillTx/>
                <a:latin typeface="方正兰亭粗黑_GBK" charset="-122"/>
                <a:ea typeface="宋体" panose="02010600030101010101" pitchFamily="2" charset="-122"/>
                <a:cs typeface="+mn-cs"/>
                <a:sym typeface="宋体" pitchFamily="2" charset="-122"/>
              </a:rPr>
              <a:t>万</a:t>
            </a:r>
          </a:p>
        </p:txBody>
      </p:sp>
      <p:sp>
        <p:nvSpPr>
          <p:cNvPr id="13" name="TextBox 21"/>
          <p:cNvSpPr>
            <a:spLocks noChangeArrowheads="1"/>
          </p:cNvSpPr>
          <p:nvPr/>
        </p:nvSpPr>
        <p:spPr bwMode="auto">
          <a:xfrm>
            <a:off x="2123876" y="4678338"/>
            <a:ext cx="110158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white"/>
                </a:solidFill>
                <a:effectLst/>
                <a:uLnTx/>
                <a:uFillTx/>
                <a:latin typeface="方正兰亭粗黑_GBK" charset="-122"/>
                <a:ea typeface="宋体" panose="02010600030101010101" pitchFamily="2" charset="-122"/>
                <a:cs typeface="+mn-cs"/>
                <a:sym typeface="宋体" pitchFamily="2" charset="-122"/>
              </a:rPr>
              <a:t>回款数：</a:t>
            </a:r>
            <a:r>
              <a:rPr kumimoji="0" lang="en-US" sz="1100" b="0" i="0" u="none" strike="noStrike" kern="1200" cap="none" spc="0" normalizeH="0" baseline="0" noProof="0">
                <a:ln>
                  <a:noFill/>
                </a:ln>
                <a:solidFill>
                  <a:prstClr val="white"/>
                </a:solidFill>
                <a:effectLst/>
                <a:uLnTx/>
                <a:uFillTx/>
                <a:latin typeface="方正兰亭粗黑_GBK" charset="-122"/>
                <a:ea typeface="方正兰亭粗黑_GBK" charset="-122"/>
                <a:cs typeface="+mn-cs"/>
                <a:sym typeface="方正兰亭粗黑_GBK" charset="-122"/>
              </a:rPr>
              <a:t>640</a:t>
            </a:r>
            <a:r>
              <a:rPr kumimoji="0" lang="zh-CN" altLang="en-US" sz="1100" b="0" i="0" u="none" strike="noStrike" kern="1200" cap="none" spc="0" normalizeH="0" baseline="0" noProof="0">
                <a:ln>
                  <a:noFill/>
                </a:ln>
                <a:solidFill>
                  <a:prstClr val="white"/>
                </a:solidFill>
                <a:effectLst/>
                <a:uLnTx/>
                <a:uFillTx/>
                <a:latin typeface="方正兰亭粗黑_GBK" charset="-122"/>
                <a:ea typeface="宋体" panose="02010600030101010101" pitchFamily="2" charset="-122"/>
                <a:cs typeface="+mn-cs"/>
                <a:sym typeface="宋体" pitchFamily="2" charset="-122"/>
              </a:rPr>
              <a:t>万</a:t>
            </a:r>
          </a:p>
        </p:txBody>
      </p:sp>
      <p:sp>
        <p:nvSpPr>
          <p:cNvPr id="14" name="矩形 22"/>
          <p:cNvSpPr>
            <a:spLocks noChangeArrowheads="1"/>
          </p:cNvSpPr>
          <p:nvPr/>
        </p:nvSpPr>
        <p:spPr bwMode="auto">
          <a:xfrm>
            <a:off x="5436989" y="3892526"/>
            <a:ext cx="1692275" cy="227013"/>
          </a:xfrm>
          <a:prstGeom prst="rect">
            <a:avLst/>
          </a:prstGeom>
          <a:solidFill>
            <a:schemeClr val="accent4"/>
          </a:solidFill>
          <a:ln>
            <a:noFill/>
          </a:ln>
          <a:ex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sp>
        <p:nvSpPr>
          <p:cNvPr id="15" name="矩形 23"/>
          <p:cNvSpPr>
            <a:spLocks noChangeArrowheads="1"/>
          </p:cNvSpPr>
          <p:nvPr/>
        </p:nvSpPr>
        <p:spPr bwMode="auto">
          <a:xfrm>
            <a:off x="5448100" y="4252888"/>
            <a:ext cx="2652712" cy="227012"/>
          </a:xfrm>
          <a:prstGeom prst="rect">
            <a:avLst/>
          </a:prstGeom>
          <a:solidFill>
            <a:schemeClr val="accent5"/>
          </a:solidFill>
          <a:ln>
            <a:noFill/>
          </a:ln>
          <a:ex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sp>
        <p:nvSpPr>
          <p:cNvPr id="16" name="矩形 24"/>
          <p:cNvSpPr>
            <a:spLocks noChangeArrowheads="1"/>
          </p:cNvSpPr>
          <p:nvPr/>
        </p:nvSpPr>
        <p:spPr bwMode="auto">
          <a:xfrm>
            <a:off x="5436987" y="4673576"/>
            <a:ext cx="2159000" cy="227013"/>
          </a:xfrm>
          <a:prstGeom prst="rect">
            <a:avLst/>
          </a:prstGeom>
          <a:solidFill>
            <a:schemeClr val="accent6"/>
          </a:solidFill>
          <a:ln>
            <a:noFill/>
          </a:ln>
          <a:extLst/>
        </p:spPr>
        <p:txBody>
          <a:bodyPr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srgbClr val="FFFFFF"/>
              </a:solidFill>
              <a:effectLst/>
              <a:uLnTx/>
              <a:uFillTx/>
              <a:latin typeface="宋体" pitchFamily="2" charset="-122"/>
              <a:ea typeface="宋体" panose="02010600030101010101" pitchFamily="2" charset="-122"/>
              <a:cs typeface="+mn-cs"/>
              <a:sym typeface="宋体" pitchFamily="2" charset="-122"/>
            </a:endParaRPr>
          </a:p>
        </p:txBody>
      </p:sp>
      <p:sp>
        <p:nvSpPr>
          <p:cNvPr id="17" name="TextBox 25"/>
          <p:cNvSpPr>
            <a:spLocks noChangeArrowheads="1"/>
          </p:cNvSpPr>
          <p:nvPr/>
        </p:nvSpPr>
        <p:spPr bwMode="auto">
          <a:xfrm>
            <a:off x="5644950" y="3892525"/>
            <a:ext cx="1172116"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white"/>
                </a:solidFill>
                <a:effectLst/>
                <a:uLnTx/>
                <a:uFillTx/>
                <a:latin typeface="方正兰亭粗黑_GBK" charset="-122"/>
                <a:ea typeface="宋体" panose="02010600030101010101" pitchFamily="2" charset="-122"/>
                <a:cs typeface="+mn-cs"/>
                <a:sym typeface="宋体" pitchFamily="2" charset="-122"/>
              </a:rPr>
              <a:t>计划完成：</a:t>
            </a:r>
            <a:r>
              <a:rPr kumimoji="0" lang="en-US" sz="1100" b="0" i="0" u="none" strike="noStrike" kern="1200" cap="none" spc="0" normalizeH="0" baseline="0" noProof="0">
                <a:ln>
                  <a:noFill/>
                </a:ln>
                <a:solidFill>
                  <a:prstClr val="white"/>
                </a:solidFill>
                <a:effectLst/>
                <a:uLnTx/>
                <a:uFillTx/>
                <a:latin typeface="方正兰亭粗黑_GBK" charset="-122"/>
                <a:ea typeface="方正兰亭粗黑_GBK" charset="-122"/>
                <a:cs typeface="+mn-cs"/>
                <a:sym typeface="方正兰亭粗黑_GBK" charset="-122"/>
              </a:rPr>
              <a:t>56</a:t>
            </a:r>
            <a:r>
              <a:rPr kumimoji="0" lang="zh-CN" altLang="en-US" sz="1100" b="0" i="0" u="none" strike="noStrike" kern="1200" cap="none" spc="0" normalizeH="0" baseline="0" noProof="0">
                <a:ln>
                  <a:noFill/>
                </a:ln>
                <a:solidFill>
                  <a:prstClr val="white"/>
                </a:solidFill>
                <a:effectLst/>
                <a:uLnTx/>
                <a:uFillTx/>
                <a:latin typeface="方正兰亭粗黑_GBK" charset="-122"/>
                <a:ea typeface="宋体" panose="02010600030101010101" pitchFamily="2" charset="-122"/>
                <a:cs typeface="+mn-cs"/>
                <a:sym typeface="宋体" pitchFamily="2" charset="-122"/>
              </a:rPr>
              <a:t>％</a:t>
            </a:r>
          </a:p>
        </p:txBody>
      </p:sp>
      <p:sp>
        <p:nvSpPr>
          <p:cNvPr id="18" name="TextBox 26"/>
          <p:cNvSpPr>
            <a:spLocks noChangeArrowheads="1"/>
          </p:cNvSpPr>
          <p:nvPr/>
        </p:nvSpPr>
        <p:spPr bwMode="auto">
          <a:xfrm>
            <a:off x="5652887" y="4252888"/>
            <a:ext cx="1524776"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white"/>
                </a:solidFill>
                <a:effectLst/>
                <a:uLnTx/>
                <a:uFillTx/>
                <a:latin typeface="方正兰亭粗黑_GBK" charset="-122"/>
                <a:ea typeface="宋体" panose="02010600030101010101" pitchFamily="2" charset="-122"/>
                <a:cs typeface="+mn-cs"/>
                <a:sym typeface="宋体" pitchFamily="2" charset="-122"/>
              </a:rPr>
              <a:t>实际完成数目：</a:t>
            </a:r>
            <a:r>
              <a:rPr kumimoji="0" lang="en-US" sz="1100" b="0" i="0" u="none" strike="noStrike" kern="1200" cap="none" spc="0" normalizeH="0" baseline="0" noProof="0">
                <a:ln>
                  <a:noFill/>
                </a:ln>
                <a:solidFill>
                  <a:prstClr val="white"/>
                </a:solidFill>
                <a:effectLst/>
                <a:uLnTx/>
                <a:uFillTx/>
                <a:latin typeface="方正兰亭粗黑_GBK" charset="-122"/>
                <a:ea typeface="方正兰亭粗黑_GBK" charset="-122"/>
                <a:cs typeface="+mn-cs"/>
                <a:sym typeface="方正兰亭粗黑_GBK" charset="-122"/>
              </a:rPr>
              <a:t>820</a:t>
            </a:r>
            <a:r>
              <a:rPr kumimoji="0" lang="zh-CN" altLang="en-US" sz="1100" b="0" i="0" u="none" strike="noStrike" kern="1200" cap="none" spc="0" normalizeH="0" baseline="0" noProof="0">
                <a:ln>
                  <a:noFill/>
                </a:ln>
                <a:solidFill>
                  <a:prstClr val="white"/>
                </a:solidFill>
                <a:effectLst/>
                <a:uLnTx/>
                <a:uFillTx/>
                <a:latin typeface="方正兰亭粗黑_GBK" charset="-122"/>
                <a:ea typeface="宋体" panose="02010600030101010101" pitchFamily="2" charset="-122"/>
                <a:cs typeface="+mn-cs"/>
                <a:sym typeface="宋体" pitchFamily="2" charset="-122"/>
              </a:rPr>
              <a:t>万</a:t>
            </a:r>
          </a:p>
        </p:txBody>
      </p:sp>
      <p:sp>
        <p:nvSpPr>
          <p:cNvPr id="19" name="TextBox 27"/>
          <p:cNvSpPr>
            <a:spLocks noChangeArrowheads="1"/>
          </p:cNvSpPr>
          <p:nvPr/>
        </p:nvSpPr>
        <p:spPr bwMode="auto">
          <a:xfrm>
            <a:off x="5664001" y="4678338"/>
            <a:ext cx="110158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white"/>
                </a:solidFill>
                <a:effectLst/>
                <a:uLnTx/>
                <a:uFillTx/>
                <a:latin typeface="方正兰亭粗黑_GBK" charset="-122"/>
                <a:ea typeface="宋体" panose="02010600030101010101" pitchFamily="2" charset="-122"/>
                <a:cs typeface="+mn-cs"/>
                <a:sym typeface="宋体" pitchFamily="2" charset="-122"/>
              </a:rPr>
              <a:t>回款数：</a:t>
            </a:r>
            <a:r>
              <a:rPr kumimoji="0" lang="en-US" sz="1100" b="0" i="0" u="none" strike="noStrike" kern="1200" cap="none" spc="0" normalizeH="0" baseline="0" noProof="0">
                <a:ln>
                  <a:noFill/>
                </a:ln>
                <a:solidFill>
                  <a:prstClr val="white"/>
                </a:solidFill>
                <a:effectLst/>
                <a:uLnTx/>
                <a:uFillTx/>
                <a:latin typeface="方正兰亭粗黑_GBK" charset="-122"/>
                <a:ea typeface="方正兰亭粗黑_GBK" charset="-122"/>
                <a:cs typeface="+mn-cs"/>
                <a:sym typeface="方正兰亭粗黑_GBK" charset="-122"/>
              </a:rPr>
              <a:t>640</a:t>
            </a:r>
            <a:r>
              <a:rPr kumimoji="0" lang="zh-CN" altLang="en-US" sz="1100" b="0" i="0" u="none" strike="noStrike" kern="1200" cap="none" spc="0" normalizeH="0" baseline="0" noProof="0">
                <a:ln>
                  <a:noFill/>
                </a:ln>
                <a:solidFill>
                  <a:prstClr val="white"/>
                </a:solidFill>
                <a:effectLst/>
                <a:uLnTx/>
                <a:uFillTx/>
                <a:latin typeface="方正兰亭粗黑_GBK" charset="-122"/>
                <a:ea typeface="宋体" panose="02010600030101010101" pitchFamily="2" charset="-122"/>
                <a:cs typeface="+mn-cs"/>
                <a:sym typeface="宋体" pitchFamily="2" charset="-122"/>
              </a:rPr>
              <a:t>万</a:t>
            </a:r>
          </a:p>
        </p:txBody>
      </p:sp>
      <p:sp>
        <p:nvSpPr>
          <p:cNvPr id="20" name="TextBox 28"/>
          <p:cNvSpPr>
            <a:spLocks noChangeArrowheads="1"/>
          </p:cNvSpPr>
          <p:nvPr/>
        </p:nvSpPr>
        <p:spPr bwMode="auto">
          <a:xfrm>
            <a:off x="4234208" y="2801962"/>
            <a:ext cx="675185"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en-US" sz="3000" b="1" i="0" u="none" strike="noStrike" kern="1200" cap="none" spc="0" normalizeH="0" baseline="0" noProof="0" dirty="0">
                <a:ln>
                  <a:noFill/>
                </a:ln>
                <a:solidFill>
                  <a:prstClr val="white"/>
                </a:solidFill>
                <a:effectLst/>
                <a:uLnTx/>
                <a:uFillTx/>
                <a:latin typeface="Times New Roman" pitchFamily="18" charset="0"/>
                <a:ea typeface="方正兰亭粗黑_GBK" charset="-122"/>
                <a:cs typeface="Times New Roman" pitchFamily="18" charset="0"/>
                <a:sym typeface="方正兰亭粗黑_GBK" charset="-122"/>
              </a:rPr>
              <a:t>VS</a:t>
            </a:r>
          </a:p>
        </p:txBody>
      </p:sp>
    </p:spTree>
    <p:extLst>
      <p:ext uri="{BB962C8B-B14F-4D97-AF65-F5344CB8AC3E}">
        <p14:creationId xmlns:p14="http://schemas.microsoft.com/office/powerpoint/2010/main" val="7365890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a:spLocks noChangeArrowheads="1"/>
          </p:cNvSpPr>
          <p:nvPr/>
        </p:nvSpPr>
        <p:spPr bwMode="auto">
          <a:xfrm>
            <a:off x="0" y="4263664"/>
            <a:ext cx="7164288" cy="637839"/>
          </a:xfrm>
          <a:prstGeom prst="rect">
            <a:avLst/>
          </a:prstGeom>
          <a:solidFill>
            <a:schemeClr val="bg1">
              <a:lumMod val="85000"/>
            </a:schemeClr>
          </a:solidFill>
          <a:ln w="9525">
            <a:solidFill>
              <a:srgbClr val="EAEAEA"/>
            </a:solidFill>
            <a:miter lim="800000"/>
            <a:headEnd/>
            <a:tailEnd/>
          </a:ln>
          <a:extLst/>
        </p:spPr>
        <p:txBody>
          <a:bodyPr wrap="none" lIns="67099" tIns="33549" rIns="67099" bIns="33549"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Calibri"/>
              <a:ea typeface="微软雅黑" pitchFamily="34" charset="-122"/>
              <a:cs typeface="+mn-cs"/>
            </a:endParaRPr>
          </a:p>
        </p:txBody>
      </p:sp>
      <p:sp>
        <p:nvSpPr>
          <p:cNvPr id="3" name="Line 43"/>
          <p:cNvSpPr>
            <a:spLocks noChangeShapeType="1"/>
          </p:cNvSpPr>
          <p:nvPr/>
        </p:nvSpPr>
        <p:spPr bwMode="auto">
          <a:xfrm rot="5400000">
            <a:off x="3283608" y="1930619"/>
            <a:ext cx="0" cy="5519899"/>
          </a:xfrm>
          <a:prstGeom prst="line">
            <a:avLst/>
          </a:prstGeom>
          <a:noFill/>
          <a:ln w="9525">
            <a:solidFill>
              <a:schemeClr val="tx1">
                <a:lumMod val="65000"/>
                <a:lumOff val="35000"/>
              </a:schemeClr>
            </a:solidFill>
            <a:prstDash val="lgDash"/>
            <a:round/>
            <a:headEnd/>
            <a:tailEnd type="triangle" w="lg" len="lg"/>
          </a:ln>
          <a:extLst>
            <a:ext uri="{909E8E84-426E-40DD-AFC4-6F175D3DCCD1}">
              <a14:hiddenFill xmlns:a14="http://schemas.microsoft.com/office/drawing/2010/main">
                <a:noFill/>
              </a14:hiddenFill>
            </a:ext>
          </a:extLst>
        </p:spPr>
        <p:txBody>
          <a:bodyPr lIns="67099" tIns="33549" rIns="67099" bIns="33549"/>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Calibri"/>
              <a:ea typeface="微软雅黑" pitchFamily="34" charset="-122"/>
              <a:cs typeface="+mn-cs"/>
            </a:endParaRPr>
          </a:p>
        </p:txBody>
      </p:sp>
      <p:sp>
        <p:nvSpPr>
          <p:cNvPr id="4" name="Rectangle 6"/>
          <p:cNvSpPr>
            <a:spLocks noChangeArrowheads="1"/>
          </p:cNvSpPr>
          <p:nvPr/>
        </p:nvSpPr>
        <p:spPr bwMode="auto">
          <a:xfrm>
            <a:off x="2774991" y="2882860"/>
            <a:ext cx="4389297" cy="633742"/>
          </a:xfrm>
          <a:prstGeom prst="rect">
            <a:avLst/>
          </a:prstGeom>
          <a:solidFill>
            <a:schemeClr val="bg1">
              <a:lumMod val="85000"/>
            </a:schemeClr>
          </a:solidFill>
          <a:ln w="9525">
            <a:solidFill>
              <a:srgbClr val="EAEAEA"/>
            </a:solidFill>
            <a:miter lim="800000"/>
            <a:headEnd/>
            <a:tailEnd/>
          </a:ln>
          <a:extLst/>
        </p:spPr>
        <p:txBody>
          <a:bodyPr wrap="none" lIns="67099" tIns="33549" rIns="67099" bIns="33549"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Calibri"/>
              <a:ea typeface="微软雅黑" pitchFamily="34" charset="-122"/>
              <a:cs typeface="+mn-cs"/>
            </a:endParaRPr>
          </a:p>
        </p:txBody>
      </p:sp>
      <p:sp>
        <p:nvSpPr>
          <p:cNvPr id="5" name="Line 43"/>
          <p:cNvSpPr>
            <a:spLocks noChangeShapeType="1"/>
          </p:cNvSpPr>
          <p:nvPr/>
        </p:nvSpPr>
        <p:spPr bwMode="auto">
          <a:xfrm rot="16200000" flipH="1">
            <a:off x="4829216" y="1937354"/>
            <a:ext cx="0" cy="2807578"/>
          </a:xfrm>
          <a:prstGeom prst="line">
            <a:avLst/>
          </a:prstGeom>
          <a:noFill/>
          <a:ln w="9525">
            <a:solidFill>
              <a:schemeClr val="tx1">
                <a:lumMod val="65000"/>
                <a:lumOff val="35000"/>
              </a:schemeClr>
            </a:solidFill>
            <a:prstDash val="lgDash"/>
            <a:round/>
            <a:headEnd/>
            <a:tailEnd type="triangle" w="lg" len="lg"/>
          </a:ln>
          <a:extLst>
            <a:ext uri="{909E8E84-426E-40DD-AFC4-6F175D3DCCD1}">
              <a14:hiddenFill xmlns:a14="http://schemas.microsoft.com/office/drawing/2010/main">
                <a:noFill/>
              </a14:hiddenFill>
            </a:ext>
          </a:extLst>
        </p:spPr>
        <p:txBody>
          <a:bodyPr lIns="67099" tIns="33549" rIns="67099" bIns="33549"/>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Calibri"/>
              <a:ea typeface="微软雅黑" pitchFamily="34" charset="-122"/>
              <a:cs typeface="+mn-cs"/>
            </a:endParaRPr>
          </a:p>
        </p:txBody>
      </p:sp>
      <p:sp>
        <p:nvSpPr>
          <p:cNvPr id="6" name="Rectangle 5"/>
          <p:cNvSpPr>
            <a:spLocks noChangeArrowheads="1"/>
          </p:cNvSpPr>
          <p:nvPr/>
        </p:nvSpPr>
        <p:spPr bwMode="auto">
          <a:xfrm rot="5400000">
            <a:off x="5978043" y="3741637"/>
            <a:ext cx="1744121" cy="631020"/>
          </a:xfrm>
          <a:prstGeom prst="rect">
            <a:avLst/>
          </a:prstGeom>
          <a:solidFill>
            <a:srgbClr val="FFFFFF"/>
          </a:solidFill>
          <a:ln w="9525">
            <a:solidFill>
              <a:srgbClr val="EAEAEA"/>
            </a:solidFill>
            <a:miter lim="800000"/>
            <a:headEnd/>
            <a:tailEnd/>
          </a:ln>
          <a:extLst/>
        </p:spPr>
        <p:txBody>
          <a:bodyPr wrap="none" lIns="67099" tIns="33549" rIns="67099" bIns="33549"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Calibri"/>
              <a:ea typeface="微软雅黑" pitchFamily="34" charset="-122"/>
              <a:cs typeface="+mn-cs"/>
            </a:endParaRPr>
          </a:p>
        </p:txBody>
      </p:sp>
      <p:sp>
        <p:nvSpPr>
          <p:cNvPr id="7" name="Line 44"/>
          <p:cNvSpPr>
            <a:spLocks noChangeShapeType="1"/>
          </p:cNvSpPr>
          <p:nvPr/>
        </p:nvSpPr>
        <p:spPr bwMode="auto">
          <a:xfrm>
            <a:off x="6863359" y="3728293"/>
            <a:ext cx="0" cy="302226"/>
          </a:xfrm>
          <a:prstGeom prst="line">
            <a:avLst/>
          </a:prstGeom>
          <a:noFill/>
          <a:ln w="12700">
            <a:solidFill>
              <a:schemeClr val="tx1">
                <a:lumMod val="65000"/>
                <a:lumOff val="35000"/>
              </a:schemeClr>
            </a:solidFill>
            <a:prstDash val="sysDash"/>
            <a:round/>
            <a:headEnd/>
            <a:tailEnd type="triangle" w="lg" len="lg"/>
          </a:ln>
          <a:extLst>
            <a:ext uri="{909E8E84-426E-40DD-AFC4-6F175D3DCCD1}">
              <a14:hiddenFill xmlns:a14="http://schemas.microsoft.com/office/drawing/2010/main">
                <a:noFill/>
              </a14:hiddenFill>
            </a:ext>
          </a:extLst>
        </p:spPr>
        <p:txBody>
          <a:bodyPr lIns="67099" tIns="33549" rIns="67099" bIns="33549"/>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Calibri"/>
              <a:ea typeface="微软雅黑" pitchFamily="34" charset="-122"/>
              <a:cs typeface="+mn-cs"/>
            </a:endParaRPr>
          </a:p>
        </p:txBody>
      </p:sp>
      <p:sp>
        <p:nvSpPr>
          <p:cNvPr id="8" name="Rectangle 7"/>
          <p:cNvSpPr>
            <a:spLocks noChangeArrowheads="1"/>
          </p:cNvSpPr>
          <p:nvPr/>
        </p:nvSpPr>
        <p:spPr bwMode="auto">
          <a:xfrm>
            <a:off x="3135573" y="1554135"/>
            <a:ext cx="4028715" cy="637839"/>
          </a:xfrm>
          <a:prstGeom prst="rect">
            <a:avLst/>
          </a:prstGeom>
          <a:solidFill>
            <a:schemeClr val="bg1">
              <a:lumMod val="85000"/>
            </a:schemeClr>
          </a:solidFill>
          <a:ln w="9525">
            <a:solidFill>
              <a:srgbClr val="EAEAEA"/>
            </a:solidFill>
            <a:miter lim="800000"/>
            <a:headEnd/>
            <a:tailEnd/>
          </a:ln>
          <a:extLst/>
        </p:spPr>
        <p:txBody>
          <a:bodyPr wrap="none" lIns="67099" tIns="33549" rIns="67099" bIns="33549"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Calibri"/>
              <a:ea typeface="微软雅黑" pitchFamily="34" charset="-122"/>
              <a:cs typeface="+mn-cs"/>
            </a:endParaRPr>
          </a:p>
        </p:txBody>
      </p:sp>
      <p:sp>
        <p:nvSpPr>
          <p:cNvPr id="9" name="Line 43"/>
          <p:cNvSpPr>
            <a:spLocks noChangeShapeType="1"/>
          </p:cNvSpPr>
          <p:nvPr/>
        </p:nvSpPr>
        <p:spPr bwMode="auto">
          <a:xfrm rot="5400000">
            <a:off x="4826805" y="535521"/>
            <a:ext cx="0" cy="2802761"/>
          </a:xfrm>
          <a:prstGeom prst="line">
            <a:avLst/>
          </a:prstGeom>
          <a:noFill/>
          <a:ln w="9525">
            <a:solidFill>
              <a:schemeClr val="tx1">
                <a:lumMod val="65000"/>
                <a:lumOff val="35000"/>
              </a:schemeClr>
            </a:solidFill>
            <a:prstDash val="lgDash"/>
            <a:round/>
            <a:headEnd/>
            <a:tailEnd type="triangle" w="lg" len="lg"/>
          </a:ln>
          <a:extLst>
            <a:ext uri="{909E8E84-426E-40DD-AFC4-6F175D3DCCD1}">
              <a14:hiddenFill xmlns:a14="http://schemas.microsoft.com/office/drawing/2010/main">
                <a:noFill/>
              </a14:hiddenFill>
            </a:ext>
          </a:extLst>
        </p:spPr>
        <p:txBody>
          <a:bodyPr lIns="67099" tIns="33549" rIns="67099" bIns="33549"/>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Calibri"/>
              <a:ea typeface="微软雅黑" pitchFamily="34" charset="-122"/>
              <a:cs typeface="+mn-cs"/>
            </a:endParaRPr>
          </a:p>
        </p:txBody>
      </p:sp>
      <p:sp>
        <p:nvSpPr>
          <p:cNvPr id="10" name="Rectangle 8"/>
          <p:cNvSpPr>
            <a:spLocks noChangeArrowheads="1"/>
          </p:cNvSpPr>
          <p:nvPr/>
        </p:nvSpPr>
        <p:spPr bwMode="auto">
          <a:xfrm rot="5400000">
            <a:off x="1867997" y="2219857"/>
            <a:ext cx="1962467" cy="631020"/>
          </a:xfrm>
          <a:prstGeom prst="rect">
            <a:avLst/>
          </a:prstGeom>
          <a:solidFill>
            <a:schemeClr val="bg1">
              <a:lumMod val="85000"/>
            </a:schemeClr>
          </a:solidFill>
          <a:ln w="9525">
            <a:solidFill>
              <a:srgbClr val="EAEAEA"/>
            </a:solidFill>
            <a:miter lim="800000"/>
            <a:headEnd/>
            <a:tailEnd/>
          </a:ln>
          <a:extLst/>
        </p:spPr>
        <p:txBody>
          <a:bodyPr wrap="none" lIns="67099" tIns="33549" rIns="67099" bIns="33549"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Calibri"/>
              <a:ea typeface="微软雅黑" pitchFamily="34" charset="-122"/>
              <a:cs typeface="+mn-cs"/>
            </a:endParaRPr>
          </a:p>
        </p:txBody>
      </p:sp>
      <p:sp>
        <p:nvSpPr>
          <p:cNvPr id="11" name="Line 42"/>
          <p:cNvSpPr>
            <a:spLocks noChangeShapeType="1"/>
          </p:cNvSpPr>
          <p:nvPr/>
        </p:nvSpPr>
        <p:spPr bwMode="auto">
          <a:xfrm>
            <a:off x="2834646" y="2361592"/>
            <a:ext cx="0" cy="340061"/>
          </a:xfrm>
          <a:prstGeom prst="line">
            <a:avLst/>
          </a:prstGeom>
          <a:noFill/>
          <a:ln w="9525">
            <a:solidFill>
              <a:schemeClr val="tx1">
                <a:lumMod val="65000"/>
                <a:lumOff val="35000"/>
              </a:schemeClr>
            </a:solidFill>
            <a:prstDash val="lgDash"/>
            <a:round/>
            <a:headEnd/>
            <a:tailEnd type="triangle" w="lg" len="lg"/>
          </a:ln>
          <a:extLst>
            <a:ext uri="{909E8E84-426E-40DD-AFC4-6F175D3DCCD1}">
              <a14:hiddenFill xmlns:a14="http://schemas.microsoft.com/office/drawing/2010/main">
                <a:noFill/>
              </a14:hiddenFill>
            </a:ext>
          </a:extLst>
        </p:spPr>
        <p:txBody>
          <a:bodyPr lIns="67099" tIns="33549" rIns="67099" bIns="33549"/>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a:ln>
                <a:noFill/>
              </a:ln>
              <a:solidFill>
                <a:sysClr val="windowText" lastClr="000000"/>
              </a:solidFill>
              <a:effectLst/>
              <a:uLnTx/>
              <a:uFillTx/>
              <a:latin typeface="Calibri"/>
              <a:ea typeface="微软雅黑" pitchFamily="34" charset="-122"/>
              <a:cs typeface="+mn-cs"/>
            </a:endParaRPr>
          </a:p>
        </p:txBody>
      </p:sp>
      <p:sp>
        <p:nvSpPr>
          <p:cNvPr id="12" name="Oval 38"/>
          <p:cNvSpPr>
            <a:spLocks noChangeArrowheads="1"/>
          </p:cNvSpPr>
          <p:nvPr/>
        </p:nvSpPr>
        <p:spPr bwMode="auto">
          <a:xfrm>
            <a:off x="6339994" y="1342971"/>
            <a:ext cx="1030982" cy="1018620"/>
          </a:xfrm>
          <a:prstGeom prst="ellipse">
            <a:avLst/>
          </a:prstGeom>
          <a:solidFill>
            <a:schemeClr val="accent1"/>
          </a:solidFill>
          <a:ln w="19050">
            <a:noFill/>
            <a:round/>
            <a:headEnd/>
            <a:tailEnd/>
          </a:ln>
        </p:spPr>
        <p:txBody>
          <a:bodyPr wrap="none" lIns="67099" tIns="33549" rIns="67099" bIns="33549"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prstClr val="white"/>
                </a:solidFill>
                <a:effectLst/>
                <a:uLnTx/>
                <a:uFillTx/>
                <a:latin typeface="Calibri"/>
                <a:ea typeface="微软雅黑" pitchFamily="34" charset="-122"/>
                <a:cs typeface="+mn-cs"/>
              </a:rPr>
              <a:t>起点</a:t>
            </a:r>
          </a:p>
        </p:txBody>
      </p:sp>
      <p:sp>
        <p:nvSpPr>
          <p:cNvPr id="13" name="矩形 12"/>
          <p:cNvSpPr/>
          <p:nvPr/>
        </p:nvSpPr>
        <p:spPr>
          <a:xfrm>
            <a:off x="3637057" y="1620149"/>
            <a:ext cx="2663135" cy="312116"/>
          </a:xfrm>
          <a:prstGeom prst="rect">
            <a:avLst/>
          </a:prstGeom>
        </p:spPr>
        <p:txBody>
          <a:bodyPr wrap="square" lIns="67099" tIns="33549" rIns="67099" bIns="33549" anchor="ctr">
            <a:spAutoFit/>
          </a:bodyPr>
          <a:lstStyle/>
          <a:p>
            <a:pPr marL="0" marR="0" lvl="0" indent="0" algn="ctr" defTabSz="816337"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点击添加文本点击添加文本点击添加</a:t>
            </a:r>
            <a:endPar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4" name="Oval 38"/>
          <p:cNvSpPr>
            <a:spLocks noChangeArrowheads="1"/>
          </p:cNvSpPr>
          <p:nvPr/>
        </p:nvSpPr>
        <p:spPr bwMode="auto">
          <a:xfrm>
            <a:off x="2333737" y="1342971"/>
            <a:ext cx="1030982" cy="1018620"/>
          </a:xfrm>
          <a:prstGeom prst="ellipse">
            <a:avLst/>
          </a:prstGeom>
          <a:solidFill>
            <a:schemeClr val="accent2"/>
          </a:solidFill>
          <a:ln w="19050">
            <a:noFill/>
            <a:round/>
            <a:headEnd/>
            <a:tailEnd/>
          </a:ln>
        </p:spPr>
        <p:txBody>
          <a:bodyPr wrap="none" lIns="67099" tIns="33549" rIns="67099" bIns="33549"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prstClr val="white"/>
                </a:solidFill>
                <a:effectLst/>
                <a:uLnTx/>
                <a:uFillTx/>
                <a:latin typeface="Calibri"/>
                <a:ea typeface="微软雅黑" pitchFamily="34" charset="-122"/>
                <a:cs typeface="+mn-cs"/>
              </a:rPr>
              <a:t>第一季度</a:t>
            </a:r>
          </a:p>
        </p:txBody>
      </p:sp>
      <p:sp>
        <p:nvSpPr>
          <p:cNvPr id="15" name="Oval 38"/>
          <p:cNvSpPr>
            <a:spLocks noChangeArrowheads="1"/>
          </p:cNvSpPr>
          <p:nvPr/>
        </p:nvSpPr>
        <p:spPr bwMode="auto">
          <a:xfrm>
            <a:off x="2333737" y="2675776"/>
            <a:ext cx="1030982" cy="1018620"/>
          </a:xfrm>
          <a:prstGeom prst="ellipse">
            <a:avLst/>
          </a:prstGeom>
          <a:solidFill>
            <a:schemeClr val="accent3"/>
          </a:solidFill>
          <a:ln w="19050">
            <a:noFill/>
            <a:round/>
            <a:headEnd/>
            <a:tailEnd/>
          </a:ln>
        </p:spPr>
        <p:txBody>
          <a:bodyPr wrap="none" lIns="67099" tIns="33549" rIns="67099" bIns="33549"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prstClr val="white"/>
                </a:solidFill>
                <a:effectLst/>
                <a:uLnTx/>
                <a:uFillTx/>
                <a:latin typeface="Calibri"/>
                <a:ea typeface="微软雅黑" pitchFamily="34" charset="-122"/>
                <a:cs typeface="+mn-cs"/>
              </a:rPr>
              <a:t>第二季度</a:t>
            </a:r>
          </a:p>
        </p:txBody>
      </p:sp>
      <p:sp>
        <p:nvSpPr>
          <p:cNvPr id="16" name="矩形 15"/>
          <p:cNvSpPr/>
          <p:nvPr/>
        </p:nvSpPr>
        <p:spPr>
          <a:xfrm>
            <a:off x="3430601" y="3029028"/>
            <a:ext cx="2663135" cy="312116"/>
          </a:xfrm>
          <a:prstGeom prst="rect">
            <a:avLst/>
          </a:prstGeom>
        </p:spPr>
        <p:txBody>
          <a:bodyPr wrap="square" lIns="67099" tIns="33549" rIns="67099" bIns="33549" anchor="ctr">
            <a:spAutoFit/>
          </a:bodyPr>
          <a:lstStyle/>
          <a:p>
            <a:pPr marL="0" marR="0" lvl="0" indent="0" algn="ctr" defTabSz="816337"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点击添加文本点击添加文本点击添加</a:t>
            </a:r>
            <a:endPar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7" name="Oval 38"/>
          <p:cNvSpPr>
            <a:spLocks noChangeArrowheads="1"/>
          </p:cNvSpPr>
          <p:nvPr/>
        </p:nvSpPr>
        <p:spPr bwMode="auto">
          <a:xfrm>
            <a:off x="6347869" y="2675776"/>
            <a:ext cx="1030982" cy="1018620"/>
          </a:xfrm>
          <a:prstGeom prst="ellipse">
            <a:avLst/>
          </a:prstGeom>
          <a:solidFill>
            <a:schemeClr val="accent4"/>
          </a:solidFill>
          <a:ln w="19050">
            <a:noFill/>
            <a:round/>
            <a:headEnd/>
            <a:tailEnd/>
          </a:ln>
        </p:spPr>
        <p:txBody>
          <a:bodyPr wrap="none" lIns="67099" tIns="33549" rIns="67099" bIns="33549"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prstClr val="white"/>
                </a:solidFill>
                <a:effectLst/>
                <a:uLnTx/>
                <a:uFillTx/>
                <a:latin typeface="Calibri"/>
                <a:ea typeface="微软雅黑" pitchFamily="34" charset="-122"/>
                <a:cs typeface="+mn-cs"/>
              </a:rPr>
              <a:t>第三季度</a:t>
            </a:r>
          </a:p>
        </p:txBody>
      </p:sp>
      <p:sp>
        <p:nvSpPr>
          <p:cNvPr id="18" name="Oval 38"/>
          <p:cNvSpPr>
            <a:spLocks noChangeArrowheads="1"/>
          </p:cNvSpPr>
          <p:nvPr/>
        </p:nvSpPr>
        <p:spPr bwMode="auto">
          <a:xfrm>
            <a:off x="6347869" y="4066564"/>
            <a:ext cx="1030982" cy="1018620"/>
          </a:xfrm>
          <a:prstGeom prst="ellipse">
            <a:avLst/>
          </a:prstGeom>
          <a:solidFill>
            <a:schemeClr val="accent5"/>
          </a:solidFill>
          <a:ln w="19050">
            <a:noFill/>
            <a:round/>
            <a:headEnd/>
            <a:tailEnd/>
          </a:ln>
        </p:spPr>
        <p:txBody>
          <a:bodyPr wrap="none" lIns="67099" tIns="33549" rIns="67099" bIns="33549"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prstClr val="white"/>
                </a:solidFill>
                <a:effectLst/>
                <a:uLnTx/>
                <a:uFillTx/>
                <a:latin typeface="Calibri"/>
                <a:ea typeface="微软雅黑" pitchFamily="34" charset="-122"/>
                <a:cs typeface="+mn-cs"/>
              </a:rPr>
              <a:t>第四季度</a:t>
            </a:r>
          </a:p>
        </p:txBody>
      </p:sp>
      <p:sp>
        <p:nvSpPr>
          <p:cNvPr id="19" name="矩形 18"/>
          <p:cNvSpPr/>
          <p:nvPr/>
        </p:nvSpPr>
        <p:spPr>
          <a:xfrm>
            <a:off x="872914" y="4362143"/>
            <a:ext cx="5170644" cy="312116"/>
          </a:xfrm>
          <a:prstGeom prst="rect">
            <a:avLst/>
          </a:prstGeom>
        </p:spPr>
        <p:txBody>
          <a:bodyPr wrap="square" lIns="67099" tIns="33549" rIns="67099" bIns="33549" anchor="ctr">
            <a:spAutoFit/>
          </a:bodyPr>
          <a:lstStyle/>
          <a:p>
            <a:pPr marL="0" marR="0" lvl="0" indent="0" algn="ctr" defTabSz="816337"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点击添加文本点击添加文本点击添加文本点击添加文本</a:t>
            </a:r>
            <a:endPar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491342853"/>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14:bounceEnd="50000">
                                          <p:cBhvr additive="base">
                                            <p:cTn id="7" dur="500" fill="hold"/>
                                            <p:tgtEl>
                                              <p:spTgt spid="12"/>
                                            </p:tgtEl>
                                            <p:attrNameLst>
                                              <p:attrName>ppt_x</p:attrName>
                                            </p:attrNameLst>
                                          </p:cBhvr>
                                          <p:tavLst>
                                            <p:tav tm="0">
                                              <p:val>
                                                <p:strVal val="#ppt_x"/>
                                              </p:val>
                                            </p:tav>
                                            <p:tav tm="100000">
                                              <p:val>
                                                <p:strVal val="#ppt_x"/>
                                              </p:val>
                                            </p:tav>
                                          </p:tavLst>
                                        </p:anim>
                                        <p:anim calcmode="lin" valueType="num" p14:bounceEnd="50000">
                                          <p:cBhvr additive="base">
                                            <p:cTn id="8" dur="500" fill="hold"/>
                                            <p:tgtEl>
                                              <p:spTgt spid="1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right)">
                                          <p:cBhvr>
                                            <p:cTn id="12" dur="500"/>
                                            <p:tgtEl>
                                              <p:spTgt spid="8"/>
                                            </p:tgtEl>
                                          </p:cBhvr>
                                        </p:animEffect>
                                      </p:childTnLst>
                                    </p:cTn>
                                  </p:par>
                                  <p:par>
                                    <p:cTn id="13" presetID="22" presetClass="entr" presetSubtype="2"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right)">
                                          <p:cBhvr>
                                            <p:cTn id="15" dur="500"/>
                                            <p:tgtEl>
                                              <p:spTgt spid="9"/>
                                            </p:tgtEl>
                                          </p:cBhvr>
                                        </p:animEffect>
                                      </p:childTnLst>
                                    </p:cTn>
                                  </p:par>
                                </p:childTnLst>
                              </p:cTn>
                            </p:par>
                            <p:par>
                              <p:cTn id="16" fill="hold">
                                <p:stCondLst>
                                  <p:cond delay="1000"/>
                                </p:stCondLst>
                                <p:childTnLst>
                                  <p:par>
                                    <p:cTn id="17" presetID="2" presetClass="entr" presetSubtype="1" fill="hold" grpId="0" nodeType="afterEffect" p14:presetBounceEnd="50000">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14:bounceEnd="50000">
                                          <p:cBhvr additive="base">
                                            <p:cTn id="19" dur="5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20" dur="500" fill="hold"/>
                                            <p:tgtEl>
                                              <p:spTgt spid="14"/>
                                            </p:tgtEl>
                                            <p:attrNameLst>
                                              <p:attrName>ppt_y</p:attrName>
                                            </p:attrNameLst>
                                          </p:cBhvr>
                                          <p:tavLst>
                                            <p:tav tm="0">
                                              <p:val>
                                                <p:strVal val="0-#ppt_h/2"/>
                                              </p:val>
                                            </p:tav>
                                            <p:tav tm="100000">
                                              <p:val>
                                                <p:strVal val="#ppt_y"/>
                                              </p:val>
                                            </p:tav>
                                          </p:tavLst>
                                        </p:anim>
                                      </p:childTnLst>
                                    </p:cTn>
                                  </p:par>
                                </p:childTnLst>
                              </p:cTn>
                            </p:par>
                            <p:par>
                              <p:cTn id="21" fill="hold">
                                <p:stCondLst>
                                  <p:cond delay="1500"/>
                                </p:stCondLst>
                                <p:childTnLst>
                                  <p:par>
                                    <p:cTn id="22" presetID="22" presetClass="entr" presetSubtype="8" fill="hold" grpId="0" nodeType="afterEffect">
                                      <p:stCondLst>
                                        <p:cond delay="0"/>
                                      </p:stCondLst>
                                      <p:iterate type="lt">
                                        <p:tmPct val="30000"/>
                                      </p:iterate>
                                      <p:childTnLst>
                                        <p:set>
                                          <p:cBhvr>
                                            <p:cTn id="23" dur="1" fill="hold">
                                              <p:stCondLst>
                                                <p:cond delay="0"/>
                                              </p:stCondLst>
                                            </p:cTn>
                                            <p:tgtEl>
                                              <p:spTgt spid="13"/>
                                            </p:tgtEl>
                                            <p:attrNameLst>
                                              <p:attrName>style.visibility</p:attrName>
                                            </p:attrNameLst>
                                          </p:cBhvr>
                                          <p:to>
                                            <p:strVal val="visible"/>
                                          </p:to>
                                        </p:set>
                                        <p:animEffect transition="in" filter="wipe(left)">
                                          <p:cBhvr>
                                            <p:cTn id="24" dur="100"/>
                                            <p:tgtEl>
                                              <p:spTgt spid="13"/>
                                            </p:tgtEl>
                                          </p:cBhvr>
                                        </p:animEffect>
                                      </p:childTnLst>
                                    </p:cTn>
                                  </p:par>
                                  <p:par>
                                    <p:cTn id="25" presetID="36" presetClass="emph" presetSubtype="0" fill="hold" grpId="1" nodeType="withEffect">
                                      <p:stCondLst>
                                        <p:cond delay="0"/>
                                      </p:stCondLst>
                                      <p:iterate type="lt">
                                        <p:tmPct val="30000"/>
                                      </p:iterate>
                                      <p:childTnLst>
                                        <p:animScale>
                                          <p:cBhvr>
                                            <p:cTn id="26" dur="50" autoRev="1" fill="hold">
                                              <p:stCondLst>
                                                <p:cond delay="0"/>
                                              </p:stCondLst>
                                            </p:cTn>
                                            <p:tgtEl>
                                              <p:spTgt spid="13"/>
                                            </p:tgtEl>
                                          </p:cBhvr>
                                          <p:to x="80000" y="100000"/>
                                        </p:animScale>
                                        <p:anim by="(#ppt_w*0.10)" calcmode="lin" valueType="num">
                                          <p:cBhvr>
                                            <p:cTn id="27" dur="50" autoRev="1" fill="hold">
                                              <p:stCondLst>
                                                <p:cond delay="0"/>
                                              </p:stCondLst>
                                            </p:cTn>
                                            <p:tgtEl>
                                              <p:spTgt spid="13"/>
                                            </p:tgtEl>
                                            <p:attrNameLst>
                                              <p:attrName>ppt_x</p:attrName>
                                            </p:attrNameLst>
                                          </p:cBhvr>
                                        </p:anim>
                                        <p:anim by="(-#ppt_w*0.10)" calcmode="lin" valueType="num">
                                          <p:cBhvr>
                                            <p:cTn id="28" dur="50" autoRev="1" fill="hold">
                                              <p:stCondLst>
                                                <p:cond delay="0"/>
                                              </p:stCondLst>
                                            </p:cTn>
                                            <p:tgtEl>
                                              <p:spTgt spid="13"/>
                                            </p:tgtEl>
                                            <p:attrNameLst>
                                              <p:attrName>ppt_y</p:attrName>
                                            </p:attrNameLst>
                                          </p:cBhvr>
                                        </p:anim>
                                        <p:animRot by="-480000">
                                          <p:cBhvr>
                                            <p:cTn id="29" dur="50" autoRev="1" fill="hold">
                                              <p:stCondLst>
                                                <p:cond delay="0"/>
                                              </p:stCondLst>
                                            </p:cTn>
                                            <p:tgtEl>
                                              <p:spTgt spid="13"/>
                                            </p:tgtEl>
                                            <p:attrNameLst>
                                              <p:attrName>r</p:attrName>
                                            </p:attrNameLst>
                                          </p:cBhvr>
                                        </p:animRot>
                                      </p:childTnLst>
                                    </p:cTn>
                                  </p:par>
                                </p:childTnLst>
                              </p:cTn>
                            </p:par>
                            <p:par>
                              <p:cTn id="30" fill="hold">
                                <p:stCondLst>
                                  <p:cond delay="2050"/>
                                </p:stCondLst>
                                <p:childTnLst>
                                  <p:par>
                                    <p:cTn id="31" presetID="22" presetClass="entr" presetSubtype="1"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up)">
                                          <p:cBhvr>
                                            <p:cTn id="33" dur="500"/>
                                            <p:tgtEl>
                                              <p:spTgt spid="11"/>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up)">
                                          <p:cBhvr>
                                            <p:cTn id="36" dur="500"/>
                                            <p:tgtEl>
                                              <p:spTgt spid="10"/>
                                            </p:tgtEl>
                                          </p:cBhvr>
                                        </p:animEffect>
                                      </p:childTnLst>
                                    </p:cTn>
                                  </p:par>
                                </p:childTnLst>
                              </p:cTn>
                            </p:par>
                            <p:par>
                              <p:cTn id="37" fill="hold">
                                <p:stCondLst>
                                  <p:cond delay="2550"/>
                                </p:stCondLst>
                                <p:childTnLst>
                                  <p:par>
                                    <p:cTn id="38" presetID="2" presetClass="entr" presetSubtype="1" fill="hold" grpId="0" nodeType="afterEffect" p14:presetBounceEnd="50000">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14:bounceEnd="50000">
                                          <p:cBhvr additive="base">
                                            <p:cTn id="40" dur="5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41" dur="500" fill="hold"/>
                                            <p:tgtEl>
                                              <p:spTgt spid="15"/>
                                            </p:tgtEl>
                                            <p:attrNameLst>
                                              <p:attrName>ppt_y</p:attrName>
                                            </p:attrNameLst>
                                          </p:cBhvr>
                                          <p:tavLst>
                                            <p:tav tm="0">
                                              <p:val>
                                                <p:strVal val="0-#ppt_h/2"/>
                                              </p:val>
                                            </p:tav>
                                            <p:tav tm="100000">
                                              <p:val>
                                                <p:strVal val="#ppt_y"/>
                                              </p:val>
                                            </p:tav>
                                          </p:tavLst>
                                        </p:anim>
                                      </p:childTnLst>
                                    </p:cTn>
                                  </p:par>
                                </p:childTnLst>
                              </p:cTn>
                            </p:par>
                            <p:par>
                              <p:cTn id="42" fill="hold">
                                <p:stCondLst>
                                  <p:cond delay="3050"/>
                                </p:stCondLst>
                                <p:childTnLst>
                                  <p:par>
                                    <p:cTn id="43" presetID="22" presetClass="entr" presetSubtype="8" fill="hold" grpId="0"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wipe(left)">
                                          <p:cBhvr>
                                            <p:cTn id="48" dur="500"/>
                                            <p:tgtEl>
                                              <p:spTgt spid="5"/>
                                            </p:tgtEl>
                                          </p:cBhvr>
                                        </p:animEffect>
                                      </p:childTnLst>
                                    </p:cTn>
                                  </p:par>
                                </p:childTnLst>
                              </p:cTn>
                            </p:par>
                            <p:par>
                              <p:cTn id="49" fill="hold">
                                <p:stCondLst>
                                  <p:cond delay="3550"/>
                                </p:stCondLst>
                                <p:childTnLst>
                                  <p:par>
                                    <p:cTn id="50" presetID="2" presetClass="entr" presetSubtype="1" fill="hold" grpId="0" nodeType="afterEffect" p14:presetBounceEnd="50000">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14:bounceEnd="50000">
                                          <p:cBhvr additive="base">
                                            <p:cTn id="52" dur="5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53" dur="500" fill="hold"/>
                                            <p:tgtEl>
                                              <p:spTgt spid="17"/>
                                            </p:tgtEl>
                                            <p:attrNameLst>
                                              <p:attrName>ppt_y</p:attrName>
                                            </p:attrNameLst>
                                          </p:cBhvr>
                                          <p:tavLst>
                                            <p:tav tm="0">
                                              <p:val>
                                                <p:strVal val="0-#ppt_h/2"/>
                                              </p:val>
                                            </p:tav>
                                            <p:tav tm="100000">
                                              <p:val>
                                                <p:strVal val="#ppt_y"/>
                                              </p:val>
                                            </p:tav>
                                          </p:tavLst>
                                        </p:anim>
                                      </p:childTnLst>
                                    </p:cTn>
                                  </p:par>
                                </p:childTnLst>
                              </p:cTn>
                            </p:par>
                            <p:par>
                              <p:cTn id="54" fill="hold">
                                <p:stCondLst>
                                  <p:cond delay="405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16"/>
                                            </p:tgtEl>
                                            <p:attrNameLst>
                                              <p:attrName>style.visibility</p:attrName>
                                            </p:attrNameLst>
                                          </p:cBhvr>
                                          <p:to>
                                            <p:strVal val="visible"/>
                                          </p:to>
                                        </p:set>
                                        <p:animEffect transition="in" filter="wipe(left)">
                                          <p:cBhvr>
                                            <p:cTn id="57" dur="100"/>
                                            <p:tgtEl>
                                              <p:spTgt spid="16"/>
                                            </p:tgtEl>
                                          </p:cBhvr>
                                        </p:animEffect>
                                      </p:childTnLst>
                                    </p:cTn>
                                  </p:par>
                                  <p:par>
                                    <p:cTn id="58" presetID="36" presetClass="emph" presetSubtype="0" fill="hold" grpId="1" nodeType="withEffect">
                                      <p:stCondLst>
                                        <p:cond delay="0"/>
                                      </p:stCondLst>
                                      <p:iterate type="lt">
                                        <p:tmPct val="30000"/>
                                      </p:iterate>
                                      <p:childTnLst>
                                        <p:animScale>
                                          <p:cBhvr>
                                            <p:cTn id="59" dur="50" autoRev="1" fill="hold">
                                              <p:stCondLst>
                                                <p:cond delay="0"/>
                                              </p:stCondLst>
                                            </p:cTn>
                                            <p:tgtEl>
                                              <p:spTgt spid="16"/>
                                            </p:tgtEl>
                                          </p:cBhvr>
                                          <p:to x="80000" y="100000"/>
                                        </p:animScale>
                                        <p:anim by="(#ppt_w*0.10)" calcmode="lin" valueType="num">
                                          <p:cBhvr>
                                            <p:cTn id="60" dur="50" autoRev="1" fill="hold">
                                              <p:stCondLst>
                                                <p:cond delay="0"/>
                                              </p:stCondLst>
                                            </p:cTn>
                                            <p:tgtEl>
                                              <p:spTgt spid="16"/>
                                            </p:tgtEl>
                                            <p:attrNameLst>
                                              <p:attrName>ppt_x</p:attrName>
                                            </p:attrNameLst>
                                          </p:cBhvr>
                                        </p:anim>
                                        <p:anim by="(-#ppt_w*0.10)" calcmode="lin" valueType="num">
                                          <p:cBhvr>
                                            <p:cTn id="61" dur="50" autoRev="1" fill="hold">
                                              <p:stCondLst>
                                                <p:cond delay="0"/>
                                              </p:stCondLst>
                                            </p:cTn>
                                            <p:tgtEl>
                                              <p:spTgt spid="16"/>
                                            </p:tgtEl>
                                            <p:attrNameLst>
                                              <p:attrName>ppt_y</p:attrName>
                                            </p:attrNameLst>
                                          </p:cBhvr>
                                        </p:anim>
                                        <p:animRot by="-480000">
                                          <p:cBhvr>
                                            <p:cTn id="62" dur="50" autoRev="1" fill="hold">
                                              <p:stCondLst>
                                                <p:cond delay="0"/>
                                              </p:stCondLst>
                                            </p:cTn>
                                            <p:tgtEl>
                                              <p:spTgt spid="16"/>
                                            </p:tgtEl>
                                            <p:attrNameLst>
                                              <p:attrName>r</p:attrName>
                                            </p:attrNameLst>
                                          </p:cBhvr>
                                        </p:animRot>
                                      </p:childTnLst>
                                    </p:cTn>
                                  </p:par>
                                </p:childTnLst>
                              </p:cTn>
                            </p:par>
                            <p:par>
                              <p:cTn id="63" fill="hold">
                                <p:stCondLst>
                                  <p:cond delay="4600"/>
                                </p:stCondLst>
                                <p:childTnLst>
                                  <p:par>
                                    <p:cTn id="64" presetID="22" presetClass="entr" presetSubtype="1" fill="hold" grpId="0" nodeType="afterEffect">
                                      <p:stCondLst>
                                        <p:cond delay="0"/>
                                      </p:stCondLst>
                                      <p:childTnLst>
                                        <p:set>
                                          <p:cBhvr>
                                            <p:cTn id="65" dur="1" fill="hold">
                                              <p:stCondLst>
                                                <p:cond delay="0"/>
                                              </p:stCondLst>
                                            </p:cTn>
                                            <p:tgtEl>
                                              <p:spTgt spid="7"/>
                                            </p:tgtEl>
                                            <p:attrNameLst>
                                              <p:attrName>style.visibility</p:attrName>
                                            </p:attrNameLst>
                                          </p:cBhvr>
                                          <p:to>
                                            <p:strVal val="visible"/>
                                          </p:to>
                                        </p:set>
                                        <p:animEffect transition="in" filter="wipe(up)">
                                          <p:cBhvr>
                                            <p:cTn id="66" dur="500"/>
                                            <p:tgtEl>
                                              <p:spTgt spid="7"/>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6"/>
                                            </p:tgtEl>
                                            <p:attrNameLst>
                                              <p:attrName>style.visibility</p:attrName>
                                            </p:attrNameLst>
                                          </p:cBhvr>
                                          <p:to>
                                            <p:strVal val="visible"/>
                                          </p:to>
                                        </p:set>
                                        <p:animEffect transition="in" filter="wipe(up)">
                                          <p:cBhvr>
                                            <p:cTn id="69" dur="500"/>
                                            <p:tgtEl>
                                              <p:spTgt spid="6"/>
                                            </p:tgtEl>
                                          </p:cBhvr>
                                        </p:animEffect>
                                      </p:childTnLst>
                                    </p:cTn>
                                  </p:par>
                                </p:childTnLst>
                              </p:cTn>
                            </p:par>
                            <p:par>
                              <p:cTn id="70" fill="hold">
                                <p:stCondLst>
                                  <p:cond delay="5100"/>
                                </p:stCondLst>
                                <p:childTnLst>
                                  <p:par>
                                    <p:cTn id="71" presetID="2" presetClass="entr" presetSubtype="1" fill="hold" grpId="0" nodeType="afterEffect" p14:presetBounceEnd="50000">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14:bounceEnd="50000">
                                          <p:cBhvr additive="base">
                                            <p:cTn id="73" dur="5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74" dur="500" fill="hold"/>
                                            <p:tgtEl>
                                              <p:spTgt spid="18"/>
                                            </p:tgtEl>
                                            <p:attrNameLst>
                                              <p:attrName>ppt_y</p:attrName>
                                            </p:attrNameLst>
                                          </p:cBhvr>
                                          <p:tavLst>
                                            <p:tav tm="0">
                                              <p:val>
                                                <p:strVal val="0-#ppt_h/2"/>
                                              </p:val>
                                            </p:tav>
                                            <p:tav tm="100000">
                                              <p:val>
                                                <p:strVal val="#ppt_y"/>
                                              </p:val>
                                            </p:tav>
                                          </p:tavLst>
                                        </p:anim>
                                      </p:childTnLst>
                                    </p:cTn>
                                  </p:par>
                                </p:childTnLst>
                              </p:cTn>
                            </p:par>
                            <p:par>
                              <p:cTn id="75" fill="hold">
                                <p:stCondLst>
                                  <p:cond delay="5600"/>
                                </p:stCondLst>
                                <p:childTnLst>
                                  <p:par>
                                    <p:cTn id="76" presetID="22" presetClass="entr" presetSubtype="2" fill="hold" grpId="0" nodeType="afterEffect">
                                      <p:stCondLst>
                                        <p:cond delay="0"/>
                                      </p:stCondLst>
                                      <p:childTnLst>
                                        <p:set>
                                          <p:cBhvr>
                                            <p:cTn id="77" dur="1" fill="hold">
                                              <p:stCondLst>
                                                <p:cond delay="0"/>
                                              </p:stCondLst>
                                            </p:cTn>
                                            <p:tgtEl>
                                              <p:spTgt spid="2"/>
                                            </p:tgtEl>
                                            <p:attrNameLst>
                                              <p:attrName>style.visibility</p:attrName>
                                            </p:attrNameLst>
                                          </p:cBhvr>
                                          <p:to>
                                            <p:strVal val="visible"/>
                                          </p:to>
                                        </p:set>
                                        <p:animEffect transition="in" filter="wipe(right)">
                                          <p:cBhvr>
                                            <p:cTn id="78" dur="500"/>
                                            <p:tgtEl>
                                              <p:spTgt spid="2"/>
                                            </p:tgtEl>
                                          </p:cBhvr>
                                        </p:animEffect>
                                      </p:childTnLst>
                                    </p:cTn>
                                  </p:par>
                                  <p:par>
                                    <p:cTn id="79" presetID="22" presetClass="entr" presetSubtype="2" fill="hold" grpId="0" nodeType="withEffect">
                                      <p:stCondLst>
                                        <p:cond delay="0"/>
                                      </p:stCondLst>
                                      <p:childTnLst>
                                        <p:set>
                                          <p:cBhvr>
                                            <p:cTn id="80" dur="1" fill="hold">
                                              <p:stCondLst>
                                                <p:cond delay="0"/>
                                              </p:stCondLst>
                                            </p:cTn>
                                            <p:tgtEl>
                                              <p:spTgt spid="3"/>
                                            </p:tgtEl>
                                            <p:attrNameLst>
                                              <p:attrName>style.visibility</p:attrName>
                                            </p:attrNameLst>
                                          </p:cBhvr>
                                          <p:to>
                                            <p:strVal val="visible"/>
                                          </p:to>
                                        </p:set>
                                        <p:animEffect transition="in" filter="wipe(right)">
                                          <p:cBhvr>
                                            <p:cTn id="81" dur="500"/>
                                            <p:tgtEl>
                                              <p:spTgt spid="3"/>
                                            </p:tgtEl>
                                          </p:cBhvr>
                                        </p:animEffect>
                                      </p:childTnLst>
                                    </p:cTn>
                                  </p:par>
                                </p:childTnLst>
                              </p:cTn>
                            </p:par>
                            <p:par>
                              <p:cTn id="82" fill="hold">
                                <p:stCondLst>
                                  <p:cond delay="6100"/>
                                </p:stCondLst>
                                <p:childTnLst>
                                  <p:par>
                                    <p:cTn id="83" presetID="22" presetClass="entr" presetSubtype="8" fill="hold" grpId="0" nodeType="afterEffect">
                                      <p:stCondLst>
                                        <p:cond delay="0"/>
                                      </p:stCondLst>
                                      <p:iterate type="lt">
                                        <p:tmPct val="30000"/>
                                      </p:iterate>
                                      <p:childTnLst>
                                        <p:set>
                                          <p:cBhvr>
                                            <p:cTn id="84" dur="1" fill="hold">
                                              <p:stCondLst>
                                                <p:cond delay="0"/>
                                              </p:stCondLst>
                                            </p:cTn>
                                            <p:tgtEl>
                                              <p:spTgt spid="19"/>
                                            </p:tgtEl>
                                            <p:attrNameLst>
                                              <p:attrName>style.visibility</p:attrName>
                                            </p:attrNameLst>
                                          </p:cBhvr>
                                          <p:to>
                                            <p:strVal val="visible"/>
                                          </p:to>
                                        </p:set>
                                        <p:animEffect transition="in" filter="wipe(left)">
                                          <p:cBhvr>
                                            <p:cTn id="85" dur="100"/>
                                            <p:tgtEl>
                                              <p:spTgt spid="19"/>
                                            </p:tgtEl>
                                          </p:cBhvr>
                                        </p:animEffect>
                                      </p:childTnLst>
                                    </p:cTn>
                                  </p:par>
                                  <p:par>
                                    <p:cTn id="86" presetID="36" presetClass="emph" presetSubtype="0" fill="hold" grpId="1" nodeType="withEffect">
                                      <p:stCondLst>
                                        <p:cond delay="0"/>
                                      </p:stCondLst>
                                      <p:iterate type="lt">
                                        <p:tmPct val="30000"/>
                                      </p:iterate>
                                      <p:childTnLst>
                                        <p:animScale>
                                          <p:cBhvr>
                                            <p:cTn id="87" dur="50" autoRev="1" fill="hold">
                                              <p:stCondLst>
                                                <p:cond delay="0"/>
                                              </p:stCondLst>
                                            </p:cTn>
                                            <p:tgtEl>
                                              <p:spTgt spid="19"/>
                                            </p:tgtEl>
                                          </p:cBhvr>
                                          <p:to x="80000" y="100000"/>
                                        </p:animScale>
                                        <p:anim by="(#ppt_w*0.10)" calcmode="lin" valueType="num">
                                          <p:cBhvr>
                                            <p:cTn id="88" dur="50" autoRev="1" fill="hold">
                                              <p:stCondLst>
                                                <p:cond delay="0"/>
                                              </p:stCondLst>
                                            </p:cTn>
                                            <p:tgtEl>
                                              <p:spTgt spid="19"/>
                                            </p:tgtEl>
                                            <p:attrNameLst>
                                              <p:attrName>ppt_x</p:attrName>
                                            </p:attrNameLst>
                                          </p:cBhvr>
                                        </p:anim>
                                        <p:anim by="(-#ppt_w*0.10)" calcmode="lin" valueType="num">
                                          <p:cBhvr>
                                            <p:cTn id="89" dur="50" autoRev="1" fill="hold">
                                              <p:stCondLst>
                                                <p:cond delay="0"/>
                                              </p:stCondLst>
                                            </p:cTn>
                                            <p:tgtEl>
                                              <p:spTgt spid="19"/>
                                            </p:tgtEl>
                                            <p:attrNameLst>
                                              <p:attrName>ppt_y</p:attrName>
                                            </p:attrNameLst>
                                          </p:cBhvr>
                                        </p:anim>
                                        <p:animRot by="-480000">
                                          <p:cBhvr>
                                            <p:cTn id="90" dur="50" autoRev="1" fill="hold">
                                              <p:stCondLst>
                                                <p:cond delay="0"/>
                                              </p:stCondLst>
                                            </p:cTn>
                                            <p:tgtEl>
                                              <p:spTgt spid="1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p:bldP spid="13" grpId="1"/>
          <p:bldP spid="14" grpId="0" animBg="1"/>
          <p:bldP spid="15" grpId="0" animBg="1"/>
          <p:bldP spid="16" grpId="0"/>
          <p:bldP spid="16" grpId="1"/>
          <p:bldP spid="17" grpId="0" animBg="1"/>
          <p:bldP spid="18" grpId="0" animBg="1"/>
          <p:bldP spid="19" grpId="0"/>
          <p:bldP spid="19"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right)">
                                          <p:cBhvr>
                                            <p:cTn id="12" dur="500"/>
                                            <p:tgtEl>
                                              <p:spTgt spid="8"/>
                                            </p:tgtEl>
                                          </p:cBhvr>
                                        </p:animEffect>
                                      </p:childTnLst>
                                    </p:cTn>
                                  </p:par>
                                  <p:par>
                                    <p:cTn id="13" presetID="22" presetClass="entr" presetSubtype="2"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right)">
                                          <p:cBhvr>
                                            <p:cTn id="15" dur="500"/>
                                            <p:tgtEl>
                                              <p:spTgt spid="9"/>
                                            </p:tgtEl>
                                          </p:cBhvr>
                                        </p:animEffect>
                                      </p:childTnLst>
                                    </p:cTn>
                                  </p:par>
                                </p:childTnLst>
                              </p:cTn>
                            </p:par>
                            <p:par>
                              <p:cTn id="16" fill="hold">
                                <p:stCondLst>
                                  <p:cond delay="1000"/>
                                </p:stCondLst>
                                <p:childTnLst>
                                  <p:par>
                                    <p:cTn id="17" presetID="2" presetClass="entr" presetSubtype="1"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ppt_x"/>
                                              </p:val>
                                            </p:tav>
                                            <p:tav tm="100000">
                                              <p:val>
                                                <p:strVal val="#ppt_x"/>
                                              </p:val>
                                            </p:tav>
                                          </p:tavLst>
                                        </p:anim>
                                        <p:anim calcmode="lin" valueType="num">
                                          <p:cBhvr additive="base">
                                            <p:cTn id="20" dur="500" fill="hold"/>
                                            <p:tgtEl>
                                              <p:spTgt spid="14"/>
                                            </p:tgtEl>
                                            <p:attrNameLst>
                                              <p:attrName>ppt_y</p:attrName>
                                            </p:attrNameLst>
                                          </p:cBhvr>
                                          <p:tavLst>
                                            <p:tav tm="0">
                                              <p:val>
                                                <p:strVal val="0-#ppt_h/2"/>
                                              </p:val>
                                            </p:tav>
                                            <p:tav tm="100000">
                                              <p:val>
                                                <p:strVal val="#ppt_y"/>
                                              </p:val>
                                            </p:tav>
                                          </p:tavLst>
                                        </p:anim>
                                      </p:childTnLst>
                                    </p:cTn>
                                  </p:par>
                                </p:childTnLst>
                              </p:cTn>
                            </p:par>
                            <p:par>
                              <p:cTn id="21" fill="hold">
                                <p:stCondLst>
                                  <p:cond delay="1500"/>
                                </p:stCondLst>
                                <p:childTnLst>
                                  <p:par>
                                    <p:cTn id="22" presetID="22" presetClass="entr" presetSubtype="8" fill="hold" grpId="0" nodeType="afterEffect">
                                      <p:stCondLst>
                                        <p:cond delay="0"/>
                                      </p:stCondLst>
                                      <p:iterate type="lt">
                                        <p:tmPct val="30000"/>
                                      </p:iterate>
                                      <p:childTnLst>
                                        <p:set>
                                          <p:cBhvr>
                                            <p:cTn id="23" dur="1" fill="hold">
                                              <p:stCondLst>
                                                <p:cond delay="0"/>
                                              </p:stCondLst>
                                            </p:cTn>
                                            <p:tgtEl>
                                              <p:spTgt spid="13"/>
                                            </p:tgtEl>
                                            <p:attrNameLst>
                                              <p:attrName>style.visibility</p:attrName>
                                            </p:attrNameLst>
                                          </p:cBhvr>
                                          <p:to>
                                            <p:strVal val="visible"/>
                                          </p:to>
                                        </p:set>
                                        <p:animEffect transition="in" filter="wipe(left)">
                                          <p:cBhvr>
                                            <p:cTn id="24" dur="100"/>
                                            <p:tgtEl>
                                              <p:spTgt spid="13"/>
                                            </p:tgtEl>
                                          </p:cBhvr>
                                        </p:animEffect>
                                      </p:childTnLst>
                                    </p:cTn>
                                  </p:par>
                                  <p:par>
                                    <p:cTn id="25" presetID="36" presetClass="emph" presetSubtype="0" fill="hold" grpId="1" nodeType="withEffect">
                                      <p:stCondLst>
                                        <p:cond delay="0"/>
                                      </p:stCondLst>
                                      <p:iterate type="lt">
                                        <p:tmPct val="30000"/>
                                      </p:iterate>
                                      <p:childTnLst>
                                        <p:animScale>
                                          <p:cBhvr>
                                            <p:cTn id="26" dur="50" autoRev="1" fill="hold">
                                              <p:stCondLst>
                                                <p:cond delay="0"/>
                                              </p:stCondLst>
                                            </p:cTn>
                                            <p:tgtEl>
                                              <p:spTgt spid="13"/>
                                            </p:tgtEl>
                                          </p:cBhvr>
                                          <p:to x="80000" y="100000"/>
                                        </p:animScale>
                                        <p:anim by="(#ppt_w*0.10)" calcmode="lin" valueType="num">
                                          <p:cBhvr>
                                            <p:cTn id="27" dur="50" autoRev="1" fill="hold">
                                              <p:stCondLst>
                                                <p:cond delay="0"/>
                                              </p:stCondLst>
                                            </p:cTn>
                                            <p:tgtEl>
                                              <p:spTgt spid="13"/>
                                            </p:tgtEl>
                                            <p:attrNameLst>
                                              <p:attrName>ppt_x</p:attrName>
                                            </p:attrNameLst>
                                          </p:cBhvr>
                                        </p:anim>
                                        <p:anim by="(-#ppt_w*0.10)" calcmode="lin" valueType="num">
                                          <p:cBhvr>
                                            <p:cTn id="28" dur="50" autoRev="1" fill="hold">
                                              <p:stCondLst>
                                                <p:cond delay="0"/>
                                              </p:stCondLst>
                                            </p:cTn>
                                            <p:tgtEl>
                                              <p:spTgt spid="13"/>
                                            </p:tgtEl>
                                            <p:attrNameLst>
                                              <p:attrName>ppt_y</p:attrName>
                                            </p:attrNameLst>
                                          </p:cBhvr>
                                        </p:anim>
                                        <p:animRot by="-480000">
                                          <p:cBhvr>
                                            <p:cTn id="29" dur="50" autoRev="1" fill="hold">
                                              <p:stCondLst>
                                                <p:cond delay="0"/>
                                              </p:stCondLst>
                                            </p:cTn>
                                            <p:tgtEl>
                                              <p:spTgt spid="13"/>
                                            </p:tgtEl>
                                            <p:attrNameLst>
                                              <p:attrName>r</p:attrName>
                                            </p:attrNameLst>
                                          </p:cBhvr>
                                        </p:animRot>
                                      </p:childTnLst>
                                    </p:cTn>
                                  </p:par>
                                </p:childTnLst>
                              </p:cTn>
                            </p:par>
                            <p:par>
                              <p:cTn id="30" fill="hold">
                                <p:stCondLst>
                                  <p:cond delay="2050"/>
                                </p:stCondLst>
                                <p:childTnLst>
                                  <p:par>
                                    <p:cTn id="31" presetID="22" presetClass="entr" presetSubtype="1"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up)">
                                          <p:cBhvr>
                                            <p:cTn id="33" dur="500"/>
                                            <p:tgtEl>
                                              <p:spTgt spid="11"/>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up)">
                                          <p:cBhvr>
                                            <p:cTn id="36" dur="500"/>
                                            <p:tgtEl>
                                              <p:spTgt spid="10"/>
                                            </p:tgtEl>
                                          </p:cBhvr>
                                        </p:animEffect>
                                      </p:childTnLst>
                                    </p:cTn>
                                  </p:par>
                                </p:childTnLst>
                              </p:cTn>
                            </p:par>
                            <p:par>
                              <p:cTn id="37" fill="hold">
                                <p:stCondLst>
                                  <p:cond delay="2550"/>
                                </p:stCondLst>
                                <p:childTnLst>
                                  <p:par>
                                    <p:cTn id="38" presetID="2" presetClass="entr" presetSubtype="1" fill="hold" grpId="0" nodeType="after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additive="base">
                                            <p:cTn id="40" dur="500" fill="hold"/>
                                            <p:tgtEl>
                                              <p:spTgt spid="15"/>
                                            </p:tgtEl>
                                            <p:attrNameLst>
                                              <p:attrName>ppt_x</p:attrName>
                                            </p:attrNameLst>
                                          </p:cBhvr>
                                          <p:tavLst>
                                            <p:tav tm="0">
                                              <p:val>
                                                <p:strVal val="#ppt_x"/>
                                              </p:val>
                                            </p:tav>
                                            <p:tav tm="100000">
                                              <p:val>
                                                <p:strVal val="#ppt_x"/>
                                              </p:val>
                                            </p:tav>
                                          </p:tavLst>
                                        </p:anim>
                                        <p:anim calcmode="lin" valueType="num">
                                          <p:cBhvr additive="base">
                                            <p:cTn id="41" dur="500" fill="hold"/>
                                            <p:tgtEl>
                                              <p:spTgt spid="15"/>
                                            </p:tgtEl>
                                            <p:attrNameLst>
                                              <p:attrName>ppt_y</p:attrName>
                                            </p:attrNameLst>
                                          </p:cBhvr>
                                          <p:tavLst>
                                            <p:tav tm="0">
                                              <p:val>
                                                <p:strVal val="0-#ppt_h/2"/>
                                              </p:val>
                                            </p:tav>
                                            <p:tav tm="100000">
                                              <p:val>
                                                <p:strVal val="#ppt_y"/>
                                              </p:val>
                                            </p:tav>
                                          </p:tavLst>
                                        </p:anim>
                                      </p:childTnLst>
                                    </p:cTn>
                                  </p:par>
                                </p:childTnLst>
                              </p:cTn>
                            </p:par>
                            <p:par>
                              <p:cTn id="42" fill="hold">
                                <p:stCondLst>
                                  <p:cond delay="3050"/>
                                </p:stCondLst>
                                <p:childTnLst>
                                  <p:par>
                                    <p:cTn id="43" presetID="22" presetClass="entr" presetSubtype="8" fill="hold" grpId="0"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left)">
                                          <p:cBhvr>
                                            <p:cTn id="45" dur="500"/>
                                            <p:tgtEl>
                                              <p:spTgt spid="4"/>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wipe(left)">
                                          <p:cBhvr>
                                            <p:cTn id="48" dur="500"/>
                                            <p:tgtEl>
                                              <p:spTgt spid="5"/>
                                            </p:tgtEl>
                                          </p:cBhvr>
                                        </p:animEffect>
                                      </p:childTnLst>
                                    </p:cTn>
                                  </p:par>
                                </p:childTnLst>
                              </p:cTn>
                            </p:par>
                            <p:par>
                              <p:cTn id="49" fill="hold">
                                <p:stCondLst>
                                  <p:cond delay="3550"/>
                                </p:stCondLst>
                                <p:childTnLst>
                                  <p:par>
                                    <p:cTn id="50" presetID="2" presetClass="entr" presetSubtype="1" fill="hold" grpId="0" nodeType="after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additive="base">
                                            <p:cTn id="52" dur="500" fill="hold"/>
                                            <p:tgtEl>
                                              <p:spTgt spid="17"/>
                                            </p:tgtEl>
                                            <p:attrNameLst>
                                              <p:attrName>ppt_x</p:attrName>
                                            </p:attrNameLst>
                                          </p:cBhvr>
                                          <p:tavLst>
                                            <p:tav tm="0">
                                              <p:val>
                                                <p:strVal val="#ppt_x"/>
                                              </p:val>
                                            </p:tav>
                                            <p:tav tm="100000">
                                              <p:val>
                                                <p:strVal val="#ppt_x"/>
                                              </p:val>
                                            </p:tav>
                                          </p:tavLst>
                                        </p:anim>
                                        <p:anim calcmode="lin" valueType="num">
                                          <p:cBhvr additive="base">
                                            <p:cTn id="53" dur="500" fill="hold"/>
                                            <p:tgtEl>
                                              <p:spTgt spid="17"/>
                                            </p:tgtEl>
                                            <p:attrNameLst>
                                              <p:attrName>ppt_y</p:attrName>
                                            </p:attrNameLst>
                                          </p:cBhvr>
                                          <p:tavLst>
                                            <p:tav tm="0">
                                              <p:val>
                                                <p:strVal val="0-#ppt_h/2"/>
                                              </p:val>
                                            </p:tav>
                                            <p:tav tm="100000">
                                              <p:val>
                                                <p:strVal val="#ppt_y"/>
                                              </p:val>
                                            </p:tav>
                                          </p:tavLst>
                                        </p:anim>
                                      </p:childTnLst>
                                    </p:cTn>
                                  </p:par>
                                </p:childTnLst>
                              </p:cTn>
                            </p:par>
                            <p:par>
                              <p:cTn id="54" fill="hold">
                                <p:stCondLst>
                                  <p:cond delay="4050"/>
                                </p:stCondLst>
                                <p:childTnLst>
                                  <p:par>
                                    <p:cTn id="55" presetID="22" presetClass="entr" presetSubtype="8" fill="hold" grpId="0" nodeType="afterEffect">
                                      <p:stCondLst>
                                        <p:cond delay="0"/>
                                      </p:stCondLst>
                                      <p:iterate type="lt">
                                        <p:tmPct val="30000"/>
                                      </p:iterate>
                                      <p:childTnLst>
                                        <p:set>
                                          <p:cBhvr>
                                            <p:cTn id="56" dur="1" fill="hold">
                                              <p:stCondLst>
                                                <p:cond delay="0"/>
                                              </p:stCondLst>
                                            </p:cTn>
                                            <p:tgtEl>
                                              <p:spTgt spid="16"/>
                                            </p:tgtEl>
                                            <p:attrNameLst>
                                              <p:attrName>style.visibility</p:attrName>
                                            </p:attrNameLst>
                                          </p:cBhvr>
                                          <p:to>
                                            <p:strVal val="visible"/>
                                          </p:to>
                                        </p:set>
                                        <p:animEffect transition="in" filter="wipe(left)">
                                          <p:cBhvr>
                                            <p:cTn id="57" dur="100"/>
                                            <p:tgtEl>
                                              <p:spTgt spid="16"/>
                                            </p:tgtEl>
                                          </p:cBhvr>
                                        </p:animEffect>
                                      </p:childTnLst>
                                    </p:cTn>
                                  </p:par>
                                  <p:par>
                                    <p:cTn id="58" presetID="36" presetClass="emph" presetSubtype="0" fill="hold" grpId="1" nodeType="withEffect">
                                      <p:stCondLst>
                                        <p:cond delay="0"/>
                                      </p:stCondLst>
                                      <p:iterate type="lt">
                                        <p:tmPct val="30000"/>
                                      </p:iterate>
                                      <p:childTnLst>
                                        <p:animScale>
                                          <p:cBhvr>
                                            <p:cTn id="59" dur="50" autoRev="1" fill="hold">
                                              <p:stCondLst>
                                                <p:cond delay="0"/>
                                              </p:stCondLst>
                                            </p:cTn>
                                            <p:tgtEl>
                                              <p:spTgt spid="16"/>
                                            </p:tgtEl>
                                          </p:cBhvr>
                                          <p:to x="80000" y="100000"/>
                                        </p:animScale>
                                        <p:anim by="(#ppt_w*0.10)" calcmode="lin" valueType="num">
                                          <p:cBhvr>
                                            <p:cTn id="60" dur="50" autoRev="1" fill="hold">
                                              <p:stCondLst>
                                                <p:cond delay="0"/>
                                              </p:stCondLst>
                                            </p:cTn>
                                            <p:tgtEl>
                                              <p:spTgt spid="16"/>
                                            </p:tgtEl>
                                            <p:attrNameLst>
                                              <p:attrName>ppt_x</p:attrName>
                                            </p:attrNameLst>
                                          </p:cBhvr>
                                        </p:anim>
                                        <p:anim by="(-#ppt_w*0.10)" calcmode="lin" valueType="num">
                                          <p:cBhvr>
                                            <p:cTn id="61" dur="50" autoRev="1" fill="hold">
                                              <p:stCondLst>
                                                <p:cond delay="0"/>
                                              </p:stCondLst>
                                            </p:cTn>
                                            <p:tgtEl>
                                              <p:spTgt spid="16"/>
                                            </p:tgtEl>
                                            <p:attrNameLst>
                                              <p:attrName>ppt_y</p:attrName>
                                            </p:attrNameLst>
                                          </p:cBhvr>
                                        </p:anim>
                                        <p:animRot by="-480000">
                                          <p:cBhvr>
                                            <p:cTn id="62" dur="50" autoRev="1" fill="hold">
                                              <p:stCondLst>
                                                <p:cond delay="0"/>
                                              </p:stCondLst>
                                            </p:cTn>
                                            <p:tgtEl>
                                              <p:spTgt spid="16"/>
                                            </p:tgtEl>
                                            <p:attrNameLst>
                                              <p:attrName>r</p:attrName>
                                            </p:attrNameLst>
                                          </p:cBhvr>
                                        </p:animRot>
                                      </p:childTnLst>
                                    </p:cTn>
                                  </p:par>
                                </p:childTnLst>
                              </p:cTn>
                            </p:par>
                            <p:par>
                              <p:cTn id="63" fill="hold">
                                <p:stCondLst>
                                  <p:cond delay="4600"/>
                                </p:stCondLst>
                                <p:childTnLst>
                                  <p:par>
                                    <p:cTn id="64" presetID="22" presetClass="entr" presetSubtype="1" fill="hold" grpId="0" nodeType="afterEffect">
                                      <p:stCondLst>
                                        <p:cond delay="0"/>
                                      </p:stCondLst>
                                      <p:childTnLst>
                                        <p:set>
                                          <p:cBhvr>
                                            <p:cTn id="65" dur="1" fill="hold">
                                              <p:stCondLst>
                                                <p:cond delay="0"/>
                                              </p:stCondLst>
                                            </p:cTn>
                                            <p:tgtEl>
                                              <p:spTgt spid="7"/>
                                            </p:tgtEl>
                                            <p:attrNameLst>
                                              <p:attrName>style.visibility</p:attrName>
                                            </p:attrNameLst>
                                          </p:cBhvr>
                                          <p:to>
                                            <p:strVal val="visible"/>
                                          </p:to>
                                        </p:set>
                                        <p:animEffect transition="in" filter="wipe(up)">
                                          <p:cBhvr>
                                            <p:cTn id="66" dur="500"/>
                                            <p:tgtEl>
                                              <p:spTgt spid="7"/>
                                            </p:tgtEl>
                                          </p:cBhvr>
                                        </p:animEffect>
                                      </p:childTnLst>
                                    </p:cTn>
                                  </p:par>
                                  <p:par>
                                    <p:cTn id="67" presetID="22" presetClass="entr" presetSubtype="1" fill="hold" grpId="0" nodeType="withEffect">
                                      <p:stCondLst>
                                        <p:cond delay="0"/>
                                      </p:stCondLst>
                                      <p:childTnLst>
                                        <p:set>
                                          <p:cBhvr>
                                            <p:cTn id="68" dur="1" fill="hold">
                                              <p:stCondLst>
                                                <p:cond delay="0"/>
                                              </p:stCondLst>
                                            </p:cTn>
                                            <p:tgtEl>
                                              <p:spTgt spid="6"/>
                                            </p:tgtEl>
                                            <p:attrNameLst>
                                              <p:attrName>style.visibility</p:attrName>
                                            </p:attrNameLst>
                                          </p:cBhvr>
                                          <p:to>
                                            <p:strVal val="visible"/>
                                          </p:to>
                                        </p:set>
                                        <p:animEffect transition="in" filter="wipe(up)">
                                          <p:cBhvr>
                                            <p:cTn id="69" dur="500"/>
                                            <p:tgtEl>
                                              <p:spTgt spid="6"/>
                                            </p:tgtEl>
                                          </p:cBhvr>
                                        </p:animEffect>
                                      </p:childTnLst>
                                    </p:cTn>
                                  </p:par>
                                </p:childTnLst>
                              </p:cTn>
                            </p:par>
                            <p:par>
                              <p:cTn id="70" fill="hold">
                                <p:stCondLst>
                                  <p:cond delay="5100"/>
                                </p:stCondLst>
                                <p:childTnLst>
                                  <p:par>
                                    <p:cTn id="71" presetID="2" presetClass="entr" presetSubtype="1" fill="hold" grpId="0" nodeType="afterEffect">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cBhvr additive="base">
                                            <p:cTn id="73" dur="500" fill="hold"/>
                                            <p:tgtEl>
                                              <p:spTgt spid="18"/>
                                            </p:tgtEl>
                                            <p:attrNameLst>
                                              <p:attrName>ppt_x</p:attrName>
                                            </p:attrNameLst>
                                          </p:cBhvr>
                                          <p:tavLst>
                                            <p:tav tm="0">
                                              <p:val>
                                                <p:strVal val="#ppt_x"/>
                                              </p:val>
                                            </p:tav>
                                            <p:tav tm="100000">
                                              <p:val>
                                                <p:strVal val="#ppt_x"/>
                                              </p:val>
                                            </p:tav>
                                          </p:tavLst>
                                        </p:anim>
                                        <p:anim calcmode="lin" valueType="num">
                                          <p:cBhvr additive="base">
                                            <p:cTn id="74" dur="500" fill="hold"/>
                                            <p:tgtEl>
                                              <p:spTgt spid="18"/>
                                            </p:tgtEl>
                                            <p:attrNameLst>
                                              <p:attrName>ppt_y</p:attrName>
                                            </p:attrNameLst>
                                          </p:cBhvr>
                                          <p:tavLst>
                                            <p:tav tm="0">
                                              <p:val>
                                                <p:strVal val="0-#ppt_h/2"/>
                                              </p:val>
                                            </p:tav>
                                            <p:tav tm="100000">
                                              <p:val>
                                                <p:strVal val="#ppt_y"/>
                                              </p:val>
                                            </p:tav>
                                          </p:tavLst>
                                        </p:anim>
                                      </p:childTnLst>
                                    </p:cTn>
                                  </p:par>
                                </p:childTnLst>
                              </p:cTn>
                            </p:par>
                            <p:par>
                              <p:cTn id="75" fill="hold">
                                <p:stCondLst>
                                  <p:cond delay="5600"/>
                                </p:stCondLst>
                                <p:childTnLst>
                                  <p:par>
                                    <p:cTn id="76" presetID="22" presetClass="entr" presetSubtype="2" fill="hold" grpId="0" nodeType="afterEffect">
                                      <p:stCondLst>
                                        <p:cond delay="0"/>
                                      </p:stCondLst>
                                      <p:childTnLst>
                                        <p:set>
                                          <p:cBhvr>
                                            <p:cTn id="77" dur="1" fill="hold">
                                              <p:stCondLst>
                                                <p:cond delay="0"/>
                                              </p:stCondLst>
                                            </p:cTn>
                                            <p:tgtEl>
                                              <p:spTgt spid="2"/>
                                            </p:tgtEl>
                                            <p:attrNameLst>
                                              <p:attrName>style.visibility</p:attrName>
                                            </p:attrNameLst>
                                          </p:cBhvr>
                                          <p:to>
                                            <p:strVal val="visible"/>
                                          </p:to>
                                        </p:set>
                                        <p:animEffect transition="in" filter="wipe(right)">
                                          <p:cBhvr>
                                            <p:cTn id="78" dur="500"/>
                                            <p:tgtEl>
                                              <p:spTgt spid="2"/>
                                            </p:tgtEl>
                                          </p:cBhvr>
                                        </p:animEffect>
                                      </p:childTnLst>
                                    </p:cTn>
                                  </p:par>
                                  <p:par>
                                    <p:cTn id="79" presetID="22" presetClass="entr" presetSubtype="2" fill="hold" grpId="0" nodeType="withEffect">
                                      <p:stCondLst>
                                        <p:cond delay="0"/>
                                      </p:stCondLst>
                                      <p:childTnLst>
                                        <p:set>
                                          <p:cBhvr>
                                            <p:cTn id="80" dur="1" fill="hold">
                                              <p:stCondLst>
                                                <p:cond delay="0"/>
                                              </p:stCondLst>
                                            </p:cTn>
                                            <p:tgtEl>
                                              <p:spTgt spid="3"/>
                                            </p:tgtEl>
                                            <p:attrNameLst>
                                              <p:attrName>style.visibility</p:attrName>
                                            </p:attrNameLst>
                                          </p:cBhvr>
                                          <p:to>
                                            <p:strVal val="visible"/>
                                          </p:to>
                                        </p:set>
                                        <p:animEffect transition="in" filter="wipe(right)">
                                          <p:cBhvr>
                                            <p:cTn id="81" dur="500"/>
                                            <p:tgtEl>
                                              <p:spTgt spid="3"/>
                                            </p:tgtEl>
                                          </p:cBhvr>
                                        </p:animEffect>
                                      </p:childTnLst>
                                    </p:cTn>
                                  </p:par>
                                </p:childTnLst>
                              </p:cTn>
                            </p:par>
                            <p:par>
                              <p:cTn id="82" fill="hold">
                                <p:stCondLst>
                                  <p:cond delay="6100"/>
                                </p:stCondLst>
                                <p:childTnLst>
                                  <p:par>
                                    <p:cTn id="83" presetID="22" presetClass="entr" presetSubtype="8" fill="hold" grpId="0" nodeType="afterEffect">
                                      <p:stCondLst>
                                        <p:cond delay="0"/>
                                      </p:stCondLst>
                                      <p:iterate type="lt">
                                        <p:tmPct val="30000"/>
                                      </p:iterate>
                                      <p:childTnLst>
                                        <p:set>
                                          <p:cBhvr>
                                            <p:cTn id="84" dur="1" fill="hold">
                                              <p:stCondLst>
                                                <p:cond delay="0"/>
                                              </p:stCondLst>
                                            </p:cTn>
                                            <p:tgtEl>
                                              <p:spTgt spid="19"/>
                                            </p:tgtEl>
                                            <p:attrNameLst>
                                              <p:attrName>style.visibility</p:attrName>
                                            </p:attrNameLst>
                                          </p:cBhvr>
                                          <p:to>
                                            <p:strVal val="visible"/>
                                          </p:to>
                                        </p:set>
                                        <p:animEffect transition="in" filter="wipe(left)">
                                          <p:cBhvr>
                                            <p:cTn id="85" dur="100"/>
                                            <p:tgtEl>
                                              <p:spTgt spid="19"/>
                                            </p:tgtEl>
                                          </p:cBhvr>
                                        </p:animEffect>
                                      </p:childTnLst>
                                    </p:cTn>
                                  </p:par>
                                  <p:par>
                                    <p:cTn id="86" presetID="36" presetClass="emph" presetSubtype="0" fill="hold" grpId="1" nodeType="withEffect">
                                      <p:stCondLst>
                                        <p:cond delay="0"/>
                                      </p:stCondLst>
                                      <p:iterate type="lt">
                                        <p:tmPct val="30000"/>
                                      </p:iterate>
                                      <p:childTnLst>
                                        <p:animScale>
                                          <p:cBhvr>
                                            <p:cTn id="87" dur="50" autoRev="1" fill="hold">
                                              <p:stCondLst>
                                                <p:cond delay="0"/>
                                              </p:stCondLst>
                                            </p:cTn>
                                            <p:tgtEl>
                                              <p:spTgt spid="19"/>
                                            </p:tgtEl>
                                          </p:cBhvr>
                                          <p:to x="80000" y="100000"/>
                                        </p:animScale>
                                        <p:anim by="(#ppt_w*0.10)" calcmode="lin" valueType="num">
                                          <p:cBhvr>
                                            <p:cTn id="88" dur="50" autoRev="1" fill="hold">
                                              <p:stCondLst>
                                                <p:cond delay="0"/>
                                              </p:stCondLst>
                                            </p:cTn>
                                            <p:tgtEl>
                                              <p:spTgt spid="19"/>
                                            </p:tgtEl>
                                            <p:attrNameLst>
                                              <p:attrName>ppt_x</p:attrName>
                                            </p:attrNameLst>
                                          </p:cBhvr>
                                        </p:anim>
                                        <p:anim by="(-#ppt_w*0.10)" calcmode="lin" valueType="num">
                                          <p:cBhvr>
                                            <p:cTn id="89" dur="50" autoRev="1" fill="hold">
                                              <p:stCondLst>
                                                <p:cond delay="0"/>
                                              </p:stCondLst>
                                            </p:cTn>
                                            <p:tgtEl>
                                              <p:spTgt spid="19"/>
                                            </p:tgtEl>
                                            <p:attrNameLst>
                                              <p:attrName>ppt_y</p:attrName>
                                            </p:attrNameLst>
                                          </p:cBhvr>
                                        </p:anim>
                                        <p:animRot by="-480000">
                                          <p:cBhvr>
                                            <p:cTn id="90" dur="50" autoRev="1" fill="hold">
                                              <p:stCondLst>
                                                <p:cond delay="0"/>
                                              </p:stCondLst>
                                            </p:cTn>
                                            <p:tgtEl>
                                              <p:spTgt spid="1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p:bldP spid="13" grpId="1"/>
          <p:bldP spid="14" grpId="0" animBg="1"/>
          <p:bldP spid="15" grpId="0" animBg="1"/>
          <p:bldP spid="16" grpId="0"/>
          <p:bldP spid="16" grpId="1"/>
          <p:bldP spid="17" grpId="0" animBg="1"/>
          <p:bldP spid="18" grpId="0" animBg="1"/>
          <p:bldP spid="19" grpId="0"/>
          <p:bldP spid="19" grpId="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6"/>
          <p:cNvSpPr>
            <a:spLocks/>
          </p:cNvSpPr>
          <p:nvPr/>
        </p:nvSpPr>
        <p:spPr bwMode="auto">
          <a:xfrm>
            <a:off x="1530941" y="1646681"/>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 name="Freeform 7"/>
          <p:cNvSpPr>
            <a:spLocks/>
          </p:cNvSpPr>
          <p:nvPr/>
        </p:nvSpPr>
        <p:spPr bwMode="auto">
          <a:xfrm>
            <a:off x="1530941" y="2649664"/>
            <a:ext cx="234888" cy="443943"/>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chemeClr val="accent1"/>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 name="Freeform 8"/>
          <p:cNvSpPr>
            <a:spLocks/>
          </p:cNvSpPr>
          <p:nvPr/>
        </p:nvSpPr>
        <p:spPr bwMode="auto">
          <a:xfrm>
            <a:off x="1832758" y="1646681"/>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 name="Freeform 9"/>
          <p:cNvSpPr>
            <a:spLocks/>
          </p:cNvSpPr>
          <p:nvPr/>
        </p:nvSpPr>
        <p:spPr bwMode="auto">
          <a:xfrm>
            <a:off x="2133313" y="1646681"/>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 name="Freeform 10"/>
          <p:cNvSpPr>
            <a:spLocks/>
          </p:cNvSpPr>
          <p:nvPr/>
        </p:nvSpPr>
        <p:spPr bwMode="auto">
          <a:xfrm>
            <a:off x="2431342" y="1646681"/>
            <a:ext cx="236149" cy="1446926"/>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 name="Freeform 11"/>
          <p:cNvSpPr>
            <a:spLocks/>
          </p:cNvSpPr>
          <p:nvPr/>
        </p:nvSpPr>
        <p:spPr bwMode="auto">
          <a:xfrm>
            <a:off x="1832758" y="2347378"/>
            <a:ext cx="234888" cy="746229"/>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chemeClr val="accent1"/>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 name="Freeform 12"/>
          <p:cNvSpPr>
            <a:spLocks/>
          </p:cNvSpPr>
          <p:nvPr/>
        </p:nvSpPr>
        <p:spPr bwMode="auto">
          <a:xfrm>
            <a:off x="2133313" y="2034972"/>
            <a:ext cx="236149" cy="1058634"/>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9" name="Freeform 13"/>
          <p:cNvSpPr>
            <a:spLocks/>
          </p:cNvSpPr>
          <p:nvPr/>
        </p:nvSpPr>
        <p:spPr bwMode="auto">
          <a:xfrm>
            <a:off x="2431342" y="1830076"/>
            <a:ext cx="236149" cy="1263531"/>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chemeClr val="accent1"/>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0" name="Freeform 14"/>
          <p:cNvSpPr>
            <a:spLocks/>
          </p:cNvSpPr>
          <p:nvPr/>
        </p:nvSpPr>
        <p:spPr bwMode="auto">
          <a:xfrm>
            <a:off x="3149894" y="1646681"/>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1" name="Freeform 15"/>
          <p:cNvSpPr>
            <a:spLocks/>
          </p:cNvSpPr>
          <p:nvPr/>
        </p:nvSpPr>
        <p:spPr bwMode="auto">
          <a:xfrm>
            <a:off x="3450449" y="1646681"/>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2" name="Freeform 16"/>
          <p:cNvSpPr>
            <a:spLocks/>
          </p:cNvSpPr>
          <p:nvPr/>
        </p:nvSpPr>
        <p:spPr bwMode="auto">
          <a:xfrm>
            <a:off x="3752267" y="1646681"/>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3" name="Freeform 17"/>
          <p:cNvSpPr>
            <a:spLocks/>
          </p:cNvSpPr>
          <p:nvPr/>
        </p:nvSpPr>
        <p:spPr bwMode="auto">
          <a:xfrm>
            <a:off x="4054085" y="1646681"/>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4" name="Freeform 18"/>
          <p:cNvSpPr>
            <a:spLocks/>
          </p:cNvSpPr>
          <p:nvPr/>
        </p:nvSpPr>
        <p:spPr bwMode="auto">
          <a:xfrm>
            <a:off x="3149894" y="2878592"/>
            <a:ext cx="234888" cy="215015"/>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chemeClr val="accent2"/>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5" name="Freeform 19"/>
          <p:cNvSpPr>
            <a:spLocks/>
          </p:cNvSpPr>
          <p:nvPr/>
        </p:nvSpPr>
        <p:spPr bwMode="auto">
          <a:xfrm>
            <a:off x="3450449" y="2353699"/>
            <a:ext cx="236149" cy="739906"/>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2"/>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6" name="Freeform 20"/>
          <p:cNvSpPr>
            <a:spLocks/>
          </p:cNvSpPr>
          <p:nvPr/>
        </p:nvSpPr>
        <p:spPr bwMode="auto">
          <a:xfrm>
            <a:off x="3752267" y="1830076"/>
            <a:ext cx="236149" cy="1263531"/>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chemeClr val="accent2"/>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7" name="Freeform 21"/>
          <p:cNvSpPr>
            <a:spLocks/>
          </p:cNvSpPr>
          <p:nvPr/>
        </p:nvSpPr>
        <p:spPr bwMode="auto">
          <a:xfrm>
            <a:off x="4054085" y="2538362"/>
            <a:ext cx="236149" cy="555245"/>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chemeClr val="accent2"/>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8" name="Freeform 22"/>
          <p:cNvSpPr>
            <a:spLocks/>
          </p:cNvSpPr>
          <p:nvPr/>
        </p:nvSpPr>
        <p:spPr bwMode="auto">
          <a:xfrm>
            <a:off x="4761271" y="1646681"/>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9" name="Freeform 23"/>
          <p:cNvSpPr>
            <a:spLocks/>
          </p:cNvSpPr>
          <p:nvPr/>
        </p:nvSpPr>
        <p:spPr bwMode="auto">
          <a:xfrm>
            <a:off x="5063089" y="1646681"/>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0" name="Freeform 24"/>
          <p:cNvSpPr>
            <a:spLocks/>
          </p:cNvSpPr>
          <p:nvPr/>
        </p:nvSpPr>
        <p:spPr bwMode="auto">
          <a:xfrm>
            <a:off x="5364904" y="1646681"/>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1" name="Freeform 25"/>
          <p:cNvSpPr>
            <a:spLocks/>
          </p:cNvSpPr>
          <p:nvPr/>
        </p:nvSpPr>
        <p:spPr bwMode="auto">
          <a:xfrm>
            <a:off x="5665461" y="1646681"/>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2" name="Freeform 26"/>
          <p:cNvSpPr>
            <a:spLocks/>
          </p:cNvSpPr>
          <p:nvPr/>
        </p:nvSpPr>
        <p:spPr bwMode="auto">
          <a:xfrm>
            <a:off x="5665461" y="1823750"/>
            <a:ext cx="236149" cy="1269855"/>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chemeClr val="accent3"/>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3" name="Freeform 27"/>
          <p:cNvSpPr>
            <a:spLocks/>
          </p:cNvSpPr>
          <p:nvPr/>
        </p:nvSpPr>
        <p:spPr bwMode="auto">
          <a:xfrm>
            <a:off x="5364904" y="2059005"/>
            <a:ext cx="234888" cy="1034603"/>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chemeClr val="accent3"/>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4" name="Freeform 28"/>
          <p:cNvSpPr>
            <a:spLocks/>
          </p:cNvSpPr>
          <p:nvPr/>
        </p:nvSpPr>
        <p:spPr bwMode="auto">
          <a:xfrm>
            <a:off x="5063089" y="2353699"/>
            <a:ext cx="234888" cy="739906"/>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3"/>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5" name="Freeform 29"/>
          <p:cNvSpPr>
            <a:spLocks/>
          </p:cNvSpPr>
          <p:nvPr/>
        </p:nvSpPr>
        <p:spPr bwMode="auto">
          <a:xfrm>
            <a:off x="4761271" y="2659783"/>
            <a:ext cx="236149" cy="433825"/>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chemeClr val="accent3"/>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6" name="Freeform 30"/>
          <p:cNvSpPr>
            <a:spLocks/>
          </p:cNvSpPr>
          <p:nvPr/>
        </p:nvSpPr>
        <p:spPr bwMode="auto">
          <a:xfrm>
            <a:off x="6459784" y="1646681"/>
            <a:ext cx="236149" cy="1446926"/>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7" name="Freeform 31"/>
          <p:cNvSpPr>
            <a:spLocks/>
          </p:cNvSpPr>
          <p:nvPr/>
        </p:nvSpPr>
        <p:spPr bwMode="auto">
          <a:xfrm>
            <a:off x="6757814" y="1646681"/>
            <a:ext cx="236149"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8" name="Freeform 32"/>
          <p:cNvSpPr>
            <a:spLocks/>
          </p:cNvSpPr>
          <p:nvPr/>
        </p:nvSpPr>
        <p:spPr bwMode="auto">
          <a:xfrm>
            <a:off x="7059630" y="1646681"/>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9" name="Freeform 33"/>
          <p:cNvSpPr>
            <a:spLocks/>
          </p:cNvSpPr>
          <p:nvPr/>
        </p:nvSpPr>
        <p:spPr bwMode="auto">
          <a:xfrm>
            <a:off x="7361448" y="1646681"/>
            <a:ext cx="234888" cy="1446926"/>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0" name="Freeform 34"/>
          <p:cNvSpPr>
            <a:spLocks/>
          </p:cNvSpPr>
          <p:nvPr/>
        </p:nvSpPr>
        <p:spPr bwMode="auto">
          <a:xfrm>
            <a:off x="7361448" y="1837664"/>
            <a:ext cx="234888" cy="1255943"/>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chemeClr val="accent4"/>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1" name="Freeform 35"/>
          <p:cNvSpPr>
            <a:spLocks/>
          </p:cNvSpPr>
          <p:nvPr/>
        </p:nvSpPr>
        <p:spPr bwMode="auto">
          <a:xfrm>
            <a:off x="7059630" y="1947701"/>
            <a:ext cx="234888" cy="1145904"/>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chemeClr val="accent4"/>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2" name="Freeform 36"/>
          <p:cNvSpPr>
            <a:spLocks/>
          </p:cNvSpPr>
          <p:nvPr/>
        </p:nvSpPr>
        <p:spPr bwMode="auto">
          <a:xfrm>
            <a:off x="6757814" y="2784996"/>
            <a:ext cx="236149" cy="308610"/>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chemeClr val="accent4"/>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3" name="Freeform 37"/>
          <p:cNvSpPr>
            <a:spLocks/>
          </p:cNvSpPr>
          <p:nvPr/>
        </p:nvSpPr>
        <p:spPr bwMode="auto">
          <a:xfrm>
            <a:off x="6459784" y="2212042"/>
            <a:ext cx="236149" cy="881563"/>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chemeClr val="accent4"/>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4" name="Oval 38"/>
          <p:cNvSpPr>
            <a:spLocks noChangeArrowheads="1"/>
          </p:cNvSpPr>
          <p:nvPr/>
        </p:nvSpPr>
        <p:spPr bwMode="auto">
          <a:xfrm>
            <a:off x="1788771" y="3334805"/>
            <a:ext cx="596058" cy="599000"/>
          </a:xfrm>
          <a:prstGeom prst="ellipse">
            <a:avLst/>
          </a:prstGeom>
          <a:solidFill>
            <a:schemeClr val="bg1"/>
          </a:solidFill>
          <a:ln w="12700" cap="flat">
            <a:solidFill>
              <a:schemeClr val="accent1"/>
            </a:solidFill>
            <a:prstDash val="solid"/>
            <a:miter lim="800000"/>
            <a:headEnd/>
            <a:tailEnd/>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5" name="Freeform 39"/>
          <p:cNvSpPr>
            <a:spLocks noEditPoints="1"/>
          </p:cNvSpPr>
          <p:nvPr/>
        </p:nvSpPr>
        <p:spPr bwMode="auto">
          <a:xfrm>
            <a:off x="1930618" y="3473968"/>
            <a:ext cx="316153" cy="320677"/>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accent1"/>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6" name="Oval 40"/>
          <p:cNvSpPr>
            <a:spLocks noChangeArrowheads="1"/>
          </p:cNvSpPr>
          <p:nvPr/>
        </p:nvSpPr>
        <p:spPr bwMode="auto">
          <a:xfrm>
            <a:off x="3414885" y="3334805"/>
            <a:ext cx="598072" cy="599000"/>
          </a:xfrm>
          <a:prstGeom prst="ellipse">
            <a:avLst/>
          </a:prstGeom>
          <a:solidFill>
            <a:schemeClr val="bg1"/>
          </a:solidFill>
          <a:ln w="12700" cap="flat">
            <a:solidFill>
              <a:schemeClr val="accent2"/>
            </a:solidFill>
            <a:prstDash val="solid"/>
            <a:miter lim="800000"/>
            <a:headEnd/>
            <a:tailEnd/>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7" name="Oval 41"/>
          <p:cNvSpPr>
            <a:spLocks noChangeArrowheads="1"/>
          </p:cNvSpPr>
          <p:nvPr/>
        </p:nvSpPr>
        <p:spPr bwMode="auto">
          <a:xfrm>
            <a:off x="5032993" y="3334805"/>
            <a:ext cx="596058" cy="599000"/>
          </a:xfrm>
          <a:prstGeom prst="ellipse">
            <a:avLst/>
          </a:prstGeom>
          <a:solidFill>
            <a:schemeClr val="bg1"/>
          </a:solidFill>
          <a:ln w="12700" cap="flat">
            <a:solidFill>
              <a:schemeClr val="accent3"/>
            </a:solidFill>
            <a:prstDash val="solid"/>
            <a:miter lim="800000"/>
            <a:headEnd/>
            <a:tailEnd/>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8" name="Oval 42"/>
          <p:cNvSpPr>
            <a:spLocks noChangeArrowheads="1"/>
          </p:cNvSpPr>
          <p:nvPr/>
        </p:nvSpPr>
        <p:spPr bwMode="auto">
          <a:xfrm>
            <a:off x="6712246" y="3334805"/>
            <a:ext cx="596058" cy="599000"/>
          </a:xfrm>
          <a:prstGeom prst="ellipse">
            <a:avLst/>
          </a:prstGeom>
          <a:solidFill>
            <a:schemeClr val="bg1"/>
          </a:solidFill>
          <a:ln w="12700" cap="flat">
            <a:solidFill>
              <a:schemeClr val="accent4"/>
            </a:solidFill>
            <a:prstDash val="solid"/>
            <a:miter lim="800000"/>
            <a:headEnd/>
            <a:tailEnd/>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9" name="Freeform 43"/>
          <p:cNvSpPr>
            <a:spLocks noEditPoints="1"/>
          </p:cNvSpPr>
          <p:nvPr/>
        </p:nvSpPr>
        <p:spPr bwMode="auto">
          <a:xfrm>
            <a:off x="5205284" y="3534472"/>
            <a:ext cx="247686" cy="199670"/>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chemeClr val="accent3"/>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0" name="Freeform 44"/>
          <p:cNvSpPr>
            <a:spLocks noEditPoints="1"/>
          </p:cNvSpPr>
          <p:nvPr/>
        </p:nvSpPr>
        <p:spPr bwMode="auto">
          <a:xfrm>
            <a:off x="3542123" y="3485693"/>
            <a:ext cx="342332" cy="298492"/>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accent2"/>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1" name="Freeform 45"/>
          <p:cNvSpPr>
            <a:spLocks noEditPoints="1"/>
          </p:cNvSpPr>
          <p:nvPr/>
        </p:nvSpPr>
        <p:spPr bwMode="auto">
          <a:xfrm>
            <a:off x="6883409" y="3491230"/>
            <a:ext cx="253730" cy="282356"/>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accent4"/>
          </a:solidFill>
          <a:ln>
            <a:noFill/>
          </a:ln>
          <a:extLst/>
        </p:spPr>
        <p:txBody>
          <a:bodyPr vert="horz" wrap="square" lIns="72756" tIns="36378" rIns="72756" bIns="36378" numCol="1" anchor="t" anchorCtr="0" compatLnSpc="1">
            <a:prstTxWarp prst="textNoShape">
              <a:avLst/>
            </a:prstTxWarp>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2" name="TextBox 41"/>
          <p:cNvSpPr txBox="1"/>
          <p:nvPr/>
        </p:nvSpPr>
        <p:spPr>
          <a:xfrm>
            <a:off x="1401193" y="4277220"/>
            <a:ext cx="1407791" cy="919852"/>
          </a:xfrm>
          <a:prstGeom prst="rect">
            <a:avLst/>
          </a:prstGeom>
          <a:noFill/>
        </p:spPr>
        <p:txBody>
          <a:bodyPr wrap="square" lIns="72756" tIns="36378" rIns="72756" bIns="36378" rtlCol="0">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点击输入简要文字内容</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文字内容</a:t>
            </a: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需概括精炼不用多余</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的文字修饰，</a:t>
            </a: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点击输入简要文字内容文字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内容</a:t>
            </a: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a:t>
            </a:r>
            <a:endParaRPr kumimoji="0" lang="en-US" altLang="zh-CN"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43" name="TextBox 42"/>
          <p:cNvSpPr txBox="1"/>
          <p:nvPr/>
        </p:nvSpPr>
        <p:spPr>
          <a:xfrm>
            <a:off x="1648420" y="4019012"/>
            <a:ext cx="1411412" cy="219775"/>
          </a:xfrm>
          <a:prstGeom prst="rect">
            <a:avLst/>
          </a:prstGeom>
          <a:noFill/>
        </p:spPr>
        <p:txBody>
          <a:bodyPr wrap="square" lIns="72756" tIns="0" rIns="72756" bIns="0" rtlCol="0" anchor="t">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2100" b="1" i="0" u="none" strike="noStrike" kern="1200" cap="none" spc="0" normalizeH="0" baseline="-3000" noProof="0" dirty="0">
                <a:ln>
                  <a:noFill/>
                </a:ln>
                <a:solidFill>
                  <a:prstClr val="black">
                    <a:lumMod val="65000"/>
                    <a:lumOff val="35000"/>
                  </a:prstClr>
                </a:solidFill>
                <a:effectLst/>
                <a:uLnTx/>
                <a:uFillTx/>
                <a:latin typeface="微软雅黑" pitchFamily="34" charset="-122"/>
                <a:ea typeface="微软雅黑" pitchFamily="34" charset="-122"/>
                <a:cs typeface="+mn-cs"/>
              </a:rPr>
              <a:t>添加标题</a:t>
            </a:r>
          </a:p>
        </p:txBody>
      </p:sp>
      <p:sp>
        <p:nvSpPr>
          <p:cNvPr id="44" name="TextBox 43"/>
          <p:cNvSpPr txBox="1"/>
          <p:nvPr/>
        </p:nvSpPr>
        <p:spPr>
          <a:xfrm>
            <a:off x="3038729" y="4277220"/>
            <a:ext cx="1407791" cy="938880"/>
          </a:xfrm>
          <a:prstGeom prst="rect">
            <a:avLst/>
          </a:prstGeom>
          <a:noFill/>
        </p:spPr>
        <p:txBody>
          <a:bodyPr wrap="square" lIns="72756" tIns="36378" rIns="72756" bIns="36378" rtlCol="0">
            <a:spAutoFit/>
          </a:bodyPr>
          <a:lstStyle/>
          <a:p>
            <a:pPr marL="0" marR="0" lvl="0" indent="0" algn="just"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点击输入简要文字内容文字内容需概括精炼不用多余的文字修饰，点击输入简要文字内容文字内容</a:t>
            </a:r>
          </a:p>
        </p:txBody>
      </p:sp>
      <p:sp>
        <p:nvSpPr>
          <p:cNvPr id="45" name="TextBox 44"/>
          <p:cNvSpPr txBox="1"/>
          <p:nvPr/>
        </p:nvSpPr>
        <p:spPr>
          <a:xfrm>
            <a:off x="3304604" y="4049242"/>
            <a:ext cx="1411412" cy="219775"/>
          </a:xfrm>
          <a:prstGeom prst="rect">
            <a:avLst/>
          </a:prstGeom>
          <a:noFill/>
        </p:spPr>
        <p:txBody>
          <a:bodyPr wrap="square" lIns="72756" tIns="0" rIns="72756" bIns="0" rtlCol="0" anchor="t">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2100" b="1" i="0" u="none" strike="noStrike" kern="1200" cap="none" spc="0" normalizeH="0" baseline="-3000" noProof="0" dirty="0">
                <a:ln>
                  <a:noFill/>
                </a:ln>
                <a:solidFill>
                  <a:prstClr val="black">
                    <a:lumMod val="65000"/>
                    <a:lumOff val="35000"/>
                  </a:prstClr>
                </a:solidFill>
                <a:effectLst/>
                <a:uLnTx/>
                <a:uFillTx/>
                <a:latin typeface="微软雅黑" pitchFamily="34" charset="-122"/>
                <a:ea typeface="微软雅黑" pitchFamily="34" charset="-122"/>
                <a:cs typeface="+mn-cs"/>
              </a:rPr>
              <a:t>添加标题</a:t>
            </a:r>
          </a:p>
        </p:txBody>
      </p:sp>
      <p:sp>
        <p:nvSpPr>
          <p:cNvPr id="46" name="TextBox 45"/>
          <p:cNvSpPr txBox="1"/>
          <p:nvPr/>
        </p:nvSpPr>
        <p:spPr>
          <a:xfrm>
            <a:off x="4654254" y="4277220"/>
            <a:ext cx="1407791" cy="938880"/>
          </a:xfrm>
          <a:prstGeom prst="rect">
            <a:avLst/>
          </a:prstGeom>
          <a:noFill/>
        </p:spPr>
        <p:txBody>
          <a:bodyPr wrap="square" lIns="72756" tIns="36378" rIns="72756" bIns="36378" rtlCol="0">
            <a:spAutoFit/>
          </a:bodyPr>
          <a:lstStyle/>
          <a:p>
            <a:pPr marL="0" marR="0" lvl="0" indent="0" algn="just"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点击输入简要文字内容文字内容需概括精炼不用多余的文字修饰，点击输入简要文字内容文字内容</a:t>
            </a:r>
          </a:p>
        </p:txBody>
      </p:sp>
      <p:sp>
        <p:nvSpPr>
          <p:cNvPr id="47" name="TextBox 46"/>
          <p:cNvSpPr txBox="1"/>
          <p:nvPr/>
        </p:nvSpPr>
        <p:spPr>
          <a:xfrm>
            <a:off x="4888780" y="4049242"/>
            <a:ext cx="1411412" cy="219775"/>
          </a:xfrm>
          <a:prstGeom prst="rect">
            <a:avLst/>
          </a:prstGeom>
          <a:noFill/>
        </p:spPr>
        <p:txBody>
          <a:bodyPr wrap="square" lIns="72756" tIns="0" rIns="72756" bIns="0" rtlCol="0" anchor="t">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2100" b="1" i="0" u="none" strike="noStrike" kern="1200" cap="none" spc="0" normalizeH="0" baseline="-3000" noProof="0" dirty="0">
                <a:ln>
                  <a:noFill/>
                </a:ln>
                <a:solidFill>
                  <a:prstClr val="black">
                    <a:lumMod val="65000"/>
                    <a:lumOff val="35000"/>
                  </a:prstClr>
                </a:solidFill>
                <a:effectLst/>
                <a:uLnTx/>
                <a:uFillTx/>
                <a:latin typeface="微软雅黑" pitchFamily="34" charset="-122"/>
                <a:ea typeface="微软雅黑" pitchFamily="34" charset="-122"/>
                <a:cs typeface="+mn-cs"/>
              </a:rPr>
              <a:t>添加标题</a:t>
            </a:r>
          </a:p>
        </p:txBody>
      </p:sp>
      <p:sp>
        <p:nvSpPr>
          <p:cNvPr id="48" name="TextBox 47"/>
          <p:cNvSpPr txBox="1"/>
          <p:nvPr/>
        </p:nvSpPr>
        <p:spPr>
          <a:xfrm>
            <a:off x="6332561" y="4290320"/>
            <a:ext cx="1407791" cy="938880"/>
          </a:xfrm>
          <a:prstGeom prst="rect">
            <a:avLst/>
          </a:prstGeom>
          <a:noFill/>
        </p:spPr>
        <p:txBody>
          <a:bodyPr wrap="square" lIns="72756" tIns="36378" rIns="72756" bIns="36378" rtlCol="0">
            <a:spAutoFit/>
          </a:bodyPr>
          <a:lstStyle/>
          <a:p>
            <a:pPr marL="0" marR="0" lvl="0" indent="0" algn="just" defTabSz="816337"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点击输入简要文字内容文字内容需概括精炼不用多余的文字修饰，点击输入简要文字内容文字内容</a:t>
            </a:r>
          </a:p>
        </p:txBody>
      </p:sp>
      <p:sp>
        <p:nvSpPr>
          <p:cNvPr id="49" name="TextBox 48"/>
          <p:cNvSpPr txBox="1"/>
          <p:nvPr/>
        </p:nvSpPr>
        <p:spPr>
          <a:xfrm>
            <a:off x="6616972" y="4049242"/>
            <a:ext cx="1411412" cy="219775"/>
          </a:xfrm>
          <a:prstGeom prst="rect">
            <a:avLst/>
          </a:prstGeom>
          <a:noFill/>
        </p:spPr>
        <p:txBody>
          <a:bodyPr wrap="square" lIns="72756" tIns="0" rIns="72756" bIns="0" rtlCol="0" anchor="t">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2100" b="1" i="0" u="none" strike="noStrike" kern="1200" cap="none" spc="0" normalizeH="0" baseline="-3000" noProof="0" dirty="0">
                <a:ln>
                  <a:noFill/>
                </a:ln>
                <a:solidFill>
                  <a:prstClr val="black">
                    <a:lumMod val="65000"/>
                    <a:lumOff val="35000"/>
                  </a:prstClr>
                </a:solidFill>
                <a:effectLst/>
                <a:uLnTx/>
                <a:uFillTx/>
                <a:latin typeface="微软雅黑" pitchFamily="34" charset="-122"/>
                <a:ea typeface="微软雅黑" pitchFamily="34" charset="-122"/>
                <a:cs typeface="+mn-cs"/>
              </a:rPr>
              <a:t>添加标题</a:t>
            </a: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anim calcmode="lin" valueType="num">
                                      <p:cBhvr>
                                        <p:cTn id="8" dur="500" fill="hold"/>
                                        <p:tgtEl>
                                          <p:spTgt spid="34"/>
                                        </p:tgtEl>
                                        <p:attrNameLst>
                                          <p:attrName>ppt_w</p:attrName>
                                        </p:attrNameLst>
                                      </p:cBhvr>
                                      <p:tavLst>
                                        <p:tav tm="0" fmla="#ppt_w*sin(2.5*pi*$)">
                                          <p:val>
                                            <p:fltVal val="0"/>
                                          </p:val>
                                        </p:tav>
                                        <p:tav tm="100000">
                                          <p:val>
                                            <p:fltVal val="1"/>
                                          </p:val>
                                        </p:tav>
                                      </p:tavLst>
                                    </p:anim>
                                    <p:anim calcmode="lin" valueType="num">
                                      <p:cBhvr>
                                        <p:cTn id="9" dur="500" fill="hold"/>
                                        <p:tgtEl>
                                          <p:spTgt spid="34"/>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fade">
                                      <p:cBhvr>
                                        <p:cTn id="12" dur="500"/>
                                        <p:tgtEl>
                                          <p:spTgt spid="35"/>
                                        </p:tgtEl>
                                      </p:cBhvr>
                                    </p:animEffect>
                                    <p:anim calcmode="lin" valueType="num">
                                      <p:cBhvr>
                                        <p:cTn id="13" dur="500" fill="hold"/>
                                        <p:tgtEl>
                                          <p:spTgt spid="35"/>
                                        </p:tgtEl>
                                        <p:attrNameLst>
                                          <p:attrName>ppt_w</p:attrName>
                                        </p:attrNameLst>
                                      </p:cBhvr>
                                      <p:tavLst>
                                        <p:tav tm="0" fmla="#ppt_w*sin(2.5*pi*$)">
                                          <p:val>
                                            <p:fltVal val="0"/>
                                          </p:val>
                                        </p:tav>
                                        <p:tav tm="100000">
                                          <p:val>
                                            <p:fltVal val="1"/>
                                          </p:val>
                                        </p:tav>
                                      </p:tavLst>
                                    </p:anim>
                                    <p:anim calcmode="lin" valueType="num">
                                      <p:cBhvr>
                                        <p:cTn id="14" dur="500" fill="hold"/>
                                        <p:tgtEl>
                                          <p:spTgt spid="35"/>
                                        </p:tgtEl>
                                        <p:attrNameLst>
                                          <p:attrName>ppt_h</p:attrName>
                                        </p:attrNameLst>
                                      </p:cBhvr>
                                      <p:tavLst>
                                        <p:tav tm="0">
                                          <p:val>
                                            <p:strVal val="#ppt_h"/>
                                          </p:val>
                                        </p:tav>
                                        <p:tav tm="100000">
                                          <p:val>
                                            <p:strVal val="#ppt_h"/>
                                          </p:val>
                                        </p:tav>
                                      </p:tavLst>
                                    </p:anim>
                                  </p:childTnLst>
                                </p:cTn>
                              </p:par>
                            </p:childTnLst>
                          </p:cTn>
                        </p:par>
                        <p:par>
                          <p:cTn id="15" fill="hold">
                            <p:stCondLst>
                              <p:cond delay="500"/>
                            </p:stCondLst>
                            <p:childTnLst>
                              <p:par>
                                <p:cTn id="16" presetID="47" presetClass="entr" presetSubtype="0" fill="hold" grpId="0" nodeType="afterEffect">
                                  <p:stCondLst>
                                    <p:cond delay="0"/>
                                  </p:stCondLst>
                                  <p:childTnLst>
                                    <p:set>
                                      <p:cBhvr>
                                        <p:cTn id="17" dur="1" fill="hold">
                                          <p:stCondLst>
                                            <p:cond delay="0"/>
                                          </p:stCondLst>
                                        </p:cTn>
                                        <p:tgtEl>
                                          <p:spTgt spid="43"/>
                                        </p:tgtEl>
                                        <p:attrNameLst>
                                          <p:attrName>style.visibility</p:attrName>
                                        </p:attrNameLst>
                                      </p:cBhvr>
                                      <p:to>
                                        <p:strVal val="visible"/>
                                      </p:to>
                                    </p:set>
                                    <p:animEffect transition="in" filter="fade">
                                      <p:cBhvr>
                                        <p:cTn id="18" dur="1000"/>
                                        <p:tgtEl>
                                          <p:spTgt spid="43"/>
                                        </p:tgtEl>
                                      </p:cBhvr>
                                    </p:animEffect>
                                    <p:anim calcmode="lin" valueType="num">
                                      <p:cBhvr>
                                        <p:cTn id="19" dur="1000" fill="hold"/>
                                        <p:tgtEl>
                                          <p:spTgt spid="43"/>
                                        </p:tgtEl>
                                        <p:attrNameLst>
                                          <p:attrName>ppt_x</p:attrName>
                                        </p:attrNameLst>
                                      </p:cBhvr>
                                      <p:tavLst>
                                        <p:tav tm="0">
                                          <p:val>
                                            <p:strVal val="#ppt_x"/>
                                          </p:val>
                                        </p:tav>
                                        <p:tav tm="100000">
                                          <p:val>
                                            <p:strVal val="#ppt_x"/>
                                          </p:val>
                                        </p:tav>
                                      </p:tavLst>
                                    </p:anim>
                                    <p:anim calcmode="lin" valueType="num">
                                      <p:cBhvr>
                                        <p:cTn id="20" dur="1000" fill="hold"/>
                                        <p:tgtEl>
                                          <p:spTgt spid="43"/>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1000"/>
                                        <p:tgtEl>
                                          <p:spTgt spid="42"/>
                                        </p:tgtEl>
                                      </p:cBhvr>
                                    </p:animEffect>
                                    <p:anim calcmode="lin" valueType="num">
                                      <p:cBhvr>
                                        <p:cTn id="24" dur="1000" fill="hold"/>
                                        <p:tgtEl>
                                          <p:spTgt spid="42"/>
                                        </p:tgtEl>
                                        <p:attrNameLst>
                                          <p:attrName>ppt_x</p:attrName>
                                        </p:attrNameLst>
                                      </p:cBhvr>
                                      <p:tavLst>
                                        <p:tav tm="0">
                                          <p:val>
                                            <p:strVal val="#ppt_x"/>
                                          </p:val>
                                        </p:tav>
                                        <p:tav tm="100000">
                                          <p:val>
                                            <p:strVal val="#ppt_x"/>
                                          </p:val>
                                        </p:tav>
                                      </p:tavLst>
                                    </p:anim>
                                    <p:anim calcmode="lin" valueType="num">
                                      <p:cBhvr>
                                        <p:cTn id="25" dur="1000" fill="hold"/>
                                        <p:tgtEl>
                                          <p:spTgt spid="42"/>
                                        </p:tgtEl>
                                        <p:attrNameLst>
                                          <p:attrName>ppt_y</p:attrName>
                                        </p:attrNameLst>
                                      </p:cBhvr>
                                      <p:tavLst>
                                        <p:tav tm="0">
                                          <p:val>
                                            <p:strVal val="#ppt_y-.1"/>
                                          </p:val>
                                        </p:tav>
                                        <p:tav tm="100000">
                                          <p:val>
                                            <p:strVal val="#ppt_y"/>
                                          </p:val>
                                        </p:tav>
                                      </p:tavLst>
                                    </p:anim>
                                  </p:childTnLst>
                                </p:cTn>
                              </p:par>
                              <p:par>
                                <p:cTn id="26" presetID="22" presetClass="entr" presetSubtype="4" fill="hold" grpId="0" nodeType="with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wipe(down)">
                                      <p:cBhvr>
                                        <p:cTn id="28" dur="500"/>
                                        <p:tgtEl>
                                          <p:spTgt spid="2"/>
                                        </p:tgtEl>
                                      </p:cBhvr>
                                    </p:animEffect>
                                  </p:childTnLst>
                                </p:cTn>
                              </p:par>
                              <p:par>
                                <p:cTn id="29" presetID="22" presetClass="entr" presetSubtype="4" fill="hold" grpId="0" nodeType="withEffect">
                                  <p:stCondLst>
                                    <p:cond delay="200"/>
                                  </p:stCondLst>
                                  <p:childTnLst>
                                    <p:set>
                                      <p:cBhvr>
                                        <p:cTn id="30" dur="1" fill="hold">
                                          <p:stCondLst>
                                            <p:cond delay="0"/>
                                          </p:stCondLst>
                                        </p:cTn>
                                        <p:tgtEl>
                                          <p:spTgt spid="4"/>
                                        </p:tgtEl>
                                        <p:attrNameLst>
                                          <p:attrName>style.visibility</p:attrName>
                                        </p:attrNameLst>
                                      </p:cBhvr>
                                      <p:to>
                                        <p:strVal val="visible"/>
                                      </p:to>
                                    </p:set>
                                    <p:animEffect transition="in" filter="wipe(down)">
                                      <p:cBhvr>
                                        <p:cTn id="31" dur="500"/>
                                        <p:tgtEl>
                                          <p:spTgt spid="4"/>
                                        </p:tgtEl>
                                      </p:cBhvr>
                                    </p:animEffect>
                                  </p:childTnLst>
                                </p:cTn>
                              </p:par>
                              <p:par>
                                <p:cTn id="32" presetID="22" presetClass="entr" presetSubtype="4" fill="hold" grpId="0" nodeType="withEffect">
                                  <p:stCondLst>
                                    <p:cond delay="400"/>
                                  </p:stCondLst>
                                  <p:childTnLst>
                                    <p:set>
                                      <p:cBhvr>
                                        <p:cTn id="33" dur="1" fill="hold">
                                          <p:stCondLst>
                                            <p:cond delay="0"/>
                                          </p:stCondLst>
                                        </p:cTn>
                                        <p:tgtEl>
                                          <p:spTgt spid="5"/>
                                        </p:tgtEl>
                                        <p:attrNameLst>
                                          <p:attrName>style.visibility</p:attrName>
                                        </p:attrNameLst>
                                      </p:cBhvr>
                                      <p:to>
                                        <p:strVal val="visible"/>
                                      </p:to>
                                    </p:set>
                                    <p:animEffect transition="in" filter="wipe(down)">
                                      <p:cBhvr>
                                        <p:cTn id="34" dur="500"/>
                                        <p:tgtEl>
                                          <p:spTgt spid="5"/>
                                        </p:tgtEl>
                                      </p:cBhvr>
                                    </p:animEffect>
                                  </p:childTnLst>
                                </p:cTn>
                              </p:par>
                              <p:par>
                                <p:cTn id="35" presetID="22" presetClass="entr" presetSubtype="4" fill="hold" grpId="0" nodeType="withEffect">
                                  <p:stCondLst>
                                    <p:cond delay="600"/>
                                  </p:stCondLst>
                                  <p:childTnLst>
                                    <p:set>
                                      <p:cBhvr>
                                        <p:cTn id="36" dur="1" fill="hold">
                                          <p:stCondLst>
                                            <p:cond delay="0"/>
                                          </p:stCondLst>
                                        </p:cTn>
                                        <p:tgtEl>
                                          <p:spTgt spid="6"/>
                                        </p:tgtEl>
                                        <p:attrNameLst>
                                          <p:attrName>style.visibility</p:attrName>
                                        </p:attrNameLst>
                                      </p:cBhvr>
                                      <p:to>
                                        <p:strVal val="visible"/>
                                      </p:to>
                                    </p:set>
                                    <p:animEffect transition="in" filter="wipe(down)">
                                      <p:cBhvr>
                                        <p:cTn id="37" dur="500"/>
                                        <p:tgtEl>
                                          <p:spTgt spid="6"/>
                                        </p:tgtEl>
                                      </p:cBhvr>
                                    </p:animEffect>
                                  </p:childTnLst>
                                </p:cTn>
                              </p:par>
                            </p:childTnLst>
                          </p:cTn>
                        </p:par>
                        <p:par>
                          <p:cTn id="38" fill="hold">
                            <p:stCondLst>
                              <p:cond delay="1600"/>
                            </p:stCondLst>
                            <p:childTnLst>
                              <p:par>
                                <p:cTn id="39" presetID="22" presetClass="entr" presetSubtype="4" fill="hold" grpId="0" nodeType="after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wipe(down)">
                                      <p:cBhvr>
                                        <p:cTn id="41" dur="500"/>
                                        <p:tgtEl>
                                          <p:spTgt spid="3"/>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down)">
                                      <p:cBhvr>
                                        <p:cTn id="44" dur="500"/>
                                        <p:tgtEl>
                                          <p:spTgt spid="7"/>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down)">
                                      <p:cBhvr>
                                        <p:cTn id="47" dur="500"/>
                                        <p:tgtEl>
                                          <p:spTgt spid="8"/>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wipe(down)">
                                      <p:cBhvr>
                                        <p:cTn id="50" dur="500"/>
                                        <p:tgtEl>
                                          <p:spTgt spid="9"/>
                                        </p:tgtEl>
                                      </p:cBhvr>
                                    </p:animEffect>
                                  </p:childTnLst>
                                </p:cTn>
                              </p:par>
                            </p:childTnLst>
                          </p:cTn>
                        </p:par>
                        <p:par>
                          <p:cTn id="51" fill="hold">
                            <p:stCondLst>
                              <p:cond delay="2100"/>
                            </p:stCondLst>
                            <p:childTnLst>
                              <p:par>
                                <p:cTn id="52" presetID="45" presetClass="entr" presetSubtype="0" fill="hold" grpId="0" nodeType="afterEffect">
                                  <p:stCondLst>
                                    <p:cond delay="0"/>
                                  </p:stCondLst>
                                  <p:childTnLst>
                                    <p:set>
                                      <p:cBhvr>
                                        <p:cTn id="53" dur="1" fill="hold">
                                          <p:stCondLst>
                                            <p:cond delay="0"/>
                                          </p:stCondLst>
                                        </p:cTn>
                                        <p:tgtEl>
                                          <p:spTgt spid="36"/>
                                        </p:tgtEl>
                                        <p:attrNameLst>
                                          <p:attrName>style.visibility</p:attrName>
                                        </p:attrNameLst>
                                      </p:cBhvr>
                                      <p:to>
                                        <p:strVal val="visible"/>
                                      </p:to>
                                    </p:set>
                                    <p:animEffect transition="in" filter="fade">
                                      <p:cBhvr>
                                        <p:cTn id="54" dur="500"/>
                                        <p:tgtEl>
                                          <p:spTgt spid="36"/>
                                        </p:tgtEl>
                                      </p:cBhvr>
                                    </p:animEffect>
                                    <p:anim calcmode="lin" valueType="num">
                                      <p:cBhvr>
                                        <p:cTn id="55" dur="500" fill="hold"/>
                                        <p:tgtEl>
                                          <p:spTgt spid="36"/>
                                        </p:tgtEl>
                                        <p:attrNameLst>
                                          <p:attrName>ppt_w</p:attrName>
                                        </p:attrNameLst>
                                      </p:cBhvr>
                                      <p:tavLst>
                                        <p:tav tm="0" fmla="#ppt_w*sin(2.5*pi*$)">
                                          <p:val>
                                            <p:fltVal val="0"/>
                                          </p:val>
                                        </p:tav>
                                        <p:tav tm="100000">
                                          <p:val>
                                            <p:fltVal val="1"/>
                                          </p:val>
                                        </p:tav>
                                      </p:tavLst>
                                    </p:anim>
                                    <p:anim calcmode="lin" valueType="num">
                                      <p:cBhvr>
                                        <p:cTn id="56" dur="500" fill="hold"/>
                                        <p:tgtEl>
                                          <p:spTgt spid="36"/>
                                        </p:tgtEl>
                                        <p:attrNameLst>
                                          <p:attrName>ppt_h</p:attrName>
                                        </p:attrNameLst>
                                      </p:cBhvr>
                                      <p:tavLst>
                                        <p:tav tm="0">
                                          <p:val>
                                            <p:strVal val="#ppt_h"/>
                                          </p:val>
                                        </p:tav>
                                        <p:tav tm="100000">
                                          <p:val>
                                            <p:strVal val="#ppt_h"/>
                                          </p:val>
                                        </p:tav>
                                      </p:tavLst>
                                    </p:anim>
                                  </p:childTnLst>
                                </p:cTn>
                              </p:par>
                              <p:par>
                                <p:cTn id="57" presetID="45" presetClass="entr" presetSubtype="0" fill="hold" grpId="0" nodeType="with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fade">
                                      <p:cBhvr>
                                        <p:cTn id="59" dur="500"/>
                                        <p:tgtEl>
                                          <p:spTgt spid="40"/>
                                        </p:tgtEl>
                                      </p:cBhvr>
                                    </p:animEffect>
                                    <p:anim calcmode="lin" valueType="num">
                                      <p:cBhvr>
                                        <p:cTn id="60" dur="500" fill="hold"/>
                                        <p:tgtEl>
                                          <p:spTgt spid="40"/>
                                        </p:tgtEl>
                                        <p:attrNameLst>
                                          <p:attrName>ppt_w</p:attrName>
                                        </p:attrNameLst>
                                      </p:cBhvr>
                                      <p:tavLst>
                                        <p:tav tm="0" fmla="#ppt_w*sin(2.5*pi*$)">
                                          <p:val>
                                            <p:fltVal val="0"/>
                                          </p:val>
                                        </p:tav>
                                        <p:tav tm="100000">
                                          <p:val>
                                            <p:fltVal val="1"/>
                                          </p:val>
                                        </p:tav>
                                      </p:tavLst>
                                    </p:anim>
                                    <p:anim calcmode="lin" valueType="num">
                                      <p:cBhvr>
                                        <p:cTn id="61" dur="500" fill="hold"/>
                                        <p:tgtEl>
                                          <p:spTgt spid="40"/>
                                        </p:tgtEl>
                                        <p:attrNameLst>
                                          <p:attrName>ppt_h</p:attrName>
                                        </p:attrNameLst>
                                      </p:cBhvr>
                                      <p:tavLst>
                                        <p:tav tm="0">
                                          <p:val>
                                            <p:strVal val="#ppt_h"/>
                                          </p:val>
                                        </p:tav>
                                        <p:tav tm="100000">
                                          <p:val>
                                            <p:strVal val="#ppt_h"/>
                                          </p:val>
                                        </p:tav>
                                      </p:tavLst>
                                    </p:anim>
                                  </p:childTnLst>
                                </p:cTn>
                              </p:par>
                            </p:childTnLst>
                          </p:cTn>
                        </p:par>
                        <p:par>
                          <p:cTn id="62" fill="hold">
                            <p:stCondLst>
                              <p:cond delay="2600"/>
                            </p:stCondLst>
                            <p:childTnLst>
                              <p:par>
                                <p:cTn id="63" presetID="47" presetClass="entr" presetSubtype="0" fill="hold" grpId="0" nodeType="after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fade">
                                      <p:cBhvr>
                                        <p:cTn id="65" dur="1000"/>
                                        <p:tgtEl>
                                          <p:spTgt spid="45"/>
                                        </p:tgtEl>
                                      </p:cBhvr>
                                    </p:animEffect>
                                    <p:anim calcmode="lin" valueType="num">
                                      <p:cBhvr>
                                        <p:cTn id="66" dur="1000" fill="hold"/>
                                        <p:tgtEl>
                                          <p:spTgt spid="45"/>
                                        </p:tgtEl>
                                        <p:attrNameLst>
                                          <p:attrName>ppt_x</p:attrName>
                                        </p:attrNameLst>
                                      </p:cBhvr>
                                      <p:tavLst>
                                        <p:tav tm="0">
                                          <p:val>
                                            <p:strVal val="#ppt_x"/>
                                          </p:val>
                                        </p:tav>
                                        <p:tav tm="100000">
                                          <p:val>
                                            <p:strVal val="#ppt_x"/>
                                          </p:val>
                                        </p:tav>
                                      </p:tavLst>
                                    </p:anim>
                                    <p:anim calcmode="lin" valueType="num">
                                      <p:cBhvr>
                                        <p:cTn id="67" dur="1000" fill="hold"/>
                                        <p:tgtEl>
                                          <p:spTgt spid="45"/>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44"/>
                                        </p:tgtEl>
                                        <p:attrNameLst>
                                          <p:attrName>style.visibility</p:attrName>
                                        </p:attrNameLst>
                                      </p:cBhvr>
                                      <p:to>
                                        <p:strVal val="visible"/>
                                      </p:to>
                                    </p:set>
                                    <p:animEffect transition="in" filter="fade">
                                      <p:cBhvr>
                                        <p:cTn id="70" dur="1000"/>
                                        <p:tgtEl>
                                          <p:spTgt spid="44"/>
                                        </p:tgtEl>
                                      </p:cBhvr>
                                    </p:animEffect>
                                    <p:anim calcmode="lin" valueType="num">
                                      <p:cBhvr>
                                        <p:cTn id="71" dur="1000" fill="hold"/>
                                        <p:tgtEl>
                                          <p:spTgt spid="44"/>
                                        </p:tgtEl>
                                        <p:attrNameLst>
                                          <p:attrName>ppt_x</p:attrName>
                                        </p:attrNameLst>
                                      </p:cBhvr>
                                      <p:tavLst>
                                        <p:tav tm="0">
                                          <p:val>
                                            <p:strVal val="#ppt_x"/>
                                          </p:val>
                                        </p:tav>
                                        <p:tav tm="100000">
                                          <p:val>
                                            <p:strVal val="#ppt_x"/>
                                          </p:val>
                                        </p:tav>
                                      </p:tavLst>
                                    </p:anim>
                                    <p:anim calcmode="lin" valueType="num">
                                      <p:cBhvr>
                                        <p:cTn id="72" dur="1000" fill="hold"/>
                                        <p:tgtEl>
                                          <p:spTgt spid="44"/>
                                        </p:tgtEl>
                                        <p:attrNameLst>
                                          <p:attrName>ppt_y</p:attrName>
                                        </p:attrNameLst>
                                      </p:cBhvr>
                                      <p:tavLst>
                                        <p:tav tm="0">
                                          <p:val>
                                            <p:strVal val="#ppt_y-.1"/>
                                          </p:val>
                                        </p:tav>
                                        <p:tav tm="100000">
                                          <p:val>
                                            <p:strVal val="#ppt_y"/>
                                          </p:val>
                                        </p:tav>
                                      </p:tavLst>
                                    </p:anim>
                                  </p:childTnLst>
                                </p:cTn>
                              </p:par>
                              <p:par>
                                <p:cTn id="73" presetID="22" presetClass="entr" presetSubtype="4" fill="hold" grpId="0" nodeType="with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wipe(down)">
                                      <p:cBhvr>
                                        <p:cTn id="75" dur="500"/>
                                        <p:tgtEl>
                                          <p:spTgt spid="10"/>
                                        </p:tgtEl>
                                      </p:cBhvr>
                                    </p:animEffect>
                                  </p:childTnLst>
                                </p:cTn>
                              </p:par>
                              <p:par>
                                <p:cTn id="76" presetID="22" presetClass="entr" presetSubtype="4" fill="hold" grpId="0" nodeType="withEffect">
                                  <p:stCondLst>
                                    <p:cond delay="200"/>
                                  </p:stCondLst>
                                  <p:childTnLst>
                                    <p:set>
                                      <p:cBhvr>
                                        <p:cTn id="77" dur="1" fill="hold">
                                          <p:stCondLst>
                                            <p:cond delay="0"/>
                                          </p:stCondLst>
                                        </p:cTn>
                                        <p:tgtEl>
                                          <p:spTgt spid="11"/>
                                        </p:tgtEl>
                                        <p:attrNameLst>
                                          <p:attrName>style.visibility</p:attrName>
                                        </p:attrNameLst>
                                      </p:cBhvr>
                                      <p:to>
                                        <p:strVal val="visible"/>
                                      </p:to>
                                    </p:set>
                                    <p:animEffect transition="in" filter="wipe(down)">
                                      <p:cBhvr>
                                        <p:cTn id="78" dur="500"/>
                                        <p:tgtEl>
                                          <p:spTgt spid="11"/>
                                        </p:tgtEl>
                                      </p:cBhvr>
                                    </p:animEffect>
                                  </p:childTnLst>
                                </p:cTn>
                              </p:par>
                              <p:par>
                                <p:cTn id="79" presetID="22" presetClass="entr" presetSubtype="4" fill="hold" grpId="0" nodeType="withEffect">
                                  <p:stCondLst>
                                    <p:cond delay="400"/>
                                  </p:stCondLst>
                                  <p:childTnLst>
                                    <p:set>
                                      <p:cBhvr>
                                        <p:cTn id="80" dur="1" fill="hold">
                                          <p:stCondLst>
                                            <p:cond delay="0"/>
                                          </p:stCondLst>
                                        </p:cTn>
                                        <p:tgtEl>
                                          <p:spTgt spid="12"/>
                                        </p:tgtEl>
                                        <p:attrNameLst>
                                          <p:attrName>style.visibility</p:attrName>
                                        </p:attrNameLst>
                                      </p:cBhvr>
                                      <p:to>
                                        <p:strVal val="visible"/>
                                      </p:to>
                                    </p:set>
                                    <p:animEffect transition="in" filter="wipe(down)">
                                      <p:cBhvr>
                                        <p:cTn id="81" dur="500"/>
                                        <p:tgtEl>
                                          <p:spTgt spid="12"/>
                                        </p:tgtEl>
                                      </p:cBhvr>
                                    </p:animEffect>
                                  </p:childTnLst>
                                </p:cTn>
                              </p:par>
                              <p:par>
                                <p:cTn id="82" presetID="22" presetClass="entr" presetSubtype="4" fill="hold" grpId="0" nodeType="withEffect">
                                  <p:stCondLst>
                                    <p:cond delay="600"/>
                                  </p:stCondLst>
                                  <p:childTnLst>
                                    <p:set>
                                      <p:cBhvr>
                                        <p:cTn id="83" dur="1" fill="hold">
                                          <p:stCondLst>
                                            <p:cond delay="0"/>
                                          </p:stCondLst>
                                        </p:cTn>
                                        <p:tgtEl>
                                          <p:spTgt spid="13"/>
                                        </p:tgtEl>
                                        <p:attrNameLst>
                                          <p:attrName>style.visibility</p:attrName>
                                        </p:attrNameLst>
                                      </p:cBhvr>
                                      <p:to>
                                        <p:strVal val="visible"/>
                                      </p:to>
                                    </p:set>
                                    <p:animEffect transition="in" filter="wipe(down)">
                                      <p:cBhvr>
                                        <p:cTn id="84" dur="500"/>
                                        <p:tgtEl>
                                          <p:spTgt spid="13"/>
                                        </p:tgtEl>
                                      </p:cBhvr>
                                    </p:animEffect>
                                  </p:childTnLst>
                                </p:cTn>
                              </p:par>
                            </p:childTnLst>
                          </p:cTn>
                        </p:par>
                        <p:par>
                          <p:cTn id="85" fill="hold">
                            <p:stCondLst>
                              <p:cond delay="3700"/>
                            </p:stCondLst>
                            <p:childTnLst>
                              <p:par>
                                <p:cTn id="86" presetID="22" presetClass="entr" presetSubtype="4" fill="hold" grpId="0" nodeType="afterEffect">
                                  <p:stCondLst>
                                    <p:cond delay="0"/>
                                  </p:stCondLst>
                                  <p:childTnLst>
                                    <p:set>
                                      <p:cBhvr>
                                        <p:cTn id="87" dur="1" fill="hold">
                                          <p:stCondLst>
                                            <p:cond delay="0"/>
                                          </p:stCondLst>
                                        </p:cTn>
                                        <p:tgtEl>
                                          <p:spTgt spid="14"/>
                                        </p:tgtEl>
                                        <p:attrNameLst>
                                          <p:attrName>style.visibility</p:attrName>
                                        </p:attrNameLst>
                                      </p:cBhvr>
                                      <p:to>
                                        <p:strVal val="visible"/>
                                      </p:to>
                                    </p:set>
                                    <p:animEffect transition="in" filter="wipe(down)">
                                      <p:cBhvr>
                                        <p:cTn id="88" dur="500"/>
                                        <p:tgtEl>
                                          <p:spTgt spid="14"/>
                                        </p:tgtEl>
                                      </p:cBhvr>
                                    </p:animEffect>
                                  </p:childTnLst>
                                </p:cTn>
                              </p:par>
                              <p:par>
                                <p:cTn id="89" presetID="22" presetClass="entr" presetSubtype="4" fill="hold" grpId="0" nodeType="withEffect">
                                  <p:stCondLst>
                                    <p:cond delay="0"/>
                                  </p:stCondLst>
                                  <p:childTnLst>
                                    <p:set>
                                      <p:cBhvr>
                                        <p:cTn id="90" dur="1" fill="hold">
                                          <p:stCondLst>
                                            <p:cond delay="0"/>
                                          </p:stCondLst>
                                        </p:cTn>
                                        <p:tgtEl>
                                          <p:spTgt spid="15"/>
                                        </p:tgtEl>
                                        <p:attrNameLst>
                                          <p:attrName>style.visibility</p:attrName>
                                        </p:attrNameLst>
                                      </p:cBhvr>
                                      <p:to>
                                        <p:strVal val="visible"/>
                                      </p:to>
                                    </p:set>
                                    <p:animEffect transition="in" filter="wipe(down)">
                                      <p:cBhvr>
                                        <p:cTn id="91" dur="500"/>
                                        <p:tgtEl>
                                          <p:spTgt spid="15"/>
                                        </p:tgtEl>
                                      </p:cBhvr>
                                    </p:animEffect>
                                  </p:childTnLst>
                                </p:cTn>
                              </p:par>
                              <p:par>
                                <p:cTn id="92" presetID="22" presetClass="entr" presetSubtype="4" fill="hold" grpId="0" nodeType="withEffect">
                                  <p:stCondLst>
                                    <p:cond delay="0"/>
                                  </p:stCondLst>
                                  <p:childTnLst>
                                    <p:set>
                                      <p:cBhvr>
                                        <p:cTn id="93" dur="1" fill="hold">
                                          <p:stCondLst>
                                            <p:cond delay="0"/>
                                          </p:stCondLst>
                                        </p:cTn>
                                        <p:tgtEl>
                                          <p:spTgt spid="16"/>
                                        </p:tgtEl>
                                        <p:attrNameLst>
                                          <p:attrName>style.visibility</p:attrName>
                                        </p:attrNameLst>
                                      </p:cBhvr>
                                      <p:to>
                                        <p:strVal val="visible"/>
                                      </p:to>
                                    </p:set>
                                    <p:animEffect transition="in" filter="wipe(down)">
                                      <p:cBhvr>
                                        <p:cTn id="94" dur="500"/>
                                        <p:tgtEl>
                                          <p:spTgt spid="16"/>
                                        </p:tgtEl>
                                      </p:cBhvr>
                                    </p:animEffect>
                                  </p:childTnLst>
                                </p:cTn>
                              </p:par>
                              <p:par>
                                <p:cTn id="95" presetID="22" presetClass="entr" presetSubtype="4" fill="hold" grpId="0" nodeType="withEffect">
                                  <p:stCondLst>
                                    <p:cond delay="0"/>
                                  </p:stCondLst>
                                  <p:childTnLst>
                                    <p:set>
                                      <p:cBhvr>
                                        <p:cTn id="96" dur="1" fill="hold">
                                          <p:stCondLst>
                                            <p:cond delay="0"/>
                                          </p:stCondLst>
                                        </p:cTn>
                                        <p:tgtEl>
                                          <p:spTgt spid="17"/>
                                        </p:tgtEl>
                                        <p:attrNameLst>
                                          <p:attrName>style.visibility</p:attrName>
                                        </p:attrNameLst>
                                      </p:cBhvr>
                                      <p:to>
                                        <p:strVal val="visible"/>
                                      </p:to>
                                    </p:set>
                                    <p:animEffect transition="in" filter="wipe(down)">
                                      <p:cBhvr>
                                        <p:cTn id="97" dur="500"/>
                                        <p:tgtEl>
                                          <p:spTgt spid="17"/>
                                        </p:tgtEl>
                                      </p:cBhvr>
                                    </p:animEffect>
                                  </p:childTnLst>
                                </p:cTn>
                              </p:par>
                            </p:childTnLst>
                          </p:cTn>
                        </p:par>
                        <p:par>
                          <p:cTn id="98" fill="hold">
                            <p:stCondLst>
                              <p:cond delay="4200"/>
                            </p:stCondLst>
                            <p:childTnLst>
                              <p:par>
                                <p:cTn id="99" presetID="45" presetClass="entr" presetSubtype="0" fill="hold" grpId="0" nodeType="afterEffect">
                                  <p:stCondLst>
                                    <p:cond delay="0"/>
                                  </p:stCondLst>
                                  <p:childTnLst>
                                    <p:set>
                                      <p:cBhvr>
                                        <p:cTn id="100" dur="1" fill="hold">
                                          <p:stCondLst>
                                            <p:cond delay="0"/>
                                          </p:stCondLst>
                                        </p:cTn>
                                        <p:tgtEl>
                                          <p:spTgt spid="37"/>
                                        </p:tgtEl>
                                        <p:attrNameLst>
                                          <p:attrName>style.visibility</p:attrName>
                                        </p:attrNameLst>
                                      </p:cBhvr>
                                      <p:to>
                                        <p:strVal val="visible"/>
                                      </p:to>
                                    </p:set>
                                    <p:animEffect transition="in" filter="fade">
                                      <p:cBhvr>
                                        <p:cTn id="101" dur="500"/>
                                        <p:tgtEl>
                                          <p:spTgt spid="37"/>
                                        </p:tgtEl>
                                      </p:cBhvr>
                                    </p:animEffect>
                                    <p:anim calcmode="lin" valueType="num">
                                      <p:cBhvr>
                                        <p:cTn id="102" dur="500" fill="hold"/>
                                        <p:tgtEl>
                                          <p:spTgt spid="37"/>
                                        </p:tgtEl>
                                        <p:attrNameLst>
                                          <p:attrName>ppt_w</p:attrName>
                                        </p:attrNameLst>
                                      </p:cBhvr>
                                      <p:tavLst>
                                        <p:tav tm="0" fmla="#ppt_w*sin(2.5*pi*$)">
                                          <p:val>
                                            <p:fltVal val="0"/>
                                          </p:val>
                                        </p:tav>
                                        <p:tav tm="100000">
                                          <p:val>
                                            <p:fltVal val="1"/>
                                          </p:val>
                                        </p:tav>
                                      </p:tavLst>
                                    </p:anim>
                                    <p:anim calcmode="lin" valueType="num">
                                      <p:cBhvr>
                                        <p:cTn id="103" dur="500" fill="hold"/>
                                        <p:tgtEl>
                                          <p:spTgt spid="37"/>
                                        </p:tgtEl>
                                        <p:attrNameLst>
                                          <p:attrName>ppt_h</p:attrName>
                                        </p:attrNameLst>
                                      </p:cBhvr>
                                      <p:tavLst>
                                        <p:tav tm="0">
                                          <p:val>
                                            <p:strVal val="#ppt_h"/>
                                          </p:val>
                                        </p:tav>
                                        <p:tav tm="100000">
                                          <p:val>
                                            <p:strVal val="#ppt_h"/>
                                          </p:val>
                                        </p:tav>
                                      </p:tavLst>
                                    </p:anim>
                                  </p:childTnLst>
                                </p:cTn>
                              </p:par>
                              <p:par>
                                <p:cTn id="104" presetID="45" presetClass="entr" presetSubtype="0" fill="hold" grpId="0" nodeType="withEffect">
                                  <p:stCondLst>
                                    <p:cond delay="0"/>
                                  </p:stCondLst>
                                  <p:childTnLst>
                                    <p:set>
                                      <p:cBhvr>
                                        <p:cTn id="105" dur="1" fill="hold">
                                          <p:stCondLst>
                                            <p:cond delay="0"/>
                                          </p:stCondLst>
                                        </p:cTn>
                                        <p:tgtEl>
                                          <p:spTgt spid="39"/>
                                        </p:tgtEl>
                                        <p:attrNameLst>
                                          <p:attrName>style.visibility</p:attrName>
                                        </p:attrNameLst>
                                      </p:cBhvr>
                                      <p:to>
                                        <p:strVal val="visible"/>
                                      </p:to>
                                    </p:set>
                                    <p:animEffect transition="in" filter="fade">
                                      <p:cBhvr>
                                        <p:cTn id="106" dur="500"/>
                                        <p:tgtEl>
                                          <p:spTgt spid="39"/>
                                        </p:tgtEl>
                                      </p:cBhvr>
                                    </p:animEffect>
                                    <p:anim calcmode="lin" valueType="num">
                                      <p:cBhvr>
                                        <p:cTn id="107" dur="500" fill="hold"/>
                                        <p:tgtEl>
                                          <p:spTgt spid="39"/>
                                        </p:tgtEl>
                                        <p:attrNameLst>
                                          <p:attrName>ppt_w</p:attrName>
                                        </p:attrNameLst>
                                      </p:cBhvr>
                                      <p:tavLst>
                                        <p:tav tm="0" fmla="#ppt_w*sin(2.5*pi*$)">
                                          <p:val>
                                            <p:fltVal val="0"/>
                                          </p:val>
                                        </p:tav>
                                        <p:tav tm="100000">
                                          <p:val>
                                            <p:fltVal val="1"/>
                                          </p:val>
                                        </p:tav>
                                      </p:tavLst>
                                    </p:anim>
                                    <p:anim calcmode="lin" valueType="num">
                                      <p:cBhvr>
                                        <p:cTn id="108" dur="500" fill="hold"/>
                                        <p:tgtEl>
                                          <p:spTgt spid="39"/>
                                        </p:tgtEl>
                                        <p:attrNameLst>
                                          <p:attrName>ppt_h</p:attrName>
                                        </p:attrNameLst>
                                      </p:cBhvr>
                                      <p:tavLst>
                                        <p:tav tm="0">
                                          <p:val>
                                            <p:strVal val="#ppt_h"/>
                                          </p:val>
                                        </p:tav>
                                        <p:tav tm="100000">
                                          <p:val>
                                            <p:strVal val="#ppt_h"/>
                                          </p:val>
                                        </p:tav>
                                      </p:tavLst>
                                    </p:anim>
                                  </p:childTnLst>
                                </p:cTn>
                              </p:par>
                            </p:childTnLst>
                          </p:cTn>
                        </p:par>
                        <p:par>
                          <p:cTn id="109" fill="hold">
                            <p:stCondLst>
                              <p:cond delay="4700"/>
                            </p:stCondLst>
                            <p:childTnLst>
                              <p:par>
                                <p:cTn id="110" presetID="47" presetClass="entr" presetSubtype="0" fill="hold" grpId="0" nodeType="afterEffect">
                                  <p:stCondLst>
                                    <p:cond delay="0"/>
                                  </p:stCondLst>
                                  <p:childTnLst>
                                    <p:set>
                                      <p:cBhvr>
                                        <p:cTn id="111" dur="1" fill="hold">
                                          <p:stCondLst>
                                            <p:cond delay="0"/>
                                          </p:stCondLst>
                                        </p:cTn>
                                        <p:tgtEl>
                                          <p:spTgt spid="47"/>
                                        </p:tgtEl>
                                        <p:attrNameLst>
                                          <p:attrName>style.visibility</p:attrName>
                                        </p:attrNameLst>
                                      </p:cBhvr>
                                      <p:to>
                                        <p:strVal val="visible"/>
                                      </p:to>
                                    </p:set>
                                    <p:animEffect transition="in" filter="fade">
                                      <p:cBhvr>
                                        <p:cTn id="112" dur="1000"/>
                                        <p:tgtEl>
                                          <p:spTgt spid="47"/>
                                        </p:tgtEl>
                                      </p:cBhvr>
                                    </p:animEffect>
                                    <p:anim calcmode="lin" valueType="num">
                                      <p:cBhvr>
                                        <p:cTn id="113" dur="1000" fill="hold"/>
                                        <p:tgtEl>
                                          <p:spTgt spid="47"/>
                                        </p:tgtEl>
                                        <p:attrNameLst>
                                          <p:attrName>ppt_x</p:attrName>
                                        </p:attrNameLst>
                                      </p:cBhvr>
                                      <p:tavLst>
                                        <p:tav tm="0">
                                          <p:val>
                                            <p:strVal val="#ppt_x"/>
                                          </p:val>
                                        </p:tav>
                                        <p:tav tm="100000">
                                          <p:val>
                                            <p:strVal val="#ppt_x"/>
                                          </p:val>
                                        </p:tav>
                                      </p:tavLst>
                                    </p:anim>
                                    <p:anim calcmode="lin" valueType="num">
                                      <p:cBhvr>
                                        <p:cTn id="114" dur="1000" fill="hold"/>
                                        <p:tgtEl>
                                          <p:spTgt spid="47"/>
                                        </p:tgtEl>
                                        <p:attrNameLst>
                                          <p:attrName>ppt_y</p:attrName>
                                        </p:attrNameLst>
                                      </p:cBhvr>
                                      <p:tavLst>
                                        <p:tav tm="0">
                                          <p:val>
                                            <p:strVal val="#ppt_y-.1"/>
                                          </p:val>
                                        </p:tav>
                                        <p:tav tm="100000">
                                          <p:val>
                                            <p:strVal val="#ppt_y"/>
                                          </p:val>
                                        </p:tav>
                                      </p:tavLst>
                                    </p:anim>
                                  </p:childTnLst>
                                </p:cTn>
                              </p:par>
                              <p:par>
                                <p:cTn id="115" presetID="47" presetClass="entr" presetSubtype="0" fill="hold" grpId="0" nodeType="withEffect">
                                  <p:stCondLst>
                                    <p:cond delay="0"/>
                                  </p:stCondLst>
                                  <p:childTnLst>
                                    <p:set>
                                      <p:cBhvr>
                                        <p:cTn id="116" dur="1" fill="hold">
                                          <p:stCondLst>
                                            <p:cond delay="0"/>
                                          </p:stCondLst>
                                        </p:cTn>
                                        <p:tgtEl>
                                          <p:spTgt spid="46"/>
                                        </p:tgtEl>
                                        <p:attrNameLst>
                                          <p:attrName>style.visibility</p:attrName>
                                        </p:attrNameLst>
                                      </p:cBhvr>
                                      <p:to>
                                        <p:strVal val="visible"/>
                                      </p:to>
                                    </p:set>
                                    <p:animEffect transition="in" filter="fade">
                                      <p:cBhvr>
                                        <p:cTn id="117" dur="1000"/>
                                        <p:tgtEl>
                                          <p:spTgt spid="46"/>
                                        </p:tgtEl>
                                      </p:cBhvr>
                                    </p:animEffect>
                                    <p:anim calcmode="lin" valueType="num">
                                      <p:cBhvr>
                                        <p:cTn id="118" dur="1000" fill="hold"/>
                                        <p:tgtEl>
                                          <p:spTgt spid="46"/>
                                        </p:tgtEl>
                                        <p:attrNameLst>
                                          <p:attrName>ppt_x</p:attrName>
                                        </p:attrNameLst>
                                      </p:cBhvr>
                                      <p:tavLst>
                                        <p:tav tm="0">
                                          <p:val>
                                            <p:strVal val="#ppt_x"/>
                                          </p:val>
                                        </p:tav>
                                        <p:tav tm="100000">
                                          <p:val>
                                            <p:strVal val="#ppt_x"/>
                                          </p:val>
                                        </p:tav>
                                      </p:tavLst>
                                    </p:anim>
                                    <p:anim calcmode="lin" valueType="num">
                                      <p:cBhvr>
                                        <p:cTn id="119" dur="1000" fill="hold"/>
                                        <p:tgtEl>
                                          <p:spTgt spid="46"/>
                                        </p:tgtEl>
                                        <p:attrNameLst>
                                          <p:attrName>ppt_y</p:attrName>
                                        </p:attrNameLst>
                                      </p:cBhvr>
                                      <p:tavLst>
                                        <p:tav tm="0">
                                          <p:val>
                                            <p:strVal val="#ppt_y-.1"/>
                                          </p:val>
                                        </p:tav>
                                        <p:tav tm="100000">
                                          <p:val>
                                            <p:strVal val="#ppt_y"/>
                                          </p:val>
                                        </p:tav>
                                      </p:tavLst>
                                    </p:anim>
                                  </p:childTnLst>
                                </p:cTn>
                              </p:par>
                              <p:par>
                                <p:cTn id="120" presetID="22" presetClass="entr" presetSubtype="4" fill="hold" grpId="0" nodeType="withEffect">
                                  <p:stCondLst>
                                    <p:cond delay="0"/>
                                  </p:stCondLst>
                                  <p:childTnLst>
                                    <p:set>
                                      <p:cBhvr>
                                        <p:cTn id="121" dur="1" fill="hold">
                                          <p:stCondLst>
                                            <p:cond delay="0"/>
                                          </p:stCondLst>
                                        </p:cTn>
                                        <p:tgtEl>
                                          <p:spTgt spid="18"/>
                                        </p:tgtEl>
                                        <p:attrNameLst>
                                          <p:attrName>style.visibility</p:attrName>
                                        </p:attrNameLst>
                                      </p:cBhvr>
                                      <p:to>
                                        <p:strVal val="visible"/>
                                      </p:to>
                                    </p:set>
                                    <p:animEffect transition="in" filter="wipe(down)">
                                      <p:cBhvr>
                                        <p:cTn id="122" dur="500"/>
                                        <p:tgtEl>
                                          <p:spTgt spid="18"/>
                                        </p:tgtEl>
                                      </p:cBhvr>
                                    </p:animEffect>
                                  </p:childTnLst>
                                </p:cTn>
                              </p:par>
                              <p:par>
                                <p:cTn id="123" presetID="22" presetClass="entr" presetSubtype="4" fill="hold" grpId="0" nodeType="withEffect">
                                  <p:stCondLst>
                                    <p:cond delay="200"/>
                                  </p:stCondLst>
                                  <p:childTnLst>
                                    <p:set>
                                      <p:cBhvr>
                                        <p:cTn id="124" dur="1" fill="hold">
                                          <p:stCondLst>
                                            <p:cond delay="0"/>
                                          </p:stCondLst>
                                        </p:cTn>
                                        <p:tgtEl>
                                          <p:spTgt spid="19"/>
                                        </p:tgtEl>
                                        <p:attrNameLst>
                                          <p:attrName>style.visibility</p:attrName>
                                        </p:attrNameLst>
                                      </p:cBhvr>
                                      <p:to>
                                        <p:strVal val="visible"/>
                                      </p:to>
                                    </p:set>
                                    <p:animEffect transition="in" filter="wipe(down)">
                                      <p:cBhvr>
                                        <p:cTn id="125" dur="500"/>
                                        <p:tgtEl>
                                          <p:spTgt spid="19"/>
                                        </p:tgtEl>
                                      </p:cBhvr>
                                    </p:animEffect>
                                  </p:childTnLst>
                                </p:cTn>
                              </p:par>
                              <p:par>
                                <p:cTn id="126" presetID="22" presetClass="entr" presetSubtype="4" fill="hold" grpId="0" nodeType="withEffect">
                                  <p:stCondLst>
                                    <p:cond delay="400"/>
                                  </p:stCondLst>
                                  <p:childTnLst>
                                    <p:set>
                                      <p:cBhvr>
                                        <p:cTn id="127" dur="1" fill="hold">
                                          <p:stCondLst>
                                            <p:cond delay="0"/>
                                          </p:stCondLst>
                                        </p:cTn>
                                        <p:tgtEl>
                                          <p:spTgt spid="20"/>
                                        </p:tgtEl>
                                        <p:attrNameLst>
                                          <p:attrName>style.visibility</p:attrName>
                                        </p:attrNameLst>
                                      </p:cBhvr>
                                      <p:to>
                                        <p:strVal val="visible"/>
                                      </p:to>
                                    </p:set>
                                    <p:animEffect transition="in" filter="wipe(down)">
                                      <p:cBhvr>
                                        <p:cTn id="128" dur="500"/>
                                        <p:tgtEl>
                                          <p:spTgt spid="20"/>
                                        </p:tgtEl>
                                      </p:cBhvr>
                                    </p:animEffect>
                                  </p:childTnLst>
                                </p:cTn>
                              </p:par>
                              <p:par>
                                <p:cTn id="129" presetID="22" presetClass="entr" presetSubtype="4" fill="hold" grpId="0" nodeType="withEffect">
                                  <p:stCondLst>
                                    <p:cond delay="600"/>
                                  </p:stCondLst>
                                  <p:childTnLst>
                                    <p:set>
                                      <p:cBhvr>
                                        <p:cTn id="130" dur="1" fill="hold">
                                          <p:stCondLst>
                                            <p:cond delay="0"/>
                                          </p:stCondLst>
                                        </p:cTn>
                                        <p:tgtEl>
                                          <p:spTgt spid="21"/>
                                        </p:tgtEl>
                                        <p:attrNameLst>
                                          <p:attrName>style.visibility</p:attrName>
                                        </p:attrNameLst>
                                      </p:cBhvr>
                                      <p:to>
                                        <p:strVal val="visible"/>
                                      </p:to>
                                    </p:set>
                                    <p:animEffect transition="in" filter="wipe(down)">
                                      <p:cBhvr>
                                        <p:cTn id="131" dur="500"/>
                                        <p:tgtEl>
                                          <p:spTgt spid="21"/>
                                        </p:tgtEl>
                                      </p:cBhvr>
                                    </p:animEffect>
                                  </p:childTnLst>
                                </p:cTn>
                              </p:par>
                            </p:childTnLst>
                          </p:cTn>
                        </p:par>
                        <p:par>
                          <p:cTn id="132" fill="hold">
                            <p:stCondLst>
                              <p:cond delay="5800"/>
                            </p:stCondLst>
                            <p:childTnLst>
                              <p:par>
                                <p:cTn id="133" presetID="22" presetClass="entr" presetSubtype="4" fill="hold" grpId="0" nodeType="afterEffect">
                                  <p:stCondLst>
                                    <p:cond delay="0"/>
                                  </p:stCondLst>
                                  <p:childTnLst>
                                    <p:set>
                                      <p:cBhvr>
                                        <p:cTn id="134" dur="1" fill="hold">
                                          <p:stCondLst>
                                            <p:cond delay="0"/>
                                          </p:stCondLst>
                                        </p:cTn>
                                        <p:tgtEl>
                                          <p:spTgt spid="25"/>
                                        </p:tgtEl>
                                        <p:attrNameLst>
                                          <p:attrName>style.visibility</p:attrName>
                                        </p:attrNameLst>
                                      </p:cBhvr>
                                      <p:to>
                                        <p:strVal val="visible"/>
                                      </p:to>
                                    </p:set>
                                    <p:animEffect transition="in" filter="wipe(down)">
                                      <p:cBhvr>
                                        <p:cTn id="135" dur="500"/>
                                        <p:tgtEl>
                                          <p:spTgt spid="25"/>
                                        </p:tgtEl>
                                      </p:cBhvr>
                                    </p:animEffect>
                                  </p:childTnLst>
                                </p:cTn>
                              </p:par>
                              <p:par>
                                <p:cTn id="136" presetID="22" presetClass="entr" presetSubtype="4" fill="hold" grpId="0" nodeType="withEffect">
                                  <p:stCondLst>
                                    <p:cond delay="0"/>
                                  </p:stCondLst>
                                  <p:childTnLst>
                                    <p:set>
                                      <p:cBhvr>
                                        <p:cTn id="137" dur="1" fill="hold">
                                          <p:stCondLst>
                                            <p:cond delay="0"/>
                                          </p:stCondLst>
                                        </p:cTn>
                                        <p:tgtEl>
                                          <p:spTgt spid="24"/>
                                        </p:tgtEl>
                                        <p:attrNameLst>
                                          <p:attrName>style.visibility</p:attrName>
                                        </p:attrNameLst>
                                      </p:cBhvr>
                                      <p:to>
                                        <p:strVal val="visible"/>
                                      </p:to>
                                    </p:set>
                                    <p:animEffect transition="in" filter="wipe(down)">
                                      <p:cBhvr>
                                        <p:cTn id="138" dur="500"/>
                                        <p:tgtEl>
                                          <p:spTgt spid="24"/>
                                        </p:tgtEl>
                                      </p:cBhvr>
                                    </p:animEffect>
                                  </p:childTnLst>
                                </p:cTn>
                              </p:par>
                              <p:par>
                                <p:cTn id="139" presetID="22" presetClass="entr" presetSubtype="4" fill="hold" grpId="0" nodeType="withEffect">
                                  <p:stCondLst>
                                    <p:cond delay="0"/>
                                  </p:stCondLst>
                                  <p:childTnLst>
                                    <p:set>
                                      <p:cBhvr>
                                        <p:cTn id="140" dur="1" fill="hold">
                                          <p:stCondLst>
                                            <p:cond delay="0"/>
                                          </p:stCondLst>
                                        </p:cTn>
                                        <p:tgtEl>
                                          <p:spTgt spid="23"/>
                                        </p:tgtEl>
                                        <p:attrNameLst>
                                          <p:attrName>style.visibility</p:attrName>
                                        </p:attrNameLst>
                                      </p:cBhvr>
                                      <p:to>
                                        <p:strVal val="visible"/>
                                      </p:to>
                                    </p:set>
                                    <p:animEffect transition="in" filter="wipe(down)">
                                      <p:cBhvr>
                                        <p:cTn id="141" dur="500"/>
                                        <p:tgtEl>
                                          <p:spTgt spid="23"/>
                                        </p:tgtEl>
                                      </p:cBhvr>
                                    </p:animEffect>
                                  </p:childTnLst>
                                </p:cTn>
                              </p:par>
                              <p:par>
                                <p:cTn id="142" presetID="22" presetClass="entr" presetSubtype="4" fill="hold" grpId="0" nodeType="withEffect">
                                  <p:stCondLst>
                                    <p:cond delay="0"/>
                                  </p:stCondLst>
                                  <p:childTnLst>
                                    <p:set>
                                      <p:cBhvr>
                                        <p:cTn id="143" dur="1" fill="hold">
                                          <p:stCondLst>
                                            <p:cond delay="0"/>
                                          </p:stCondLst>
                                        </p:cTn>
                                        <p:tgtEl>
                                          <p:spTgt spid="22"/>
                                        </p:tgtEl>
                                        <p:attrNameLst>
                                          <p:attrName>style.visibility</p:attrName>
                                        </p:attrNameLst>
                                      </p:cBhvr>
                                      <p:to>
                                        <p:strVal val="visible"/>
                                      </p:to>
                                    </p:set>
                                    <p:animEffect transition="in" filter="wipe(down)">
                                      <p:cBhvr>
                                        <p:cTn id="144" dur="500"/>
                                        <p:tgtEl>
                                          <p:spTgt spid="22"/>
                                        </p:tgtEl>
                                      </p:cBhvr>
                                    </p:animEffect>
                                  </p:childTnLst>
                                </p:cTn>
                              </p:par>
                            </p:childTnLst>
                          </p:cTn>
                        </p:par>
                        <p:par>
                          <p:cTn id="145" fill="hold">
                            <p:stCondLst>
                              <p:cond delay="6300"/>
                            </p:stCondLst>
                            <p:childTnLst>
                              <p:par>
                                <p:cTn id="146" presetID="45" presetClass="entr" presetSubtype="0" fill="hold" grpId="0" nodeType="afterEffect">
                                  <p:stCondLst>
                                    <p:cond delay="0"/>
                                  </p:stCondLst>
                                  <p:childTnLst>
                                    <p:set>
                                      <p:cBhvr>
                                        <p:cTn id="147" dur="1" fill="hold">
                                          <p:stCondLst>
                                            <p:cond delay="0"/>
                                          </p:stCondLst>
                                        </p:cTn>
                                        <p:tgtEl>
                                          <p:spTgt spid="38"/>
                                        </p:tgtEl>
                                        <p:attrNameLst>
                                          <p:attrName>style.visibility</p:attrName>
                                        </p:attrNameLst>
                                      </p:cBhvr>
                                      <p:to>
                                        <p:strVal val="visible"/>
                                      </p:to>
                                    </p:set>
                                    <p:animEffect transition="in" filter="fade">
                                      <p:cBhvr>
                                        <p:cTn id="148" dur="500"/>
                                        <p:tgtEl>
                                          <p:spTgt spid="38"/>
                                        </p:tgtEl>
                                      </p:cBhvr>
                                    </p:animEffect>
                                    <p:anim calcmode="lin" valueType="num">
                                      <p:cBhvr>
                                        <p:cTn id="149" dur="500" fill="hold"/>
                                        <p:tgtEl>
                                          <p:spTgt spid="38"/>
                                        </p:tgtEl>
                                        <p:attrNameLst>
                                          <p:attrName>ppt_w</p:attrName>
                                        </p:attrNameLst>
                                      </p:cBhvr>
                                      <p:tavLst>
                                        <p:tav tm="0" fmla="#ppt_w*sin(2.5*pi*$)">
                                          <p:val>
                                            <p:fltVal val="0"/>
                                          </p:val>
                                        </p:tav>
                                        <p:tav tm="100000">
                                          <p:val>
                                            <p:fltVal val="1"/>
                                          </p:val>
                                        </p:tav>
                                      </p:tavLst>
                                    </p:anim>
                                    <p:anim calcmode="lin" valueType="num">
                                      <p:cBhvr>
                                        <p:cTn id="150" dur="500" fill="hold"/>
                                        <p:tgtEl>
                                          <p:spTgt spid="38"/>
                                        </p:tgtEl>
                                        <p:attrNameLst>
                                          <p:attrName>ppt_h</p:attrName>
                                        </p:attrNameLst>
                                      </p:cBhvr>
                                      <p:tavLst>
                                        <p:tav tm="0">
                                          <p:val>
                                            <p:strVal val="#ppt_h"/>
                                          </p:val>
                                        </p:tav>
                                        <p:tav tm="100000">
                                          <p:val>
                                            <p:strVal val="#ppt_h"/>
                                          </p:val>
                                        </p:tav>
                                      </p:tavLst>
                                    </p:anim>
                                  </p:childTnLst>
                                </p:cTn>
                              </p:par>
                              <p:par>
                                <p:cTn id="151" presetID="45" presetClass="entr" presetSubtype="0" fill="hold" grpId="0" nodeType="withEffect">
                                  <p:stCondLst>
                                    <p:cond delay="0"/>
                                  </p:stCondLst>
                                  <p:childTnLst>
                                    <p:set>
                                      <p:cBhvr>
                                        <p:cTn id="152" dur="1" fill="hold">
                                          <p:stCondLst>
                                            <p:cond delay="0"/>
                                          </p:stCondLst>
                                        </p:cTn>
                                        <p:tgtEl>
                                          <p:spTgt spid="41"/>
                                        </p:tgtEl>
                                        <p:attrNameLst>
                                          <p:attrName>style.visibility</p:attrName>
                                        </p:attrNameLst>
                                      </p:cBhvr>
                                      <p:to>
                                        <p:strVal val="visible"/>
                                      </p:to>
                                    </p:set>
                                    <p:animEffect transition="in" filter="fade">
                                      <p:cBhvr>
                                        <p:cTn id="153" dur="500"/>
                                        <p:tgtEl>
                                          <p:spTgt spid="41"/>
                                        </p:tgtEl>
                                      </p:cBhvr>
                                    </p:animEffect>
                                    <p:anim calcmode="lin" valueType="num">
                                      <p:cBhvr>
                                        <p:cTn id="154" dur="500" fill="hold"/>
                                        <p:tgtEl>
                                          <p:spTgt spid="41"/>
                                        </p:tgtEl>
                                        <p:attrNameLst>
                                          <p:attrName>ppt_w</p:attrName>
                                        </p:attrNameLst>
                                      </p:cBhvr>
                                      <p:tavLst>
                                        <p:tav tm="0" fmla="#ppt_w*sin(2.5*pi*$)">
                                          <p:val>
                                            <p:fltVal val="0"/>
                                          </p:val>
                                        </p:tav>
                                        <p:tav tm="100000">
                                          <p:val>
                                            <p:fltVal val="1"/>
                                          </p:val>
                                        </p:tav>
                                      </p:tavLst>
                                    </p:anim>
                                    <p:anim calcmode="lin" valueType="num">
                                      <p:cBhvr>
                                        <p:cTn id="155" dur="500" fill="hold"/>
                                        <p:tgtEl>
                                          <p:spTgt spid="41"/>
                                        </p:tgtEl>
                                        <p:attrNameLst>
                                          <p:attrName>ppt_h</p:attrName>
                                        </p:attrNameLst>
                                      </p:cBhvr>
                                      <p:tavLst>
                                        <p:tav tm="0">
                                          <p:val>
                                            <p:strVal val="#ppt_h"/>
                                          </p:val>
                                        </p:tav>
                                        <p:tav tm="100000">
                                          <p:val>
                                            <p:strVal val="#ppt_h"/>
                                          </p:val>
                                        </p:tav>
                                      </p:tavLst>
                                    </p:anim>
                                  </p:childTnLst>
                                </p:cTn>
                              </p:par>
                            </p:childTnLst>
                          </p:cTn>
                        </p:par>
                        <p:par>
                          <p:cTn id="156" fill="hold">
                            <p:stCondLst>
                              <p:cond delay="6800"/>
                            </p:stCondLst>
                            <p:childTnLst>
                              <p:par>
                                <p:cTn id="157" presetID="47" presetClass="entr" presetSubtype="0" fill="hold" grpId="0" nodeType="afterEffect">
                                  <p:stCondLst>
                                    <p:cond delay="0"/>
                                  </p:stCondLst>
                                  <p:childTnLst>
                                    <p:set>
                                      <p:cBhvr>
                                        <p:cTn id="158" dur="1" fill="hold">
                                          <p:stCondLst>
                                            <p:cond delay="0"/>
                                          </p:stCondLst>
                                        </p:cTn>
                                        <p:tgtEl>
                                          <p:spTgt spid="49"/>
                                        </p:tgtEl>
                                        <p:attrNameLst>
                                          <p:attrName>style.visibility</p:attrName>
                                        </p:attrNameLst>
                                      </p:cBhvr>
                                      <p:to>
                                        <p:strVal val="visible"/>
                                      </p:to>
                                    </p:set>
                                    <p:animEffect transition="in" filter="fade">
                                      <p:cBhvr>
                                        <p:cTn id="159" dur="1000"/>
                                        <p:tgtEl>
                                          <p:spTgt spid="49"/>
                                        </p:tgtEl>
                                      </p:cBhvr>
                                    </p:animEffect>
                                    <p:anim calcmode="lin" valueType="num">
                                      <p:cBhvr>
                                        <p:cTn id="160" dur="1000" fill="hold"/>
                                        <p:tgtEl>
                                          <p:spTgt spid="49"/>
                                        </p:tgtEl>
                                        <p:attrNameLst>
                                          <p:attrName>ppt_x</p:attrName>
                                        </p:attrNameLst>
                                      </p:cBhvr>
                                      <p:tavLst>
                                        <p:tav tm="0">
                                          <p:val>
                                            <p:strVal val="#ppt_x"/>
                                          </p:val>
                                        </p:tav>
                                        <p:tav tm="100000">
                                          <p:val>
                                            <p:strVal val="#ppt_x"/>
                                          </p:val>
                                        </p:tav>
                                      </p:tavLst>
                                    </p:anim>
                                    <p:anim calcmode="lin" valueType="num">
                                      <p:cBhvr>
                                        <p:cTn id="161" dur="1000" fill="hold"/>
                                        <p:tgtEl>
                                          <p:spTgt spid="49"/>
                                        </p:tgtEl>
                                        <p:attrNameLst>
                                          <p:attrName>ppt_y</p:attrName>
                                        </p:attrNameLst>
                                      </p:cBhvr>
                                      <p:tavLst>
                                        <p:tav tm="0">
                                          <p:val>
                                            <p:strVal val="#ppt_y-.1"/>
                                          </p:val>
                                        </p:tav>
                                        <p:tav tm="100000">
                                          <p:val>
                                            <p:strVal val="#ppt_y"/>
                                          </p:val>
                                        </p:tav>
                                      </p:tavLst>
                                    </p:anim>
                                  </p:childTnLst>
                                </p:cTn>
                              </p:par>
                              <p:par>
                                <p:cTn id="162" presetID="47" presetClass="entr" presetSubtype="0" fill="hold" grpId="0" nodeType="withEffect">
                                  <p:stCondLst>
                                    <p:cond delay="0"/>
                                  </p:stCondLst>
                                  <p:childTnLst>
                                    <p:set>
                                      <p:cBhvr>
                                        <p:cTn id="163" dur="1" fill="hold">
                                          <p:stCondLst>
                                            <p:cond delay="0"/>
                                          </p:stCondLst>
                                        </p:cTn>
                                        <p:tgtEl>
                                          <p:spTgt spid="48"/>
                                        </p:tgtEl>
                                        <p:attrNameLst>
                                          <p:attrName>style.visibility</p:attrName>
                                        </p:attrNameLst>
                                      </p:cBhvr>
                                      <p:to>
                                        <p:strVal val="visible"/>
                                      </p:to>
                                    </p:set>
                                    <p:animEffect transition="in" filter="fade">
                                      <p:cBhvr>
                                        <p:cTn id="164" dur="1000"/>
                                        <p:tgtEl>
                                          <p:spTgt spid="48"/>
                                        </p:tgtEl>
                                      </p:cBhvr>
                                    </p:animEffect>
                                    <p:anim calcmode="lin" valueType="num">
                                      <p:cBhvr>
                                        <p:cTn id="165" dur="1000" fill="hold"/>
                                        <p:tgtEl>
                                          <p:spTgt spid="48"/>
                                        </p:tgtEl>
                                        <p:attrNameLst>
                                          <p:attrName>ppt_x</p:attrName>
                                        </p:attrNameLst>
                                      </p:cBhvr>
                                      <p:tavLst>
                                        <p:tav tm="0">
                                          <p:val>
                                            <p:strVal val="#ppt_x"/>
                                          </p:val>
                                        </p:tav>
                                        <p:tav tm="100000">
                                          <p:val>
                                            <p:strVal val="#ppt_x"/>
                                          </p:val>
                                        </p:tav>
                                      </p:tavLst>
                                    </p:anim>
                                    <p:anim calcmode="lin" valueType="num">
                                      <p:cBhvr>
                                        <p:cTn id="166" dur="1000" fill="hold"/>
                                        <p:tgtEl>
                                          <p:spTgt spid="48"/>
                                        </p:tgtEl>
                                        <p:attrNameLst>
                                          <p:attrName>ppt_y</p:attrName>
                                        </p:attrNameLst>
                                      </p:cBhvr>
                                      <p:tavLst>
                                        <p:tav tm="0">
                                          <p:val>
                                            <p:strVal val="#ppt_y-.1"/>
                                          </p:val>
                                        </p:tav>
                                        <p:tav tm="100000">
                                          <p:val>
                                            <p:strVal val="#ppt_y"/>
                                          </p:val>
                                        </p:tav>
                                      </p:tavLst>
                                    </p:anim>
                                  </p:childTnLst>
                                </p:cTn>
                              </p:par>
                              <p:par>
                                <p:cTn id="167" presetID="22" presetClass="entr" presetSubtype="4" fill="hold" grpId="0" nodeType="withEffect">
                                  <p:stCondLst>
                                    <p:cond delay="0"/>
                                  </p:stCondLst>
                                  <p:childTnLst>
                                    <p:set>
                                      <p:cBhvr>
                                        <p:cTn id="168" dur="1" fill="hold">
                                          <p:stCondLst>
                                            <p:cond delay="0"/>
                                          </p:stCondLst>
                                        </p:cTn>
                                        <p:tgtEl>
                                          <p:spTgt spid="26"/>
                                        </p:tgtEl>
                                        <p:attrNameLst>
                                          <p:attrName>style.visibility</p:attrName>
                                        </p:attrNameLst>
                                      </p:cBhvr>
                                      <p:to>
                                        <p:strVal val="visible"/>
                                      </p:to>
                                    </p:set>
                                    <p:animEffect transition="in" filter="wipe(down)">
                                      <p:cBhvr>
                                        <p:cTn id="169" dur="500"/>
                                        <p:tgtEl>
                                          <p:spTgt spid="26"/>
                                        </p:tgtEl>
                                      </p:cBhvr>
                                    </p:animEffect>
                                  </p:childTnLst>
                                </p:cTn>
                              </p:par>
                              <p:par>
                                <p:cTn id="170" presetID="22" presetClass="entr" presetSubtype="4" fill="hold" grpId="0" nodeType="withEffect">
                                  <p:stCondLst>
                                    <p:cond delay="200"/>
                                  </p:stCondLst>
                                  <p:childTnLst>
                                    <p:set>
                                      <p:cBhvr>
                                        <p:cTn id="171" dur="1" fill="hold">
                                          <p:stCondLst>
                                            <p:cond delay="0"/>
                                          </p:stCondLst>
                                        </p:cTn>
                                        <p:tgtEl>
                                          <p:spTgt spid="27"/>
                                        </p:tgtEl>
                                        <p:attrNameLst>
                                          <p:attrName>style.visibility</p:attrName>
                                        </p:attrNameLst>
                                      </p:cBhvr>
                                      <p:to>
                                        <p:strVal val="visible"/>
                                      </p:to>
                                    </p:set>
                                    <p:animEffect transition="in" filter="wipe(down)">
                                      <p:cBhvr>
                                        <p:cTn id="172" dur="500"/>
                                        <p:tgtEl>
                                          <p:spTgt spid="27"/>
                                        </p:tgtEl>
                                      </p:cBhvr>
                                    </p:animEffect>
                                  </p:childTnLst>
                                </p:cTn>
                              </p:par>
                              <p:par>
                                <p:cTn id="173" presetID="22" presetClass="entr" presetSubtype="4" fill="hold" grpId="0" nodeType="withEffect">
                                  <p:stCondLst>
                                    <p:cond delay="400"/>
                                  </p:stCondLst>
                                  <p:childTnLst>
                                    <p:set>
                                      <p:cBhvr>
                                        <p:cTn id="174" dur="1" fill="hold">
                                          <p:stCondLst>
                                            <p:cond delay="0"/>
                                          </p:stCondLst>
                                        </p:cTn>
                                        <p:tgtEl>
                                          <p:spTgt spid="28"/>
                                        </p:tgtEl>
                                        <p:attrNameLst>
                                          <p:attrName>style.visibility</p:attrName>
                                        </p:attrNameLst>
                                      </p:cBhvr>
                                      <p:to>
                                        <p:strVal val="visible"/>
                                      </p:to>
                                    </p:set>
                                    <p:animEffect transition="in" filter="wipe(down)">
                                      <p:cBhvr>
                                        <p:cTn id="175" dur="500"/>
                                        <p:tgtEl>
                                          <p:spTgt spid="28"/>
                                        </p:tgtEl>
                                      </p:cBhvr>
                                    </p:animEffect>
                                  </p:childTnLst>
                                </p:cTn>
                              </p:par>
                              <p:par>
                                <p:cTn id="176" presetID="22" presetClass="entr" presetSubtype="4" fill="hold" grpId="0" nodeType="withEffect">
                                  <p:stCondLst>
                                    <p:cond delay="600"/>
                                  </p:stCondLst>
                                  <p:childTnLst>
                                    <p:set>
                                      <p:cBhvr>
                                        <p:cTn id="177" dur="1" fill="hold">
                                          <p:stCondLst>
                                            <p:cond delay="0"/>
                                          </p:stCondLst>
                                        </p:cTn>
                                        <p:tgtEl>
                                          <p:spTgt spid="29"/>
                                        </p:tgtEl>
                                        <p:attrNameLst>
                                          <p:attrName>style.visibility</p:attrName>
                                        </p:attrNameLst>
                                      </p:cBhvr>
                                      <p:to>
                                        <p:strVal val="visible"/>
                                      </p:to>
                                    </p:set>
                                    <p:animEffect transition="in" filter="wipe(down)">
                                      <p:cBhvr>
                                        <p:cTn id="178" dur="500"/>
                                        <p:tgtEl>
                                          <p:spTgt spid="29"/>
                                        </p:tgtEl>
                                      </p:cBhvr>
                                    </p:animEffect>
                                  </p:childTnLst>
                                </p:cTn>
                              </p:par>
                            </p:childTnLst>
                          </p:cTn>
                        </p:par>
                        <p:par>
                          <p:cTn id="179" fill="hold">
                            <p:stCondLst>
                              <p:cond delay="7900"/>
                            </p:stCondLst>
                            <p:childTnLst>
                              <p:par>
                                <p:cTn id="180" presetID="22" presetClass="entr" presetSubtype="4" fill="hold" grpId="0" nodeType="afterEffect">
                                  <p:stCondLst>
                                    <p:cond delay="0"/>
                                  </p:stCondLst>
                                  <p:childTnLst>
                                    <p:set>
                                      <p:cBhvr>
                                        <p:cTn id="181" dur="1" fill="hold">
                                          <p:stCondLst>
                                            <p:cond delay="0"/>
                                          </p:stCondLst>
                                        </p:cTn>
                                        <p:tgtEl>
                                          <p:spTgt spid="33"/>
                                        </p:tgtEl>
                                        <p:attrNameLst>
                                          <p:attrName>style.visibility</p:attrName>
                                        </p:attrNameLst>
                                      </p:cBhvr>
                                      <p:to>
                                        <p:strVal val="visible"/>
                                      </p:to>
                                    </p:set>
                                    <p:animEffect transition="in" filter="wipe(down)">
                                      <p:cBhvr>
                                        <p:cTn id="182" dur="500"/>
                                        <p:tgtEl>
                                          <p:spTgt spid="33"/>
                                        </p:tgtEl>
                                      </p:cBhvr>
                                    </p:animEffect>
                                  </p:childTnLst>
                                </p:cTn>
                              </p:par>
                              <p:par>
                                <p:cTn id="183" presetID="22" presetClass="entr" presetSubtype="4" fill="hold" grpId="0" nodeType="withEffect">
                                  <p:stCondLst>
                                    <p:cond delay="0"/>
                                  </p:stCondLst>
                                  <p:childTnLst>
                                    <p:set>
                                      <p:cBhvr>
                                        <p:cTn id="184" dur="1" fill="hold">
                                          <p:stCondLst>
                                            <p:cond delay="0"/>
                                          </p:stCondLst>
                                        </p:cTn>
                                        <p:tgtEl>
                                          <p:spTgt spid="32"/>
                                        </p:tgtEl>
                                        <p:attrNameLst>
                                          <p:attrName>style.visibility</p:attrName>
                                        </p:attrNameLst>
                                      </p:cBhvr>
                                      <p:to>
                                        <p:strVal val="visible"/>
                                      </p:to>
                                    </p:set>
                                    <p:animEffect transition="in" filter="wipe(down)">
                                      <p:cBhvr>
                                        <p:cTn id="185" dur="500"/>
                                        <p:tgtEl>
                                          <p:spTgt spid="32"/>
                                        </p:tgtEl>
                                      </p:cBhvr>
                                    </p:animEffect>
                                  </p:childTnLst>
                                </p:cTn>
                              </p:par>
                              <p:par>
                                <p:cTn id="186" presetID="22" presetClass="entr" presetSubtype="4" fill="hold" grpId="0" nodeType="withEffect">
                                  <p:stCondLst>
                                    <p:cond delay="0"/>
                                  </p:stCondLst>
                                  <p:childTnLst>
                                    <p:set>
                                      <p:cBhvr>
                                        <p:cTn id="187" dur="1" fill="hold">
                                          <p:stCondLst>
                                            <p:cond delay="0"/>
                                          </p:stCondLst>
                                        </p:cTn>
                                        <p:tgtEl>
                                          <p:spTgt spid="31"/>
                                        </p:tgtEl>
                                        <p:attrNameLst>
                                          <p:attrName>style.visibility</p:attrName>
                                        </p:attrNameLst>
                                      </p:cBhvr>
                                      <p:to>
                                        <p:strVal val="visible"/>
                                      </p:to>
                                    </p:set>
                                    <p:animEffect transition="in" filter="wipe(down)">
                                      <p:cBhvr>
                                        <p:cTn id="188" dur="500"/>
                                        <p:tgtEl>
                                          <p:spTgt spid="31"/>
                                        </p:tgtEl>
                                      </p:cBhvr>
                                    </p:animEffect>
                                  </p:childTnLst>
                                </p:cTn>
                              </p:par>
                              <p:par>
                                <p:cTn id="189" presetID="22" presetClass="entr" presetSubtype="4" fill="hold" grpId="0" nodeType="withEffect">
                                  <p:stCondLst>
                                    <p:cond delay="0"/>
                                  </p:stCondLst>
                                  <p:childTnLst>
                                    <p:set>
                                      <p:cBhvr>
                                        <p:cTn id="190" dur="1" fill="hold">
                                          <p:stCondLst>
                                            <p:cond delay="0"/>
                                          </p:stCondLst>
                                        </p:cTn>
                                        <p:tgtEl>
                                          <p:spTgt spid="30"/>
                                        </p:tgtEl>
                                        <p:attrNameLst>
                                          <p:attrName>style.visibility</p:attrName>
                                        </p:attrNameLst>
                                      </p:cBhvr>
                                      <p:to>
                                        <p:strVal val="visible"/>
                                      </p:to>
                                    </p:set>
                                    <p:animEffect transition="in" filter="wipe(down)">
                                      <p:cBhvr>
                                        <p:cTn id="19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p:bldP spid="43" grpId="0"/>
      <p:bldP spid="44" grpId="0"/>
      <p:bldP spid="45" grpId="0"/>
      <p:bldP spid="46" grpId="0"/>
      <p:bldP spid="47" grpId="0"/>
      <p:bldP spid="48" grpId="0"/>
      <p:bldP spid="4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99114" y="1608605"/>
            <a:ext cx="1318842" cy="13245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 name="矩形 2"/>
          <p:cNvSpPr/>
          <p:nvPr/>
        </p:nvSpPr>
        <p:spPr>
          <a:xfrm>
            <a:off x="899114" y="2933137"/>
            <a:ext cx="1318842" cy="79471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点击添加标题</a:t>
            </a: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点击添加标题</a:t>
            </a:r>
          </a:p>
        </p:txBody>
      </p:sp>
      <p:sp>
        <p:nvSpPr>
          <p:cNvPr id="4" name="矩形 3"/>
          <p:cNvSpPr/>
          <p:nvPr/>
        </p:nvSpPr>
        <p:spPr>
          <a:xfrm>
            <a:off x="2389405" y="1608605"/>
            <a:ext cx="1318842" cy="13245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5" name="矩形 4"/>
          <p:cNvSpPr/>
          <p:nvPr/>
        </p:nvSpPr>
        <p:spPr>
          <a:xfrm>
            <a:off x="2389405" y="2933137"/>
            <a:ext cx="1318842" cy="79471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点击添加标题</a:t>
            </a: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点击添加标题</a:t>
            </a:r>
          </a:p>
        </p:txBody>
      </p:sp>
      <p:sp>
        <p:nvSpPr>
          <p:cNvPr id="6" name="矩形 5"/>
          <p:cNvSpPr/>
          <p:nvPr/>
        </p:nvSpPr>
        <p:spPr>
          <a:xfrm>
            <a:off x="3879697" y="1608605"/>
            <a:ext cx="1318842" cy="13245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 name="矩形 6"/>
          <p:cNvSpPr/>
          <p:nvPr/>
        </p:nvSpPr>
        <p:spPr>
          <a:xfrm>
            <a:off x="3879697" y="2933137"/>
            <a:ext cx="1318842" cy="79471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点击添加标题</a:t>
            </a: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点击添加标题</a:t>
            </a:r>
          </a:p>
        </p:txBody>
      </p:sp>
      <p:sp>
        <p:nvSpPr>
          <p:cNvPr id="8" name="矩形 7"/>
          <p:cNvSpPr/>
          <p:nvPr/>
        </p:nvSpPr>
        <p:spPr>
          <a:xfrm>
            <a:off x="5369990" y="1608605"/>
            <a:ext cx="1318842" cy="13245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9" name="矩形 8"/>
          <p:cNvSpPr/>
          <p:nvPr/>
        </p:nvSpPr>
        <p:spPr>
          <a:xfrm>
            <a:off x="5369990" y="2933137"/>
            <a:ext cx="1318842" cy="79471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点击添加标题</a:t>
            </a: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点击添加标题</a:t>
            </a:r>
          </a:p>
        </p:txBody>
      </p:sp>
      <p:sp>
        <p:nvSpPr>
          <p:cNvPr id="10" name="矩形 9"/>
          <p:cNvSpPr/>
          <p:nvPr/>
        </p:nvSpPr>
        <p:spPr>
          <a:xfrm>
            <a:off x="6860281" y="1608605"/>
            <a:ext cx="1318842" cy="1324532"/>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1" name="矩形 10"/>
          <p:cNvSpPr/>
          <p:nvPr/>
        </p:nvSpPr>
        <p:spPr>
          <a:xfrm>
            <a:off x="6860281" y="2933137"/>
            <a:ext cx="1318842" cy="79471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点击添加标题</a:t>
            </a:r>
          </a:p>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点击添加标题</a:t>
            </a:r>
          </a:p>
        </p:txBody>
      </p:sp>
      <p:grpSp>
        <p:nvGrpSpPr>
          <p:cNvPr id="12" name="组合 11"/>
          <p:cNvGrpSpPr/>
          <p:nvPr/>
        </p:nvGrpSpPr>
        <p:grpSpPr>
          <a:xfrm>
            <a:off x="1321338" y="1767548"/>
            <a:ext cx="474396" cy="612440"/>
            <a:chOff x="3095876" y="2479873"/>
            <a:chExt cx="366231" cy="470769"/>
          </a:xfrm>
        </p:grpSpPr>
        <p:sp>
          <p:nvSpPr>
            <p:cNvPr id="13" name="Freeform 108"/>
            <p:cNvSpPr>
              <a:spLocks/>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1082"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14"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1082"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15"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1082"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16"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1082"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grpSp>
      <p:sp>
        <p:nvSpPr>
          <p:cNvPr id="17" name="Freeform 64"/>
          <p:cNvSpPr>
            <a:spLocks noEditPoints="1"/>
          </p:cNvSpPr>
          <p:nvPr/>
        </p:nvSpPr>
        <p:spPr bwMode="auto">
          <a:xfrm flipH="1">
            <a:off x="2722293" y="1801894"/>
            <a:ext cx="653068" cy="543748"/>
          </a:xfrm>
          <a:custGeom>
            <a:avLst/>
            <a:gdLst>
              <a:gd name="T0" fmla="*/ 188 w 308"/>
              <a:gd name="T1" fmla="*/ 19 h 256"/>
              <a:gd name="T2" fmla="*/ 154 w 308"/>
              <a:gd name="T3" fmla="*/ 0 h 256"/>
              <a:gd name="T4" fmla="*/ 120 w 308"/>
              <a:gd name="T5" fmla="*/ 19 h 256"/>
              <a:gd name="T6" fmla="*/ 8 w 308"/>
              <a:gd name="T7" fmla="*/ 195 h 256"/>
              <a:gd name="T8" fmla="*/ 7 w 308"/>
              <a:gd name="T9" fmla="*/ 235 h 256"/>
              <a:gd name="T10" fmla="*/ 42 w 308"/>
              <a:gd name="T11" fmla="*/ 256 h 256"/>
              <a:gd name="T12" fmla="*/ 266 w 308"/>
              <a:gd name="T13" fmla="*/ 256 h 256"/>
              <a:gd name="T14" fmla="*/ 301 w 308"/>
              <a:gd name="T15" fmla="*/ 235 h 256"/>
              <a:gd name="T16" fmla="*/ 300 w 308"/>
              <a:gd name="T17" fmla="*/ 195 h 256"/>
              <a:gd name="T18" fmla="*/ 188 w 308"/>
              <a:gd name="T19" fmla="*/ 19 h 256"/>
              <a:gd name="T20" fmla="*/ 154 w 308"/>
              <a:gd name="T21" fmla="*/ 216 h 256"/>
              <a:gd name="T22" fmla="*/ 138 w 308"/>
              <a:gd name="T23" fmla="*/ 200 h 256"/>
              <a:gd name="T24" fmla="*/ 154 w 308"/>
              <a:gd name="T25" fmla="*/ 184 h 256"/>
              <a:gd name="T26" fmla="*/ 170 w 308"/>
              <a:gd name="T27" fmla="*/ 200 h 256"/>
              <a:gd name="T28" fmla="*/ 154 w 308"/>
              <a:gd name="T29" fmla="*/ 216 h 256"/>
              <a:gd name="T30" fmla="*/ 170 w 308"/>
              <a:gd name="T31" fmla="*/ 152 h 256"/>
              <a:gd name="T32" fmla="*/ 154 w 308"/>
              <a:gd name="T33" fmla="*/ 168 h 256"/>
              <a:gd name="T34" fmla="*/ 138 w 308"/>
              <a:gd name="T35" fmla="*/ 152 h 256"/>
              <a:gd name="T36" fmla="*/ 138 w 308"/>
              <a:gd name="T37" fmla="*/ 96 h 256"/>
              <a:gd name="T38" fmla="*/ 154 w 308"/>
              <a:gd name="T39" fmla="*/ 80 h 256"/>
              <a:gd name="T40" fmla="*/ 170 w 308"/>
              <a:gd name="T41" fmla="*/ 96 h 256"/>
              <a:gd name="T42" fmla="*/ 170 w 308"/>
              <a:gd name="T43" fmla="*/ 15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8" h="256">
                <a:moveTo>
                  <a:pt x="188" y="19"/>
                </a:moveTo>
                <a:cubicBezTo>
                  <a:pt x="180" y="7"/>
                  <a:pt x="168" y="0"/>
                  <a:pt x="154" y="0"/>
                </a:cubicBezTo>
                <a:cubicBezTo>
                  <a:pt x="140" y="0"/>
                  <a:pt x="128" y="7"/>
                  <a:pt x="120" y="19"/>
                </a:cubicBezTo>
                <a:cubicBezTo>
                  <a:pt x="8" y="195"/>
                  <a:pt x="8" y="195"/>
                  <a:pt x="8" y="195"/>
                </a:cubicBezTo>
                <a:cubicBezTo>
                  <a:pt x="0" y="207"/>
                  <a:pt x="0" y="222"/>
                  <a:pt x="7" y="235"/>
                </a:cubicBezTo>
                <a:cubicBezTo>
                  <a:pt x="14" y="248"/>
                  <a:pt x="27" y="256"/>
                  <a:pt x="42" y="256"/>
                </a:cubicBezTo>
                <a:cubicBezTo>
                  <a:pt x="266" y="256"/>
                  <a:pt x="266" y="256"/>
                  <a:pt x="266" y="256"/>
                </a:cubicBezTo>
                <a:cubicBezTo>
                  <a:pt x="281" y="256"/>
                  <a:pt x="294" y="248"/>
                  <a:pt x="301" y="235"/>
                </a:cubicBezTo>
                <a:cubicBezTo>
                  <a:pt x="308" y="222"/>
                  <a:pt x="308" y="207"/>
                  <a:pt x="300" y="195"/>
                </a:cubicBezTo>
                <a:lnTo>
                  <a:pt x="188" y="19"/>
                </a:lnTo>
                <a:close/>
                <a:moveTo>
                  <a:pt x="154" y="216"/>
                </a:moveTo>
                <a:cubicBezTo>
                  <a:pt x="145" y="216"/>
                  <a:pt x="138" y="209"/>
                  <a:pt x="138" y="200"/>
                </a:cubicBezTo>
                <a:cubicBezTo>
                  <a:pt x="138" y="191"/>
                  <a:pt x="145" y="184"/>
                  <a:pt x="154" y="184"/>
                </a:cubicBezTo>
                <a:cubicBezTo>
                  <a:pt x="163" y="184"/>
                  <a:pt x="170" y="191"/>
                  <a:pt x="170" y="200"/>
                </a:cubicBezTo>
                <a:cubicBezTo>
                  <a:pt x="170" y="209"/>
                  <a:pt x="163" y="216"/>
                  <a:pt x="154" y="216"/>
                </a:cubicBezTo>
                <a:close/>
                <a:moveTo>
                  <a:pt x="170" y="152"/>
                </a:moveTo>
                <a:cubicBezTo>
                  <a:pt x="170" y="161"/>
                  <a:pt x="163" y="168"/>
                  <a:pt x="154" y="168"/>
                </a:cubicBezTo>
                <a:cubicBezTo>
                  <a:pt x="145" y="168"/>
                  <a:pt x="138" y="161"/>
                  <a:pt x="138" y="152"/>
                </a:cubicBezTo>
                <a:cubicBezTo>
                  <a:pt x="138" y="96"/>
                  <a:pt x="138" y="96"/>
                  <a:pt x="138" y="96"/>
                </a:cubicBezTo>
                <a:cubicBezTo>
                  <a:pt x="138" y="87"/>
                  <a:pt x="145" y="80"/>
                  <a:pt x="154" y="80"/>
                </a:cubicBezTo>
                <a:cubicBezTo>
                  <a:pt x="163" y="80"/>
                  <a:pt x="170" y="87"/>
                  <a:pt x="170" y="96"/>
                </a:cubicBezTo>
                <a:lnTo>
                  <a:pt x="170" y="15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7099" tIns="33549" rIns="67099" bIns="33549"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1082"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grpSp>
        <p:nvGrpSpPr>
          <p:cNvPr id="18" name="组合 17"/>
          <p:cNvGrpSpPr/>
          <p:nvPr/>
        </p:nvGrpSpPr>
        <p:grpSpPr>
          <a:xfrm>
            <a:off x="4335276" y="1775816"/>
            <a:ext cx="407684" cy="595906"/>
            <a:chOff x="5690315" y="3674507"/>
            <a:chExt cx="314729" cy="458061"/>
          </a:xfrm>
        </p:grpSpPr>
        <p:sp>
          <p:nvSpPr>
            <p:cNvPr id="19" name="Freeform 36"/>
            <p:cNvSpPr>
              <a:spLocks/>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1082"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20"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1082"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grpSp>
      <p:sp>
        <p:nvSpPr>
          <p:cNvPr id="21" name="Freeform 9"/>
          <p:cNvSpPr>
            <a:spLocks/>
          </p:cNvSpPr>
          <p:nvPr/>
        </p:nvSpPr>
        <p:spPr bwMode="auto">
          <a:xfrm flipH="1">
            <a:off x="5690544" y="1860572"/>
            <a:ext cx="677736" cy="426393"/>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7099" tIns="33549" rIns="67099" bIns="33549"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1082"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grpSp>
        <p:nvGrpSpPr>
          <p:cNvPr id="22" name="组合 21"/>
          <p:cNvGrpSpPr/>
          <p:nvPr/>
        </p:nvGrpSpPr>
        <p:grpSpPr>
          <a:xfrm>
            <a:off x="7230822" y="1801242"/>
            <a:ext cx="577765" cy="545054"/>
            <a:chOff x="1784487" y="2486066"/>
            <a:chExt cx="446032" cy="418971"/>
          </a:xfrm>
          <a:solidFill>
            <a:schemeClr val="bg1"/>
          </a:solidFill>
        </p:grpSpPr>
        <p:sp>
          <p:nvSpPr>
            <p:cNvPr id="23" name="Freeform 68"/>
            <p:cNvSpPr>
              <a:spLocks/>
            </p:cNvSpPr>
            <p:nvPr/>
          </p:nvSpPr>
          <p:spPr bwMode="auto">
            <a:xfrm flipH="1">
              <a:off x="1784487" y="2669491"/>
              <a:ext cx="66153" cy="235546"/>
            </a:xfrm>
            <a:custGeom>
              <a:avLst/>
              <a:gdLst>
                <a:gd name="T0" fmla="*/ 24 w 40"/>
                <a:gd name="T1" fmla="*/ 0 h 144"/>
                <a:gd name="T2" fmla="*/ 0 w 40"/>
                <a:gd name="T3" fmla="*/ 0 h 144"/>
                <a:gd name="T4" fmla="*/ 0 w 40"/>
                <a:gd name="T5" fmla="*/ 100 h 144"/>
                <a:gd name="T6" fmla="*/ 9 w 40"/>
                <a:gd name="T7" fmla="*/ 108 h 144"/>
                <a:gd name="T8" fmla="*/ 9 w 40"/>
                <a:gd name="T9" fmla="*/ 109 h 144"/>
                <a:gd name="T10" fmla="*/ 11 w 40"/>
                <a:gd name="T11" fmla="*/ 111 h 144"/>
                <a:gd name="T12" fmla="*/ 12 w 40"/>
                <a:gd name="T13" fmla="*/ 113 h 144"/>
                <a:gd name="T14" fmla="*/ 13 w 40"/>
                <a:gd name="T15" fmla="*/ 115 h 144"/>
                <a:gd name="T16" fmla="*/ 14 w 40"/>
                <a:gd name="T17" fmla="*/ 117 h 144"/>
                <a:gd name="T18" fmla="*/ 15 w 40"/>
                <a:gd name="T19" fmla="*/ 119 h 144"/>
                <a:gd name="T20" fmla="*/ 15 w 40"/>
                <a:gd name="T21" fmla="*/ 122 h 144"/>
                <a:gd name="T22" fmla="*/ 16 w 40"/>
                <a:gd name="T23" fmla="*/ 123 h 144"/>
                <a:gd name="T24" fmla="*/ 16 w 40"/>
                <a:gd name="T25" fmla="*/ 128 h 144"/>
                <a:gd name="T26" fmla="*/ 15 w 40"/>
                <a:gd name="T27" fmla="*/ 133 h 144"/>
                <a:gd name="T28" fmla="*/ 15 w 40"/>
                <a:gd name="T29" fmla="*/ 136 h 144"/>
                <a:gd name="T30" fmla="*/ 14 w 40"/>
                <a:gd name="T31" fmla="*/ 138 h 144"/>
                <a:gd name="T32" fmla="*/ 12 w 40"/>
                <a:gd name="T33" fmla="*/ 144 h 144"/>
                <a:gd name="T34" fmla="*/ 24 w 40"/>
                <a:gd name="T35" fmla="*/ 144 h 144"/>
                <a:gd name="T36" fmla="*/ 40 w 40"/>
                <a:gd name="T37" fmla="*/ 128 h 144"/>
                <a:gd name="T38" fmla="*/ 40 w 40"/>
                <a:gd name="T39" fmla="*/ 16 h 144"/>
                <a:gd name="T40" fmla="*/ 24 w 4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144">
                  <a:moveTo>
                    <a:pt x="24" y="0"/>
                  </a:moveTo>
                  <a:cubicBezTo>
                    <a:pt x="0" y="0"/>
                    <a:pt x="0" y="0"/>
                    <a:pt x="0" y="0"/>
                  </a:cubicBezTo>
                  <a:cubicBezTo>
                    <a:pt x="0" y="100"/>
                    <a:pt x="0" y="100"/>
                    <a:pt x="0" y="100"/>
                  </a:cubicBezTo>
                  <a:cubicBezTo>
                    <a:pt x="3" y="102"/>
                    <a:pt x="6" y="105"/>
                    <a:pt x="9" y="108"/>
                  </a:cubicBezTo>
                  <a:cubicBezTo>
                    <a:pt x="9" y="109"/>
                    <a:pt x="9" y="109"/>
                    <a:pt x="9" y="109"/>
                  </a:cubicBezTo>
                  <a:cubicBezTo>
                    <a:pt x="10" y="109"/>
                    <a:pt x="10" y="110"/>
                    <a:pt x="11" y="111"/>
                  </a:cubicBezTo>
                  <a:cubicBezTo>
                    <a:pt x="11" y="112"/>
                    <a:pt x="12" y="112"/>
                    <a:pt x="12" y="113"/>
                  </a:cubicBezTo>
                  <a:cubicBezTo>
                    <a:pt x="12" y="113"/>
                    <a:pt x="13" y="114"/>
                    <a:pt x="13" y="115"/>
                  </a:cubicBezTo>
                  <a:cubicBezTo>
                    <a:pt x="13" y="115"/>
                    <a:pt x="14" y="116"/>
                    <a:pt x="14" y="117"/>
                  </a:cubicBezTo>
                  <a:cubicBezTo>
                    <a:pt x="14" y="118"/>
                    <a:pt x="14" y="118"/>
                    <a:pt x="15" y="119"/>
                  </a:cubicBezTo>
                  <a:cubicBezTo>
                    <a:pt x="15" y="120"/>
                    <a:pt x="15" y="121"/>
                    <a:pt x="15" y="122"/>
                  </a:cubicBezTo>
                  <a:cubicBezTo>
                    <a:pt x="15" y="122"/>
                    <a:pt x="16" y="123"/>
                    <a:pt x="16" y="123"/>
                  </a:cubicBezTo>
                  <a:cubicBezTo>
                    <a:pt x="16" y="125"/>
                    <a:pt x="16" y="126"/>
                    <a:pt x="16" y="128"/>
                  </a:cubicBezTo>
                  <a:cubicBezTo>
                    <a:pt x="16" y="130"/>
                    <a:pt x="16" y="132"/>
                    <a:pt x="15" y="133"/>
                  </a:cubicBezTo>
                  <a:cubicBezTo>
                    <a:pt x="15" y="134"/>
                    <a:pt x="15" y="135"/>
                    <a:pt x="15" y="136"/>
                  </a:cubicBezTo>
                  <a:cubicBezTo>
                    <a:pt x="15" y="136"/>
                    <a:pt x="15" y="137"/>
                    <a:pt x="14" y="138"/>
                  </a:cubicBezTo>
                  <a:cubicBezTo>
                    <a:pt x="14" y="140"/>
                    <a:pt x="13" y="142"/>
                    <a:pt x="12" y="144"/>
                  </a:cubicBezTo>
                  <a:cubicBezTo>
                    <a:pt x="24" y="144"/>
                    <a:pt x="24" y="144"/>
                    <a:pt x="24" y="144"/>
                  </a:cubicBezTo>
                  <a:cubicBezTo>
                    <a:pt x="33" y="144"/>
                    <a:pt x="40" y="137"/>
                    <a:pt x="40" y="128"/>
                  </a:cubicBezTo>
                  <a:cubicBezTo>
                    <a:pt x="40" y="16"/>
                    <a:pt x="40" y="16"/>
                    <a:pt x="40" y="16"/>
                  </a:cubicBezTo>
                  <a:cubicBezTo>
                    <a:pt x="40" y="7"/>
                    <a:pt x="33"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1082"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24" name="Freeform 69"/>
            <p:cNvSpPr>
              <a:spLocks/>
            </p:cNvSpPr>
            <p:nvPr/>
          </p:nvSpPr>
          <p:spPr bwMode="auto">
            <a:xfrm flipH="1">
              <a:off x="1850640" y="2852915"/>
              <a:ext cx="313727" cy="52121"/>
            </a:xfrm>
            <a:custGeom>
              <a:avLst/>
              <a:gdLst>
                <a:gd name="T0" fmla="*/ 191 w 192"/>
                <a:gd name="T1" fmla="*/ 10 h 32"/>
                <a:gd name="T2" fmla="*/ 189 w 192"/>
                <a:gd name="T3" fmla="*/ 8 h 32"/>
                <a:gd name="T4" fmla="*/ 188 w 192"/>
                <a:gd name="T5" fmla="*/ 6 h 32"/>
                <a:gd name="T6" fmla="*/ 187 w 192"/>
                <a:gd name="T7" fmla="*/ 4 h 32"/>
                <a:gd name="T8" fmla="*/ 184 w 192"/>
                <a:gd name="T9" fmla="*/ 3 h 32"/>
                <a:gd name="T10" fmla="*/ 181 w 192"/>
                <a:gd name="T11" fmla="*/ 1 h 32"/>
                <a:gd name="T12" fmla="*/ 176 w 192"/>
                <a:gd name="T13" fmla="*/ 0 h 32"/>
                <a:gd name="T14" fmla="*/ 16 w 192"/>
                <a:gd name="T15" fmla="*/ 0 h 32"/>
                <a:gd name="T16" fmla="*/ 11 w 192"/>
                <a:gd name="T17" fmla="*/ 1 h 32"/>
                <a:gd name="T18" fmla="*/ 8 w 192"/>
                <a:gd name="T19" fmla="*/ 3 h 32"/>
                <a:gd name="T20" fmla="*/ 5 w 192"/>
                <a:gd name="T21" fmla="*/ 4 h 32"/>
                <a:gd name="T22" fmla="*/ 4 w 192"/>
                <a:gd name="T23" fmla="*/ 6 h 32"/>
                <a:gd name="T24" fmla="*/ 3 w 192"/>
                <a:gd name="T25" fmla="*/ 8 h 32"/>
                <a:gd name="T26" fmla="*/ 1 w 192"/>
                <a:gd name="T27" fmla="*/ 10 h 32"/>
                <a:gd name="T28" fmla="*/ 1 w 192"/>
                <a:gd name="T29" fmla="*/ 11 h 32"/>
                <a:gd name="T30" fmla="*/ 0 w 192"/>
                <a:gd name="T31" fmla="*/ 16 h 32"/>
                <a:gd name="T32" fmla="*/ 2 w 192"/>
                <a:gd name="T33" fmla="*/ 24 h 32"/>
                <a:gd name="T34" fmla="*/ 3 w 192"/>
                <a:gd name="T35" fmla="*/ 25 h 32"/>
                <a:gd name="T36" fmla="*/ 16 w 192"/>
                <a:gd name="T37" fmla="*/ 32 h 32"/>
                <a:gd name="T38" fmla="*/ 176 w 192"/>
                <a:gd name="T39" fmla="*/ 32 h 32"/>
                <a:gd name="T40" fmla="*/ 189 w 192"/>
                <a:gd name="T41" fmla="*/ 25 h 32"/>
                <a:gd name="T42" fmla="*/ 190 w 192"/>
                <a:gd name="T43" fmla="*/ 24 h 32"/>
                <a:gd name="T44" fmla="*/ 192 w 192"/>
                <a:gd name="T45" fmla="*/ 16 h 32"/>
                <a:gd name="T46" fmla="*/ 191 w 192"/>
                <a:gd name="T47" fmla="*/ 11 h 32"/>
                <a:gd name="T48" fmla="*/ 191 w 192"/>
                <a:gd name="T4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32">
                  <a:moveTo>
                    <a:pt x="191" y="10"/>
                  </a:moveTo>
                  <a:cubicBezTo>
                    <a:pt x="190" y="9"/>
                    <a:pt x="190" y="8"/>
                    <a:pt x="189" y="8"/>
                  </a:cubicBezTo>
                  <a:cubicBezTo>
                    <a:pt x="189" y="7"/>
                    <a:pt x="188" y="6"/>
                    <a:pt x="188" y="6"/>
                  </a:cubicBezTo>
                  <a:cubicBezTo>
                    <a:pt x="188" y="5"/>
                    <a:pt x="187" y="5"/>
                    <a:pt x="187" y="4"/>
                  </a:cubicBezTo>
                  <a:cubicBezTo>
                    <a:pt x="186" y="4"/>
                    <a:pt x="185" y="3"/>
                    <a:pt x="184" y="3"/>
                  </a:cubicBezTo>
                  <a:cubicBezTo>
                    <a:pt x="183" y="2"/>
                    <a:pt x="182" y="1"/>
                    <a:pt x="181" y="1"/>
                  </a:cubicBezTo>
                  <a:cubicBezTo>
                    <a:pt x="180" y="0"/>
                    <a:pt x="178" y="0"/>
                    <a:pt x="176" y="0"/>
                  </a:cubicBezTo>
                  <a:cubicBezTo>
                    <a:pt x="16" y="0"/>
                    <a:pt x="16" y="0"/>
                    <a:pt x="16" y="0"/>
                  </a:cubicBezTo>
                  <a:cubicBezTo>
                    <a:pt x="14" y="0"/>
                    <a:pt x="12" y="0"/>
                    <a:pt x="11" y="1"/>
                  </a:cubicBezTo>
                  <a:cubicBezTo>
                    <a:pt x="10" y="1"/>
                    <a:pt x="9" y="2"/>
                    <a:pt x="8" y="3"/>
                  </a:cubicBezTo>
                  <a:cubicBezTo>
                    <a:pt x="7" y="3"/>
                    <a:pt x="6" y="4"/>
                    <a:pt x="5" y="4"/>
                  </a:cubicBezTo>
                  <a:cubicBezTo>
                    <a:pt x="5" y="5"/>
                    <a:pt x="4" y="5"/>
                    <a:pt x="4" y="6"/>
                  </a:cubicBezTo>
                  <a:cubicBezTo>
                    <a:pt x="4" y="6"/>
                    <a:pt x="3" y="7"/>
                    <a:pt x="3" y="8"/>
                  </a:cubicBezTo>
                  <a:cubicBezTo>
                    <a:pt x="2" y="8"/>
                    <a:pt x="2" y="9"/>
                    <a:pt x="1" y="10"/>
                  </a:cubicBezTo>
                  <a:cubicBezTo>
                    <a:pt x="1" y="10"/>
                    <a:pt x="1" y="11"/>
                    <a:pt x="1" y="11"/>
                  </a:cubicBezTo>
                  <a:cubicBezTo>
                    <a:pt x="0" y="13"/>
                    <a:pt x="0" y="14"/>
                    <a:pt x="0" y="16"/>
                  </a:cubicBezTo>
                  <a:cubicBezTo>
                    <a:pt x="0" y="19"/>
                    <a:pt x="1" y="21"/>
                    <a:pt x="2" y="24"/>
                  </a:cubicBezTo>
                  <a:cubicBezTo>
                    <a:pt x="3" y="25"/>
                    <a:pt x="3" y="25"/>
                    <a:pt x="3" y="25"/>
                  </a:cubicBezTo>
                  <a:cubicBezTo>
                    <a:pt x="5" y="29"/>
                    <a:pt x="10" y="32"/>
                    <a:pt x="16" y="32"/>
                  </a:cubicBezTo>
                  <a:cubicBezTo>
                    <a:pt x="176" y="32"/>
                    <a:pt x="176" y="32"/>
                    <a:pt x="176" y="32"/>
                  </a:cubicBezTo>
                  <a:cubicBezTo>
                    <a:pt x="182" y="32"/>
                    <a:pt x="187" y="29"/>
                    <a:pt x="189" y="25"/>
                  </a:cubicBezTo>
                  <a:cubicBezTo>
                    <a:pt x="190" y="24"/>
                    <a:pt x="190" y="24"/>
                    <a:pt x="190" y="24"/>
                  </a:cubicBezTo>
                  <a:cubicBezTo>
                    <a:pt x="191" y="21"/>
                    <a:pt x="192" y="19"/>
                    <a:pt x="192" y="16"/>
                  </a:cubicBezTo>
                  <a:cubicBezTo>
                    <a:pt x="192" y="14"/>
                    <a:pt x="192" y="13"/>
                    <a:pt x="191" y="11"/>
                  </a:cubicBezTo>
                  <a:cubicBezTo>
                    <a:pt x="191" y="11"/>
                    <a:pt x="191" y="10"/>
                    <a:pt x="19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1082"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25" name="Freeform 70"/>
            <p:cNvSpPr>
              <a:spLocks/>
            </p:cNvSpPr>
            <p:nvPr/>
          </p:nvSpPr>
          <p:spPr bwMode="auto">
            <a:xfrm flipH="1">
              <a:off x="2164366" y="2669491"/>
              <a:ext cx="66153" cy="235546"/>
            </a:xfrm>
            <a:custGeom>
              <a:avLst/>
              <a:gdLst>
                <a:gd name="T0" fmla="*/ 40 w 40"/>
                <a:gd name="T1" fmla="*/ 96 h 144"/>
                <a:gd name="T2" fmla="*/ 40 w 40"/>
                <a:gd name="T3" fmla="*/ 64 h 144"/>
                <a:gd name="T4" fmla="*/ 24 w 40"/>
                <a:gd name="T5" fmla="*/ 64 h 144"/>
                <a:gd name="T6" fmla="*/ 24 w 40"/>
                <a:gd name="T7" fmla="*/ 48 h 144"/>
                <a:gd name="T8" fmla="*/ 40 w 40"/>
                <a:gd name="T9" fmla="*/ 48 h 144"/>
                <a:gd name="T10" fmla="*/ 40 w 40"/>
                <a:gd name="T11" fmla="*/ 32 h 144"/>
                <a:gd name="T12" fmla="*/ 24 w 40"/>
                <a:gd name="T13" fmla="*/ 32 h 144"/>
                <a:gd name="T14" fmla="*/ 24 w 40"/>
                <a:gd name="T15" fmla="*/ 16 h 144"/>
                <a:gd name="T16" fmla="*/ 40 w 40"/>
                <a:gd name="T17" fmla="*/ 16 h 144"/>
                <a:gd name="T18" fmla="*/ 40 w 40"/>
                <a:gd name="T19" fmla="*/ 0 h 144"/>
                <a:gd name="T20" fmla="*/ 16 w 40"/>
                <a:gd name="T21" fmla="*/ 0 h 144"/>
                <a:gd name="T22" fmla="*/ 0 w 40"/>
                <a:gd name="T23" fmla="*/ 16 h 144"/>
                <a:gd name="T24" fmla="*/ 0 w 40"/>
                <a:gd name="T25" fmla="*/ 128 h 144"/>
                <a:gd name="T26" fmla="*/ 16 w 40"/>
                <a:gd name="T27" fmla="*/ 144 h 144"/>
                <a:gd name="T28" fmla="*/ 28 w 40"/>
                <a:gd name="T29" fmla="*/ 144 h 144"/>
                <a:gd name="T30" fmla="*/ 26 w 40"/>
                <a:gd name="T31" fmla="*/ 138 h 144"/>
                <a:gd name="T32" fmla="*/ 25 w 40"/>
                <a:gd name="T33" fmla="*/ 136 h 144"/>
                <a:gd name="T34" fmla="*/ 25 w 40"/>
                <a:gd name="T35" fmla="*/ 133 h 144"/>
                <a:gd name="T36" fmla="*/ 24 w 40"/>
                <a:gd name="T37" fmla="*/ 128 h 144"/>
                <a:gd name="T38" fmla="*/ 24 w 40"/>
                <a:gd name="T39" fmla="*/ 123 h 144"/>
                <a:gd name="T40" fmla="*/ 25 w 40"/>
                <a:gd name="T41" fmla="*/ 122 h 144"/>
                <a:gd name="T42" fmla="*/ 25 w 40"/>
                <a:gd name="T43" fmla="*/ 119 h 144"/>
                <a:gd name="T44" fmla="*/ 26 w 40"/>
                <a:gd name="T45" fmla="*/ 117 h 144"/>
                <a:gd name="T46" fmla="*/ 27 w 40"/>
                <a:gd name="T47" fmla="*/ 115 h 144"/>
                <a:gd name="T48" fmla="*/ 28 w 40"/>
                <a:gd name="T49" fmla="*/ 113 h 144"/>
                <a:gd name="T50" fmla="*/ 29 w 40"/>
                <a:gd name="T51" fmla="*/ 111 h 144"/>
                <a:gd name="T52" fmla="*/ 31 w 40"/>
                <a:gd name="T53" fmla="*/ 109 h 144"/>
                <a:gd name="T54" fmla="*/ 31 w 40"/>
                <a:gd name="T55" fmla="*/ 108 h 144"/>
                <a:gd name="T56" fmla="*/ 40 w 40"/>
                <a:gd name="T57" fmla="*/ 100 h 144"/>
                <a:gd name="T58" fmla="*/ 40 w 40"/>
                <a:gd name="T59"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 h="144">
                  <a:moveTo>
                    <a:pt x="40" y="96"/>
                  </a:moveTo>
                  <a:cubicBezTo>
                    <a:pt x="40" y="64"/>
                    <a:pt x="40" y="64"/>
                    <a:pt x="40" y="64"/>
                  </a:cubicBezTo>
                  <a:cubicBezTo>
                    <a:pt x="24" y="64"/>
                    <a:pt x="24" y="64"/>
                    <a:pt x="24" y="64"/>
                  </a:cubicBezTo>
                  <a:cubicBezTo>
                    <a:pt x="24" y="48"/>
                    <a:pt x="24" y="48"/>
                    <a:pt x="24" y="48"/>
                  </a:cubicBezTo>
                  <a:cubicBezTo>
                    <a:pt x="40" y="48"/>
                    <a:pt x="40" y="48"/>
                    <a:pt x="40" y="48"/>
                  </a:cubicBezTo>
                  <a:cubicBezTo>
                    <a:pt x="40" y="32"/>
                    <a:pt x="40" y="32"/>
                    <a:pt x="40" y="32"/>
                  </a:cubicBezTo>
                  <a:cubicBezTo>
                    <a:pt x="24" y="32"/>
                    <a:pt x="24" y="32"/>
                    <a:pt x="24" y="32"/>
                  </a:cubicBezTo>
                  <a:cubicBezTo>
                    <a:pt x="24" y="16"/>
                    <a:pt x="24" y="16"/>
                    <a:pt x="24" y="16"/>
                  </a:cubicBezTo>
                  <a:cubicBezTo>
                    <a:pt x="40" y="16"/>
                    <a:pt x="40" y="16"/>
                    <a:pt x="40" y="16"/>
                  </a:cubicBezTo>
                  <a:cubicBezTo>
                    <a:pt x="40" y="0"/>
                    <a:pt x="40" y="0"/>
                    <a:pt x="40" y="0"/>
                  </a:cubicBezTo>
                  <a:cubicBezTo>
                    <a:pt x="16" y="0"/>
                    <a:pt x="16" y="0"/>
                    <a:pt x="16" y="0"/>
                  </a:cubicBezTo>
                  <a:cubicBezTo>
                    <a:pt x="7" y="0"/>
                    <a:pt x="0" y="7"/>
                    <a:pt x="0" y="16"/>
                  </a:cubicBezTo>
                  <a:cubicBezTo>
                    <a:pt x="0" y="128"/>
                    <a:pt x="0" y="128"/>
                    <a:pt x="0" y="128"/>
                  </a:cubicBezTo>
                  <a:cubicBezTo>
                    <a:pt x="0" y="137"/>
                    <a:pt x="7" y="144"/>
                    <a:pt x="16" y="144"/>
                  </a:cubicBezTo>
                  <a:cubicBezTo>
                    <a:pt x="28" y="144"/>
                    <a:pt x="28" y="144"/>
                    <a:pt x="28" y="144"/>
                  </a:cubicBezTo>
                  <a:cubicBezTo>
                    <a:pt x="27" y="142"/>
                    <a:pt x="26" y="140"/>
                    <a:pt x="26" y="138"/>
                  </a:cubicBezTo>
                  <a:cubicBezTo>
                    <a:pt x="25" y="137"/>
                    <a:pt x="25" y="136"/>
                    <a:pt x="25" y="136"/>
                  </a:cubicBezTo>
                  <a:cubicBezTo>
                    <a:pt x="25" y="135"/>
                    <a:pt x="25" y="134"/>
                    <a:pt x="25" y="133"/>
                  </a:cubicBezTo>
                  <a:cubicBezTo>
                    <a:pt x="24" y="132"/>
                    <a:pt x="24" y="130"/>
                    <a:pt x="24" y="128"/>
                  </a:cubicBezTo>
                  <a:cubicBezTo>
                    <a:pt x="24" y="126"/>
                    <a:pt x="24" y="125"/>
                    <a:pt x="24" y="123"/>
                  </a:cubicBezTo>
                  <a:cubicBezTo>
                    <a:pt x="24" y="123"/>
                    <a:pt x="25" y="122"/>
                    <a:pt x="25" y="122"/>
                  </a:cubicBezTo>
                  <a:cubicBezTo>
                    <a:pt x="25" y="121"/>
                    <a:pt x="25" y="120"/>
                    <a:pt x="25" y="119"/>
                  </a:cubicBezTo>
                  <a:cubicBezTo>
                    <a:pt x="26" y="118"/>
                    <a:pt x="26" y="118"/>
                    <a:pt x="26" y="117"/>
                  </a:cubicBezTo>
                  <a:cubicBezTo>
                    <a:pt x="26" y="116"/>
                    <a:pt x="27" y="115"/>
                    <a:pt x="27" y="115"/>
                  </a:cubicBezTo>
                  <a:cubicBezTo>
                    <a:pt x="27" y="114"/>
                    <a:pt x="28" y="113"/>
                    <a:pt x="28" y="113"/>
                  </a:cubicBezTo>
                  <a:cubicBezTo>
                    <a:pt x="28" y="112"/>
                    <a:pt x="29" y="112"/>
                    <a:pt x="29" y="111"/>
                  </a:cubicBezTo>
                  <a:cubicBezTo>
                    <a:pt x="30" y="110"/>
                    <a:pt x="30" y="109"/>
                    <a:pt x="31" y="109"/>
                  </a:cubicBezTo>
                  <a:cubicBezTo>
                    <a:pt x="31" y="108"/>
                    <a:pt x="31" y="108"/>
                    <a:pt x="31" y="108"/>
                  </a:cubicBezTo>
                  <a:cubicBezTo>
                    <a:pt x="34" y="105"/>
                    <a:pt x="37" y="102"/>
                    <a:pt x="40" y="100"/>
                  </a:cubicBezTo>
                  <a:lnTo>
                    <a:pt x="4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1082"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26" name="Freeform 71"/>
            <p:cNvSpPr>
              <a:spLocks/>
            </p:cNvSpPr>
            <p:nvPr/>
          </p:nvSpPr>
          <p:spPr bwMode="auto">
            <a:xfrm flipH="1">
              <a:off x="1863670" y="2486066"/>
              <a:ext cx="91211" cy="91211"/>
            </a:xfrm>
            <a:custGeom>
              <a:avLst/>
              <a:gdLst>
                <a:gd name="T0" fmla="*/ 16 w 56"/>
                <a:gd name="T1" fmla="*/ 56 h 56"/>
                <a:gd name="T2" fmla="*/ 56 w 56"/>
                <a:gd name="T3" fmla="*/ 56 h 56"/>
                <a:gd name="T4" fmla="*/ 0 w 56"/>
                <a:gd name="T5" fmla="*/ 0 h 56"/>
                <a:gd name="T6" fmla="*/ 0 w 56"/>
                <a:gd name="T7" fmla="*/ 40 h 56"/>
                <a:gd name="T8" fmla="*/ 16 w 56"/>
                <a:gd name="T9" fmla="*/ 56 h 56"/>
              </a:gdLst>
              <a:ahLst/>
              <a:cxnLst>
                <a:cxn ang="0">
                  <a:pos x="T0" y="T1"/>
                </a:cxn>
                <a:cxn ang="0">
                  <a:pos x="T2" y="T3"/>
                </a:cxn>
                <a:cxn ang="0">
                  <a:pos x="T4" y="T5"/>
                </a:cxn>
                <a:cxn ang="0">
                  <a:pos x="T6" y="T7"/>
                </a:cxn>
                <a:cxn ang="0">
                  <a:pos x="T8" y="T9"/>
                </a:cxn>
              </a:cxnLst>
              <a:rect l="0" t="0" r="r" b="b"/>
              <a:pathLst>
                <a:path w="56" h="56">
                  <a:moveTo>
                    <a:pt x="16" y="56"/>
                  </a:moveTo>
                  <a:cubicBezTo>
                    <a:pt x="56" y="56"/>
                    <a:pt x="56" y="56"/>
                    <a:pt x="56" y="56"/>
                  </a:cubicBezTo>
                  <a:cubicBezTo>
                    <a:pt x="0" y="0"/>
                    <a:pt x="0" y="0"/>
                    <a:pt x="0" y="0"/>
                  </a:cubicBezTo>
                  <a:cubicBezTo>
                    <a:pt x="0" y="40"/>
                    <a:pt x="0" y="40"/>
                    <a:pt x="0" y="40"/>
                  </a:cubicBezTo>
                  <a:cubicBezTo>
                    <a:pt x="0" y="49"/>
                    <a:pt x="7" y="56"/>
                    <a:pt x="16"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1082"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27" name="Freeform 72"/>
            <p:cNvSpPr>
              <a:spLocks/>
            </p:cNvSpPr>
            <p:nvPr/>
          </p:nvSpPr>
          <p:spPr bwMode="auto">
            <a:xfrm flipH="1">
              <a:off x="1863670" y="2486066"/>
              <a:ext cx="287666" cy="157365"/>
            </a:xfrm>
            <a:custGeom>
              <a:avLst/>
              <a:gdLst>
                <a:gd name="T0" fmla="*/ 176 w 176"/>
                <a:gd name="T1" fmla="*/ 72 h 96"/>
                <a:gd name="T2" fmla="*/ 120 w 176"/>
                <a:gd name="T3" fmla="*/ 72 h 96"/>
                <a:gd name="T4" fmla="*/ 104 w 176"/>
                <a:gd name="T5" fmla="*/ 56 h 96"/>
                <a:gd name="T6" fmla="*/ 104 w 176"/>
                <a:gd name="T7" fmla="*/ 40 h 96"/>
                <a:gd name="T8" fmla="*/ 104 w 176"/>
                <a:gd name="T9" fmla="*/ 0 h 96"/>
                <a:gd name="T10" fmla="*/ 16 w 176"/>
                <a:gd name="T11" fmla="*/ 0 h 96"/>
                <a:gd name="T12" fmla="*/ 0 w 176"/>
                <a:gd name="T13" fmla="*/ 16 h 96"/>
                <a:gd name="T14" fmla="*/ 0 w 176"/>
                <a:gd name="T15" fmla="*/ 96 h 96"/>
                <a:gd name="T16" fmla="*/ 176 w 176"/>
                <a:gd name="T17" fmla="*/ 96 h 96"/>
                <a:gd name="T18" fmla="*/ 176 w 176"/>
                <a:gd name="T19"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96">
                  <a:moveTo>
                    <a:pt x="176" y="72"/>
                  </a:moveTo>
                  <a:cubicBezTo>
                    <a:pt x="120" y="72"/>
                    <a:pt x="120" y="72"/>
                    <a:pt x="120" y="72"/>
                  </a:cubicBezTo>
                  <a:cubicBezTo>
                    <a:pt x="111" y="72"/>
                    <a:pt x="104" y="65"/>
                    <a:pt x="104" y="56"/>
                  </a:cubicBezTo>
                  <a:cubicBezTo>
                    <a:pt x="104" y="40"/>
                    <a:pt x="104" y="40"/>
                    <a:pt x="104" y="40"/>
                  </a:cubicBezTo>
                  <a:cubicBezTo>
                    <a:pt x="104" y="0"/>
                    <a:pt x="104" y="0"/>
                    <a:pt x="104" y="0"/>
                  </a:cubicBezTo>
                  <a:cubicBezTo>
                    <a:pt x="16" y="0"/>
                    <a:pt x="16" y="0"/>
                    <a:pt x="16" y="0"/>
                  </a:cubicBezTo>
                  <a:cubicBezTo>
                    <a:pt x="7" y="0"/>
                    <a:pt x="0" y="7"/>
                    <a:pt x="0" y="16"/>
                  </a:cubicBezTo>
                  <a:cubicBezTo>
                    <a:pt x="0" y="96"/>
                    <a:pt x="0" y="96"/>
                    <a:pt x="0" y="96"/>
                  </a:cubicBezTo>
                  <a:cubicBezTo>
                    <a:pt x="176" y="96"/>
                    <a:pt x="176" y="96"/>
                    <a:pt x="176" y="96"/>
                  </a:cubicBezTo>
                  <a:lnTo>
                    <a:pt x="176"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1082"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28" name="Rectangle 73"/>
            <p:cNvSpPr>
              <a:spLocks noChangeArrowheads="1"/>
            </p:cNvSpPr>
            <p:nvPr/>
          </p:nvSpPr>
          <p:spPr bwMode="auto">
            <a:xfrm flipH="1">
              <a:off x="1876700" y="2669491"/>
              <a:ext cx="261606" cy="1563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71082"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ysClr val="windowText" lastClr="000000"/>
                </a:solidFill>
                <a:effectLst/>
                <a:uLnTx/>
                <a:uFillTx/>
                <a:latin typeface="Calibri"/>
                <a:ea typeface="宋体"/>
                <a:cs typeface="+mn-cs"/>
              </a:endParaRPr>
            </a:p>
          </p:txBody>
        </p:sp>
      </p:grpSp>
      <p:grpSp>
        <p:nvGrpSpPr>
          <p:cNvPr id="29" name="组合 28"/>
          <p:cNvGrpSpPr/>
          <p:nvPr/>
        </p:nvGrpSpPr>
        <p:grpSpPr>
          <a:xfrm>
            <a:off x="1479406" y="2562267"/>
            <a:ext cx="6119428" cy="158944"/>
            <a:chOff x="1918742" y="3212976"/>
            <a:chExt cx="8352927" cy="216024"/>
          </a:xfrm>
        </p:grpSpPr>
        <p:sp>
          <p:nvSpPr>
            <p:cNvPr id="30" name="椭圆 29"/>
            <p:cNvSpPr/>
            <p:nvPr/>
          </p:nvSpPr>
          <p:spPr>
            <a:xfrm>
              <a:off x="1918742"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1" name="椭圆 30"/>
            <p:cNvSpPr/>
            <p:nvPr/>
          </p:nvSpPr>
          <p:spPr>
            <a:xfrm>
              <a:off x="3913428"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2" name="椭圆 31"/>
            <p:cNvSpPr/>
            <p:nvPr/>
          </p:nvSpPr>
          <p:spPr>
            <a:xfrm>
              <a:off x="5987194"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3" name="椭圆 32"/>
            <p:cNvSpPr/>
            <p:nvPr/>
          </p:nvSpPr>
          <p:spPr>
            <a:xfrm>
              <a:off x="8021420"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4" name="椭圆 33"/>
            <p:cNvSpPr/>
            <p:nvPr/>
          </p:nvSpPr>
          <p:spPr>
            <a:xfrm>
              <a:off x="10055645"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5" name="矩形 34"/>
            <p:cNvSpPr/>
            <p:nvPr/>
          </p:nvSpPr>
          <p:spPr>
            <a:xfrm>
              <a:off x="1959948" y="3298129"/>
              <a:ext cx="8136905"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sp>
        <p:nvSpPr>
          <p:cNvPr id="36" name="等腰三角形 35"/>
          <p:cNvSpPr/>
          <p:nvPr/>
        </p:nvSpPr>
        <p:spPr>
          <a:xfrm flipV="1">
            <a:off x="1466744" y="3727854"/>
            <a:ext cx="183583" cy="15894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7" name="等腰三角形 36"/>
          <p:cNvSpPr/>
          <p:nvPr/>
        </p:nvSpPr>
        <p:spPr>
          <a:xfrm flipV="1">
            <a:off x="2957036" y="3727854"/>
            <a:ext cx="183583" cy="15894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8" name="等腰三角形 37"/>
          <p:cNvSpPr/>
          <p:nvPr/>
        </p:nvSpPr>
        <p:spPr>
          <a:xfrm flipV="1">
            <a:off x="4447328" y="3727854"/>
            <a:ext cx="183583" cy="15894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9" name="等腰三角形 38"/>
          <p:cNvSpPr/>
          <p:nvPr/>
        </p:nvSpPr>
        <p:spPr>
          <a:xfrm flipV="1">
            <a:off x="5937619" y="3727854"/>
            <a:ext cx="183583" cy="15894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40" name="等腰三角形 39"/>
          <p:cNvSpPr/>
          <p:nvPr/>
        </p:nvSpPr>
        <p:spPr>
          <a:xfrm flipV="1">
            <a:off x="7427913" y="3727854"/>
            <a:ext cx="183583" cy="158944"/>
          </a:xfrm>
          <a:prstGeom prst="triangl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41" name="TextBox 40"/>
          <p:cNvSpPr txBox="1"/>
          <p:nvPr/>
        </p:nvSpPr>
        <p:spPr>
          <a:xfrm>
            <a:off x="1080427" y="3985924"/>
            <a:ext cx="956217" cy="313960"/>
          </a:xfrm>
          <a:prstGeom prst="rect">
            <a:avLst/>
          </a:prstGeom>
          <a:noFill/>
        </p:spPr>
        <p:txBody>
          <a:bodyPr wrap="none" lIns="67099" tIns="33549" rIns="67099" bIns="33549" rtlCol="0">
            <a:spAutoFit/>
          </a:body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添加文字</a:t>
            </a:r>
          </a:p>
        </p:txBody>
      </p:sp>
      <p:sp>
        <p:nvSpPr>
          <p:cNvPr id="42" name="TextBox 41"/>
          <p:cNvSpPr txBox="1"/>
          <p:nvPr/>
        </p:nvSpPr>
        <p:spPr>
          <a:xfrm>
            <a:off x="2570719" y="3985924"/>
            <a:ext cx="956217" cy="313960"/>
          </a:xfrm>
          <a:prstGeom prst="rect">
            <a:avLst/>
          </a:prstGeom>
          <a:noFill/>
        </p:spPr>
        <p:txBody>
          <a:bodyPr wrap="none" lIns="67099" tIns="33549" rIns="67099" bIns="33549" rtlCol="0">
            <a:spAutoFit/>
          </a:body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添加文字</a:t>
            </a:r>
          </a:p>
        </p:txBody>
      </p:sp>
      <p:sp>
        <p:nvSpPr>
          <p:cNvPr id="43" name="TextBox 42"/>
          <p:cNvSpPr txBox="1"/>
          <p:nvPr/>
        </p:nvSpPr>
        <p:spPr>
          <a:xfrm>
            <a:off x="4061012" y="3985924"/>
            <a:ext cx="956217" cy="313960"/>
          </a:xfrm>
          <a:prstGeom prst="rect">
            <a:avLst/>
          </a:prstGeom>
          <a:noFill/>
        </p:spPr>
        <p:txBody>
          <a:bodyPr wrap="none" lIns="67099" tIns="33549" rIns="67099" bIns="33549" rtlCol="0">
            <a:spAutoFit/>
          </a:body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添加文字</a:t>
            </a:r>
          </a:p>
        </p:txBody>
      </p:sp>
      <p:sp>
        <p:nvSpPr>
          <p:cNvPr id="44" name="TextBox 43"/>
          <p:cNvSpPr txBox="1"/>
          <p:nvPr/>
        </p:nvSpPr>
        <p:spPr>
          <a:xfrm>
            <a:off x="5551304" y="3985924"/>
            <a:ext cx="956217" cy="313960"/>
          </a:xfrm>
          <a:prstGeom prst="rect">
            <a:avLst/>
          </a:prstGeom>
          <a:noFill/>
        </p:spPr>
        <p:txBody>
          <a:bodyPr wrap="none" lIns="67099" tIns="33549" rIns="67099" bIns="33549" rtlCol="0">
            <a:spAutoFit/>
          </a:body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添加文字</a:t>
            </a:r>
          </a:p>
        </p:txBody>
      </p:sp>
      <p:sp>
        <p:nvSpPr>
          <p:cNvPr id="45" name="TextBox 44"/>
          <p:cNvSpPr txBox="1"/>
          <p:nvPr/>
        </p:nvSpPr>
        <p:spPr>
          <a:xfrm>
            <a:off x="7041595" y="3985924"/>
            <a:ext cx="956217" cy="313960"/>
          </a:xfrm>
          <a:prstGeom prst="rect">
            <a:avLst/>
          </a:prstGeom>
          <a:noFill/>
        </p:spPr>
        <p:txBody>
          <a:bodyPr wrap="none" lIns="67099" tIns="33549" rIns="67099" bIns="33549" rtlCol="0">
            <a:spAutoFit/>
          </a:body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添加文字</a:t>
            </a:r>
          </a:p>
        </p:txBody>
      </p:sp>
      <p:sp>
        <p:nvSpPr>
          <p:cNvPr id="46" name="矩形 45"/>
          <p:cNvSpPr/>
          <p:nvPr/>
        </p:nvSpPr>
        <p:spPr>
          <a:xfrm>
            <a:off x="899115" y="4363631"/>
            <a:ext cx="7280010" cy="43352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点击添加标题</a:t>
            </a:r>
            <a:endParaRPr kumimoji="0" lang="zh-CN" altLang="en-US" sz="16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1" fill="hold" grpId="0"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10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par>
                                <p:cTn id="25" presetID="2" presetClass="entr" presetSubtype="1" fill="hold" grpId="0" nodeType="withEffect">
                                  <p:stCondLst>
                                    <p:cond delay="10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ppt_x"/>
                                          </p:val>
                                        </p:tav>
                                        <p:tav tm="100000">
                                          <p:val>
                                            <p:strVal val="#ppt_x"/>
                                          </p:val>
                                        </p:tav>
                                      </p:tavLst>
                                    </p:anim>
                                    <p:anim calcmode="lin" valueType="num">
                                      <p:cBhvr additive="base">
                                        <p:cTn id="28" dur="500" fill="hold"/>
                                        <p:tgtEl>
                                          <p:spTgt spid="7"/>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stCondLst>
                                    <p:cond delay="150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par>
                                <p:cTn id="33" presetID="2" presetClass="entr" presetSubtype="1" fill="hold" grpId="0" nodeType="withEffect">
                                  <p:stCondLst>
                                    <p:cond delay="150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ppt_x"/>
                                          </p:val>
                                        </p:tav>
                                        <p:tav tm="100000">
                                          <p:val>
                                            <p:strVal val="#ppt_x"/>
                                          </p:val>
                                        </p:tav>
                                      </p:tavLst>
                                    </p:anim>
                                    <p:anim calcmode="lin" valueType="num">
                                      <p:cBhvr additive="base">
                                        <p:cTn id="36" dur="500" fill="hold"/>
                                        <p:tgtEl>
                                          <p:spTgt spid="9"/>
                                        </p:tgtEl>
                                        <p:attrNameLst>
                                          <p:attrName>ppt_y</p:attrName>
                                        </p:attrNameLst>
                                      </p:cBhvr>
                                      <p:tavLst>
                                        <p:tav tm="0">
                                          <p:val>
                                            <p:strVal val="0-#ppt_h/2"/>
                                          </p:val>
                                        </p:tav>
                                        <p:tav tm="100000">
                                          <p:val>
                                            <p:strVal val="#ppt_y"/>
                                          </p:val>
                                        </p:tav>
                                      </p:tavLst>
                                    </p:anim>
                                  </p:childTnLst>
                                </p:cTn>
                              </p:par>
                              <p:par>
                                <p:cTn id="37" presetID="2" presetClass="entr" presetSubtype="4" fill="hold" grpId="0" nodeType="withEffect">
                                  <p:stCondLst>
                                    <p:cond delay="200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ppt_x"/>
                                          </p:val>
                                        </p:tav>
                                        <p:tav tm="100000">
                                          <p:val>
                                            <p:strVal val="#ppt_x"/>
                                          </p:val>
                                        </p:tav>
                                      </p:tavLst>
                                    </p:anim>
                                    <p:anim calcmode="lin" valueType="num">
                                      <p:cBhvr additive="base">
                                        <p:cTn id="40" dur="500" fill="hold"/>
                                        <p:tgtEl>
                                          <p:spTgt spid="10"/>
                                        </p:tgtEl>
                                        <p:attrNameLst>
                                          <p:attrName>ppt_y</p:attrName>
                                        </p:attrNameLst>
                                      </p:cBhvr>
                                      <p:tavLst>
                                        <p:tav tm="0">
                                          <p:val>
                                            <p:strVal val="1+#ppt_h/2"/>
                                          </p:val>
                                        </p:tav>
                                        <p:tav tm="100000">
                                          <p:val>
                                            <p:strVal val="#ppt_y"/>
                                          </p:val>
                                        </p:tav>
                                      </p:tavLst>
                                    </p:anim>
                                  </p:childTnLst>
                                </p:cTn>
                              </p:par>
                              <p:par>
                                <p:cTn id="41" presetID="2" presetClass="entr" presetSubtype="1" fill="hold" grpId="0" nodeType="withEffect">
                                  <p:stCondLst>
                                    <p:cond delay="200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500" fill="hold"/>
                                        <p:tgtEl>
                                          <p:spTgt spid="11"/>
                                        </p:tgtEl>
                                        <p:attrNameLst>
                                          <p:attrName>ppt_x</p:attrName>
                                        </p:attrNameLst>
                                      </p:cBhvr>
                                      <p:tavLst>
                                        <p:tav tm="0">
                                          <p:val>
                                            <p:strVal val="#ppt_x"/>
                                          </p:val>
                                        </p:tav>
                                        <p:tav tm="100000">
                                          <p:val>
                                            <p:strVal val="#ppt_x"/>
                                          </p:val>
                                        </p:tav>
                                      </p:tavLst>
                                    </p:anim>
                                    <p:anim calcmode="lin" valueType="num">
                                      <p:cBhvr additive="base">
                                        <p:cTn id="44" dur="500" fill="hold"/>
                                        <p:tgtEl>
                                          <p:spTgt spid="11"/>
                                        </p:tgtEl>
                                        <p:attrNameLst>
                                          <p:attrName>ppt_y</p:attrName>
                                        </p:attrNameLst>
                                      </p:cBhvr>
                                      <p:tavLst>
                                        <p:tav tm="0">
                                          <p:val>
                                            <p:strVal val="0-#ppt_h/2"/>
                                          </p:val>
                                        </p:tav>
                                        <p:tav tm="100000">
                                          <p:val>
                                            <p:strVal val="#ppt_y"/>
                                          </p:val>
                                        </p:tav>
                                      </p:tavLst>
                                    </p:anim>
                                  </p:childTnLst>
                                </p:cTn>
                              </p:par>
                              <p:par>
                                <p:cTn id="45" presetID="42" presetClass="entr" presetSubtype="0" fill="hold" nodeType="withEffect">
                                  <p:stCondLst>
                                    <p:cond delay="250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1000"/>
                                        <p:tgtEl>
                                          <p:spTgt spid="12"/>
                                        </p:tgtEl>
                                      </p:cBhvr>
                                    </p:animEffect>
                                    <p:anim calcmode="lin" valueType="num">
                                      <p:cBhvr>
                                        <p:cTn id="48" dur="1000" fill="hold"/>
                                        <p:tgtEl>
                                          <p:spTgt spid="12"/>
                                        </p:tgtEl>
                                        <p:attrNameLst>
                                          <p:attrName>ppt_x</p:attrName>
                                        </p:attrNameLst>
                                      </p:cBhvr>
                                      <p:tavLst>
                                        <p:tav tm="0">
                                          <p:val>
                                            <p:strVal val="#ppt_x"/>
                                          </p:val>
                                        </p:tav>
                                        <p:tav tm="100000">
                                          <p:val>
                                            <p:strVal val="#ppt_x"/>
                                          </p:val>
                                        </p:tav>
                                      </p:tavLst>
                                    </p:anim>
                                    <p:anim calcmode="lin" valueType="num">
                                      <p:cBhvr>
                                        <p:cTn id="49" dur="1000" fill="hold"/>
                                        <p:tgtEl>
                                          <p:spTgt spid="12"/>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250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1000"/>
                                        <p:tgtEl>
                                          <p:spTgt spid="17"/>
                                        </p:tgtEl>
                                      </p:cBhvr>
                                    </p:animEffect>
                                    <p:anim calcmode="lin" valueType="num">
                                      <p:cBhvr>
                                        <p:cTn id="53" dur="1000" fill="hold"/>
                                        <p:tgtEl>
                                          <p:spTgt spid="17"/>
                                        </p:tgtEl>
                                        <p:attrNameLst>
                                          <p:attrName>ppt_x</p:attrName>
                                        </p:attrNameLst>
                                      </p:cBhvr>
                                      <p:tavLst>
                                        <p:tav tm="0">
                                          <p:val>
                                            <p:strVal val="#ppt_x"/>
                                          </p:val>
                                        </p:tav>
                                        <p:tav tm="100000">
                                          <p:val>
                                            <p:strVal val="#ppt_x"/>
                                          </p:val>
                                        </p:tav>
                                      </p:tavLst>
                                    </p:anim>
                                    <p:anim calcmode="lin" valueType="num">
                                      <p:cBhvr>
                                        <p:cTn id="54" dur="1000" fill="hold"/>
                                        <p:tgtEl>
                                          <p:spTgt spid="17"/>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2500"/>
                                  </p:stCondLst>
                                  <p:childTnLst>
                                    <p:set>
                                      <p:cBhvr>
                                        <p:cTn id="56" dur="1" fill="hold">
                                          <p:stCondLst>
                                            <p:cond delay="0"/>
                                          </p:stCondLst>
                                        </p:cTn>
                                        <p:tgtEl>
                                          <p:spTgt spid="18"/>
                                        </p:tgtEl>
                                        <p:attrNameLst>
                                          <p:attrName>style.visibility</p:attrName>
                                        </p:attrNameLst>
                                      </p:cBhvr>
                                      <p:to>
                                        <p:strVal val="visible"/>
                                      </p:to>
                                    </p:set>
                                    <p:animEffect transition="in" filter="fade">
                                      <p:cBhvr>
                                        <p:cTn id="57" dur="1000"/>
                                        <p:tgtEl>
                                          <p:spTgt spid="18"/>
                                        </p:tgtEl>
                                      </p:cBhvr>
                                    </p:animEffect>
                                    <p:anim calcmode="lin" valueType="num">
                                      <p:cBhvr>
                                        <p:cTn id="58" dur="1000" fill="hold"/>
                                        <p:tgtEl>
                                          <p:spTgt spid="18"/>
                                        </p:tgtEl>
                                        <p:attrNameLst>
                                          <p:attrName>ppt_x</p:attrName>
                                        </p:attrNameLst>
                                      </p:cBhvr>
                                      <p:tavLst>
                                        <p:tav tm="0">
                                          <p:val>
                                            <p:strVal val="#ppt_x"/>
                                          </p:val>
                                        </p:tav>
                                        <p:tav tm="100000">
                                          <p:val>
                                            <p:strVal val="#ppt_x"/>
                                          </p:val>
                                        </p:tav>
                                      </p:tavLst>
                                    </p:anim>
                                    <p:anim calcmode="lin" valueType="num">
                                      <p:cBhvr>
                                        <p:cTn id="59" dur="1000" fill="hold"/>
                                        <p:tgtEl>
                                          <p:spTgt spid="18"/>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2500"/>
                                  </p:stCondLst>
                                  <p:childTnLst>
                                    <p:set>
                                      <p:cBhvr>
                                        <p:cTn id="61" dur="1" fill="hold">
                                          <p:stCondLst>
                                            <p:cond delay="0"/>
                                          </p:stCondLst>
                                        </p:cTn>
                                        <p:tgtEl>
                                          <p:spTgt spid="21"/>
                                        </p:tgtEl>
                                        <p:attrNameLst>
                                          <p:attrName>style.visibility</p:attrName>
                                        </p:attrNameLst>
                                      </p:cBhvr>
                                      <p:to>
                                        <p:strVal val="visible"/>
                                      </p:to>
                                    </p:set>
                                    <p:animEffect transition="in" filter="fade">
                                      <p:cBhvr>
                                        <p:cTn id="62" dur="1000"/>
                                        <p:tgtEl>
                                          <p:spTgt spid="21"/>
                                        </p:tgtEl>
                                      </p:cBhvr>
                                    </p:animEffect>
                                    <p:anim calcmode="lin" valueType="num">
                                      <p:cBhvr>
                                        <p:cTn id="63" dur="1000" fill="hold"/>
                                        <p:tgtEl>
                                          <p:spTgt spid="21"/>
                                        </p:tgtEl>
                                        <p:attrNameLst>
                                          <p:attrName>ppt_x</p:attrName>
                                        </p:attrNameLst>
                                      </p:cBhvr>
                                      <p:tavLst>
                                        <p:tav tm="0">
                                          <p:val>
                                            <p:strVal val="#ppt_x"/>
                                          </p:val>
                                        </p:tav>
                                        <p:tav tm="100000">
                                          <p:val>
                                            <p:strVal val="#ppt_x"/>
                                          </p:val>
                                        </p:tav>
                                      </p:tavLst>
                                    </p:anim>
                                    <p:anim calcmode="lin" valueType="num">
                                      <p:cBhvr>
                                        <p:cTn id="64" dur="1000" fill="hold"/>
                                        <p:tgtEl>
                                          <p:spTgt spid="21"/>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2500"/>
                                  </p:stCondLst>
                                  <p:childTnLst>
                                    <p:set>
                                      <p:cBhvr>
                                        <p:cTn id="66" dur="1" fill="hold">
                                          <p:stCondLst>
                                            <p:cond delay="0"/>
                                          </p:stCondLst>
                                        </p:cTn>
                                        <p:tgtEl>
                                          <p:spTgt spid="22"/>
                                        </p:tgtEl>
                                        <p:attrNameLst>
                                          <p:attrName>style.visibility</p:attrName>
                                        </p:attrNameLst>
                                      </p:cBhvr>
                                      <p:to>
                                        <p:strVal val="visible"/>
                                      </p:to>
                                    </p:set>
                                    <p:animEffect transition="in" filter="fade">
                                      <p:cBhvr>
                                        <p:cTn id="67" dur="1000"/>
                                        <p:tgtEl>
                                          <p:spTgt spid="22"/>
                                        </p:tgtEl>
                                      </p:cBhvr>
                                    </p:animEffect>
                                    <p:anim calcmode="lin" valueType="num">
                                      <p:cBhvr>
                                        <p:cTn id="68" dur="1000" fill="hold"/>
                                        <p:tgtEl>
                                          <p:spTgt spid="22"/>
                                        </p:tgtEl>
                                        <p:attrNameLst>
                                          <p:attrName>ppt_x</p:attrName>
                                        </p:attrNameLst>
                                      </p:cBhvr>
                                      <p:tavLst>
                                        <p:tav tm="0">
                                          <p:val>
                                            <p:strVal val="#ppt_x"/>
                                          </p:val>
                                        </p:tav>
                                        <p:tav tm="100000">
                                          <p:val>
                                            <p:strVal val="#ppt_x"/>
                                          </p:val>
                                        </p:tav>
                                      </p:tavLst>
                                    </p:anim>
                                    <p:anim calcmode="lin" valueType="num">
                                      <p:cBhvr>
                                        <p:cTn id="69" dur="1000" fill="hold"/>
                                        <p:tgtEl>
                                          <p:spTgt spid="22"/>
                                        </p:tgtEl>
                                        <p:attrNameLst>
                                          <p:attrName>ppt_y</p:attrName>
                                        </p:attrNameLst>
                                      </p:cBhvr>
                                      <p:tavLst>
                                        <p:tav tm="0">
                                          <p:val>
                                            <p:strVal val="#ppt_y+.1"/>
                                          </p:val>
                                        </p:tav>
                                        <p:tav tm="100000">
                                          <p:val>
                                            <p:strVal val="#ppt_y"/>
                                          </p:val>
                                        </p:tav>
                                      </p:tavLst>
                                    </p:anim>
                                  </p:childTnLst>
                                </p:cTn>
                              </p:par>
                              <p:par>
                                <p:cTn id="70" presetID="22" presetClass="entr" presetSubtype="8" fill="hold" nodeType="withEffect">
                                  <p:stCondLst>
                                    <p:cond delay="3000"/>
                                  </p:stCondLst>
                                  <p:childTnLst>
                                    <p:set>
                                      <p:cBhvr>
                                        <p:cTn id="71" dur="1" fill="hold">
                                          <p:stCondLst>
                                            <p:cond delay="0"/>
                                          </p:stCondLst>
                                        </p:cTn>
                                        <p:tgtEl>
                                          <p:spTgt spid="29"/>
                                        </p:tgtEl>
                                        <p:attrNameLst>
                                          <p:attrName>style.visibility</p:attrName>
                                        </p:attrNameLst>
                                      </p:cBhvr>
                                      <p:to>
                                        <p:strVal val="visible"/>
                                      </p:to>
                                    </p:set>
                                    <p:animEffect transition="in" filter="wipe(left)">
                                      <p:cBhvr>
                                        <p:cTn id="72" dur="500"/>
                                        <p:tgtEl>
                                          <p:spTgt spid="29"/>
                                        </p:tgtEl>
                                      </p:cBhvr>
                                    </p:animEffect>
                                  </p:childTnLst>
                                </p:cTn>
                              </p:par>
                              <p:par>
                                <p:cTn id="73" presetID="10" presetClass="entr" presetSubtype="0" fill="hold" grpId="0" nodeType="withEffect">
                                  <p:stCondLst>
                                    <p:cond delay="2500"/>
                                  </p:stCondLst>
                                  <p:childTnLst>
                                    <p:set>
                                      <p:cBhvr>
                                        <p:cTn id="74" dur="1" fill="hold">
                                          <p:stCondLst>
                                            <p:cond delay="0"/>
                                          </p:stCondLst>
                                        </p:cTn>
                                        <p:tgtEl>
                                          <p:spTgt spid="36"/>
                                        </p:tgtEl>
                                        <p:attrNameLst>
                                          <p:attrName>style.visibility</p:attrName>
                                        </p:attrNameLst>
                                      </p:cBhvr>
                                      <p:to>
                                        <p:strVal val="visible"/>
                                      </p:to>
                                    </p:set>
                                    <p:animEffect transition="in" filter="fade">
                                      <p:cBhvr>
                                        <p:cTn id="75" dur="500"/>
                                        <p:tgtEl>
                                          <p:spTgt spid="36"/>
                                        </p:tgtEl>
                                      </p:cBhvr>
                                    </p:animEffect>
                                  </p:childTnLst>
                                </p:cTn>
                              </p:par>
                              <p:par>
                                <p:cTn id="76" presetID="42" presetClass="entr" presetSubtype="0" fill="hold" grpId="0" nodeType="withEffect">
                                  <p:stCondLst>
                                    <p:cond delay="2500"/>
                                  </p:stCondLst>
                                  <p:childTnLst>
                                    <p:set>
                                      <p:cBhvr>
                                        <p:cTn id="77" dur="1" fill="hold">
                                          <p:stCondLst>
                                            <p:cond delay="0"/>
                                          </p:stCondLst>
                                        </p:cTn>
                                        <p:tgtEl>
                                          <p:spTgt spid="41"/>
                                        </p:tgtEl>
                                        <p:attrNameLst>
                                          <p:attrName>style.visibility</p:attrName>
                                        </p:attrNameLst>
                                      </p:cBhvr>
                                      <p:to>
                                        <p:strVal val="visible"/>
                                      </p:to>
                                    </p:set>
                                    <p:animEffect transition="in" filter="fade">
                                      <p:cBhvr>
                                        <p:cTn id="78" dur="500"/>
                                        <p:tgtEl>
                                          <p:spTgt spid="41"/>
                                        </p:tgtEl>
                                      </p:cBhvr>
                                    </p:animEffect>
                                    <p:anim calcmode="lin" valueType="num">
                                      <p:cBhvr>
                                        <p:cTn id="79" dur="500" fill="hold"/>
                                        <p:tgtEl>
                                          <p:spTgt spid="41"/>
                                        </p:tgtEl>
                                        <p:attrNameLst>
                                          <p:attrName>ppt_x</p:attrName>
                                        </p:attrNameLst>
                                      </p:cBhvr>
                                      <p:tavLst>
                                        <p:tav tm="0">
                                          <p:val>
                                            <p:strVal val="#ppt_x"/>
                                          </p:val>
                                        </p:tav>
                                        <p:tav tm="100000">
                                          <p:val>
                                            <p:strVal val="#ppt_x"/>
                                          </p:val>
                                        </p:tav>
                                      </p:tavLst>
                                    </p:anim>
                                    <p:anim calcmode="lin" valueType="num">
                                      <p:cBhvr>
                                        <p:cTn id="80" dur="500" fill="hold"/>
                                        <p:tgtEl>
                                          <p:spTgt spid="41"/>
                                        </p:tgtEl>
                                        <p:attrNameLst>
                                          <p:attrName>ppt_y</p:attrName>
                                        </p:attrNameLst>
                                      </p:cBhvr>
                                      <p:tavLst>
                                        <p:tav tm="0">
                                          <p:val>
                                            <p:strVal val="#ppt_y+.1"/>
                                          </p:val>
                                        </p:tav>
                                        <p:tav tm="100000">
                                          <p:val>
                                            <p:strVal val="#ppt_y"/>
                                          </p:val>
                                        </p:tav>
                                      </p:tavLst>
                                    </p:anim>
                                  </p:childTnLst>
                                </p:cTn>
                              </p:par>
                              <p:par>
                                <p:cTn id="81" presetID="10" presetClass="entr" presetSubtype="0" fill="hold" grpId="0" nodeType="withEffect">
                                  <p:stCondLst>
                                    <p:cond delay="3000"/>
                                  </p:stCondLst>
                                  <p:childTnLst>
                                    <p:set>
                                      <p:cBhvr>
                                        <p:cTn id="82" dur="1" fill="hold">
                                          <p:stCondLst>
                                            <p:cond delay="0"/>
                                          </p:stCondLst>
                                        </p:cTn>
                                        <p:tgtEl>
                                          <p:spTgt spid="37"/>
                                        </p:tgtEl>
                                        <p:attrNameLst>
                                          <p:attrName>style.visibility</p:attrName>
                                        </p:attrNameLst>
                                      </p:cBhvr>
                                      <p:to>
                                        <p:strVal val="visible"/>
                                      </p:to>
                                    </p:set>
                                    <p:animEffect transition="in" filter="fade">
                                      <p:cBhvr>
                                        <p:cTn id="83" dur="500"/>
                                        <p:tgtEl>
                                          <p:spTgt spid="37"/>
                                        </p:tgtEl>
                                      </p:cBhvr>
                                    </p:animEffect>
                                  </p:childTnLst>
                                </p:cTn>
                              </p:par>
                              <p:par>
                                <p:cTn id="84" presetID="10" presetClass="entr" presetSubtype="0" fill="hold" grpId="0" nodeType="withEffect">
                                  <p:stCondLst>
                                    <p:cond delay="3500"/>
                                  </p:stCondLst>
                                  <p:childTnLst>
                                    <p:set>
                                      <p:cBhvr>
                                        <p:cTn id="85" dur="1" fill="hold">
                                          <p:stCondLst>
                                            <p:cond delay="0"/>
                                          </p:stCondLst>
                                        </p:cTn>
                                        <p:tgtEl>
                                          <p:spTgt spid="38"/>
                                        </p:tgtEl>
                                        <p:attrNameLst>
                                          <p:attrName>style.visibility</p:attrName>
                                        </p:attrNameLst>
                                      </p:cBhvr>
                                      <p:to>
                                        <p:strVal val="visible"/>
                                      </p:to>
                                    </p:set>
                                    <p:animEffect transition="in" filter="fade">
                                      <p:cBhvr>
                                        <p:cTn id="86" dur="500"/>
                                        <p:tgtEl>
                                          <p:spTgt spid="38"/>
                                        </p:tgtEl>
                                      </p:cBhvr>
                                    </p:animEffect>
                                  </p:childTnLst>
                                </p:cTn>
                              </p:par>
                              <p:par>
                                <p:cTn id="87" presetID="10" presetClass="entr" presetSubtype="0" fill="hold" grpId="0" nodeType="withEffect">
                                  <p:stCondLst>
                                    <p:cond delay="4000"/>
                                  </p:stCondLst>
                                  <p:childTnLst>
                                    <p:set>
                                      <p:cBhvr>
                                        <p:cTn id="88" dur="1" fill="hold">
                                          <p:stCondLst>
                                            <p:cond delay="0"/>
                                          </p:stCondLst>
                                        </p:cTn>
                                        <p:tgtEl>
                                          <p:spTgt spid="39"/>
                                        </p:tgtEl>
                                        <p:attrNameLst>
                                          <p:attrName>style.visibility</p:attrName>
                                        </p:attrNameLst>
                                      </p:cBhvr>
                                      <p:to>
                                        <p:strVal val="visible"/>
                                      </p:to>
                                    </p:set>
                                    <p:animEffect transition="in" filter="fade">
                                      <p:cBhvr>
                                        <p:cTn id="89" dur="500"/>
                                        <p:tgtEl>
                                          <p:spTgt spid="39"/>
                                        </p:tgtEl>
                                      </p:cBhvr>
                                    </p:animEffect>
                                  </p:childTnLst>
                                </p:cTn>
                              </p:par>
                              <p:par>
                                <p:cTn id="90" presetID="10" presetClass="entr" presetSubtype="0" fill="hold" grpId="0" nodeType="withEffect">
                                  <p:stCondLst>
                                    <p:cond delay="4500"/>
                                  </p:stCondLst>
                                  <p:childTnLst>
                                    <p:set>
                                      <p:cBhvr>
                                        <p:cTn id="91" dur="1" fill="hold">
                                          <p:stCondLst>
                                            <p:cond delay="0"/>
                                          </p:stCondLst>
                                        </p:cTn>
                                        <p:tgtEl>
                                          <p:spTgt spid="40"/>
                                        </p:tgtEl>
                                        <p:attrNameLst>
                                          <p:attrName>style.visibility</p:attrName>
                                        </p:attrNameLst>
                                      </p:cBhvr>
                                      <p:to>
                                        <p:strVal val="visible"/>
                                      </p:to>
                                    </p:set>
                                    <p:animEffect transition="in" filter="fade">
                                      <p:cBhvr>
                                        <p:cTn id="92" dur="500"/>
                                        <p:tgtEl>
                                          <p:spTgt spid="40"/>
                                        </p:tgtEl>
                                      </p:cBhvr>
                                    </p:animEffect>
                                  </p:childTnLst>
                                </p:cTn>
                              </p:par>
                              <p:par>
                                <p:cTn id="93" presetID="42" presetClass="entr" presetSubtype="0" fill="hold" grpId="0" nodeType="withEffect">
                                  <p:stCondLst>
                                    <p:cond delay="3000"/>
                                  </p:stCondLst>
                                  <p:childTnLst>
                                    <p:set>
                                      <p:cBhvr>
                                        <p:cTn id="94" dur="1" fill="hold">
                                          <p:stCondLst>
                                            <p:cond delay="0"/>
                                          </p:stCondLst>
                                        </p:cTn>
                                        <p:tgtEl>
                                          <p:spTgt spid="42"/>
                                        </p:tgtEl>
                                        <p:attrNameLst>
                                          <p:attrName>style.visibility</p:attrName>
                                        </p:attrNameLst>
                                      </p:cBhvr>
                                      <p:to>
                                        <p:strVal val="visible"/>
                                      </p:to>
                                    </p:set>
                                    <p:animEffect transition="in" filter="fade">
                                      <p:cBhvr>
                                        <p:cTn id="95" dur="500"/>
                                        <p:tgtEl>
                                          <p:spTgt spid="42"/>
                                        </p:tgtEl>
                                      </p:cBhvr>
                                    </p:animEffect>
                                    <p:anim calcmode="lin" valueType="num">
                                      <p:cBhvr>
                                        <p:cTn id="96" dur="500" fill="hold"/>
                                        <p:tgtEl>
                                          <p:spTgt spid="42"/>
                                        </p:tgtEl>
                                        <p:attrNameLst>
                                          <p:attrName>ppt_x</p:attrName>
                                        </p:attrNameLst>
                                      </p:cBhvr>
                                      <p:tavLst>
                                        <p:tav tm="0">
                                          <p:val>
                                            <p:strVal val="#ppt_x"/>
                                          </p:val>
                                        </p:tav>
                                        <p:tav tm="100000">
                                          <p:val>
                                            <p:strVal val="#ppt_x"/>
                                          </p:val>
                                        </p:tav>
                                      </p:tavLst>
                                    </p:anim>
                                    <p:anim calcmode="lin" valueType="num">
                                      <p:cBhvr>
                                        <p:cTn id="97" dur="500" fill="hold"/>
                                        <p:tgtEl>
                                          <p:spTgt spid="42"/>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3500"/>
                                  </p:stCondLst>
                                  <p:childTnLst>
                                    <p:set>
                                      <p:cBhvr>
                                        <p:cTn id="99" dur="1" fill="hold">
                                          <p:stCondLst>
                                            <p:cond delay="0"/>
                                          </p:stCondLst>
                                        </p:cTn>
                                        <p:tgtEl>
                                          <p:spTgt spid="43"/>
                                        </p:tgtEl>
                                        <p:attrNameLst>
                                          <p:attrName>style.visibility</p:attrName>
                                        </p:attrNameLst>
                                      </p:cBhvr>
                                      <p:to>
                                        <p:strVal val="visible"/>
                                      </p:to>
                                    </p:set>
                                    <p:animEffect transition="in" filter="fade">
                                      <p:cBhvr>
                                        <p:cTn id="100" dur="500"/>
                                        <p:tgtEl>
                                          <p:spTgt spid="43"/>
                                        </p:tgtEl>
                                      </p:cBhvr>
                                    </p:animEffect>
                                    <p:anim calcmode="lin" valueType="num">
                                      <p:cBhvr>
                                        <p:cTn id="101" dur="500" fill="hold"/>
                                        <p:tgtEl>
                                          <p:spTgt spid="43"/>
                                        </p:tgtEl>
                                        <p:attrNameLst>
                                          <p:attrName>ppt_x</p:attrName>
                                        </p:attrNameLst>
                                      </p:cBhvr>
                                      <p:tavLst>
                                        <p:tav tm="0">
                                          <p:val>
                                            <p:strVal val="#ppt_x"/>
                                          </p:val>
                                        </p:tav>
                                        <p:tav tm="100000">
                                          <p:val>
                                            <p:strVal val="#ppt_x"/>
                                          </p:val>
                                        </p:tav>
                                      </p:tavLst>
                                    </p:anim>
                                    <p:anim calcmode="lin" valueType="num">
                                      <p:cBhvr>
                                        <p:cTn id="102" dur="500" fill="hold"/>
                                        <p:tgtEl>
                                          <p:spTgt spid="43"/>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4000"/>
                                  </p:stCondLst>
                                  <p:childTnLst>
                                    <p:set>
                                      <p:cBhvr>
                                        <p:cTn id="104" dur="1" fill="hold">
                                          <p:stCondLst>
                                            <p:cond delay="0"/>
                                          </p:stCondLst>
                                        </p:cTn>
                                        <p:tgtEl>
                                          <p:spTgt spid="44"/>
                                        </p:tgtEl>
                                        <p:attrNameLst>
                                          <p:attrName>style.visibility</p:attrName>
                                        </p:attrNameLst>
                                      </p:cBhvr>
                                      <p:to>
                                        <p:strVal val="visible"/>
                                      </p:to>
                                    </p:set>
                                    <p:animEffect transition="in" filter="fade">
                                      <p:cBhvr>
                                        <p:cTn id="105" dur="500"/>
                                        <p:tgtEl>
                                          <p:spTgt spid="44"/>
                                        </p:tgtEl>
                                      </p:cBhvr>
                                    </p:animEffect>
                                    <p:anim calcmode="lin" valueType="num">
                                      <p:cBhvr>
                                        <p:cTn id="106" dur="500" fill="hold"/>
                                        <p:tgtEl>
                                          <p:spTgt spid="44"/>
                                        </p:tgtEl>
                                        <p:attrNameLst>
                                          <p:attrName>ppt_x</p:attrName>
                                        </p:attrNameLst>
                                      </p:cBhvr>
                                      <p:tavLst>
                                        <p:tav tm="0">
                                          <p:val>
                                            <p:strVal val="#ppt_x"/>
                                          </p:val>
                                        </p:tav>
                                        <p:tav tm="100000">
                                          <p:val>
                                            <p:strVal val="#ppt_x"/>
                                          </p:val>
                                        </p:tav>
                                      </p:tavLst>
                                    </p:anim>
                                    <p:anim calcmode="lin" valueType="num">
                                      <p:cBhvr>
                                        <p:cTn id="107" dur="500" fill="hold"/>
                                        <p:tgtEl>
                                          <p:spTgt spid="44"/>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4500"/>
                                  </p:stCondLst>
                                  <p:childTnLst>
                                    <p:set>
                                      <p:cBhvr>
                                        <p:cTn id="109" dur="1" fill="hold">
                                          <p:stCondLst>
                                            <p:cond delay="0"/>
                                          </p:stCondLst>
                                        </p:cTn>
                                        <p:tgtEl>
                                          <p:spTgt spid="45"/>
                                        </p:tgtEl>
                                        <p:attrNameLst>
                                          <p:attrName>style.visibility</p:attrName>
                                        </p:attrNameLst>
                                      </p:cBhvr>
                                      <p:to>
                                        <p:strVal val="visible"/>
                                      </p:to>
                                    </p:set>
                                    <p:animEffect transition="in" filter="fade">
                                      <p:cBhvr>
                                        <p:cTn id="110" dur="500"/>
                                        <p:tgtEl>
                                          <p:spTgt spid="45"/>
                                        </p:tgtEl>
                                      </p:cBhvr>
                                    </p:animEffect>
                                    <p:anim calcmode="lin" valueType="num">
                                      <p:cBhvr>
                                        <p:cTn id="111" dur="500" fill="hold"/>
                                        <p:tgtEl>
                                          <p:spTgt spid="45"/>
                                        </p:tgtEl>
                                        <p:attrNameLst>
                                          <p:attrName>ppt_x</p:attrName>
                                        </p:attrNameLst>
                                      </p:cBhvr>
                                      <p:tavLst>
                                        <p:tav tm="0">
                                          <p:val>
                                            <p:strVal val="#ppt_x"/>
                                          </p:val>
                                        </p:tav>
                                        <p:tav tm="100000">
                                          <p:val>
                                            <p:strVal val="#ppt_x"/>
                                          </p:val>
                                        </p:tav>
                                      </p:tavLst>
                                    </p:anim>
                                    <p:anim calcmode="lin" valueType="num">
                                      <p:cBhvr>
                                        <p:cTn id="112" dur="500" fill="hold"/>
                                        <p:tgtEl>
                                          <p:spTgt spid="45"/>
                                        </p:tgtEl>
                                        <p:attrNameLst>
                                          <p:attrName>ppt_y</p:attrName>
                                        </p:attrNameLst>
                                      </p:cBhvr>
                                      <p:tavLst>
                                        <p:tav tm="0">
                                          <p:val>
                                            <p:strVal val="#ppt_y+.1"/>
                                          </p:val>
                                        </p:tav>
                                        <p:tav tm="100000">
                                          <p:val>
                                            <p:strVal val="#ppt_y"/>
                                          </p:val>
                                        </p:tav>
                                      </p:tavLst>
                                    </p:anim>
                                  </p:childTnLst>
                                </p:cTn>
                              </p:par>
                            </p:childTnLst>
                          </p:cTn>
                        </p:par>
                        <p:par>
                          <p:cTn id="113" fill="hold">
                            <p:stCondLst>
                              <p:cond delay="5000"/>
                            </p:stCondLst>
                            <p:childTnLst>
                              <p:par>
                                <p:cTn id="114" presetID="42" presetClass="entr" presetSubtype="0" fill="hold" grpId="0" nodeType="afterEffect">
                                  <p:stCondLst>
                                    <p:cond delay="0"/>
                                  </p:stCondLst>
                                  <p:childTnLst>
                                    <p:set>
                                      <p:cBhvr>
                                        <p:cTn id="115" dur="1" fill="hold">
                                          <p:stCondLst>
                                            <p:cond delay="0"/>
                                          </p:stCondLst>
                                        </p:cTn>
                                        <p:tgtEl>
                                          <p:spTgt spid="46"/>
                                        </p:tgtEl>
                                        <p:attrNameLst>
                                          <p:attrName>style.visibility</p:attrName>
                                        </p:attrNameLst>
                                      </p:cBhvr>
                                      <p:to>
                                        <p:strVal val="visible"/>
                                      </p:to>
                                    </p:set>
                                    <p:animEffect transition="in" filter="fade">
                                      <p:cBhvr>
                                        <p:cTn id="116" dur="1000"/>
                                        <p:tgtEl>
                                          <p:spTgt spid="46"/>
                                        </p:tgtEl>
                                      </p:cBhvr>
                                    </p:animEffect>
                                    <p:anim calcmode="lin" valueType="num">
                                      <p:cBhvr>
                                        <p:cTn id="117" dur="1000" fill="hold"/>
                                        <p:tgtEl>
                                          <p:spTgt spid="46"/>
                                        </p:tgtEl>
                                        <p:attrNameLst>
                                          <p:attrName>ppt_x</p:attrName>
                                        </p:attrNameLst>
                                      </p:cBhvr>
                                      <p:tavLst>
                                        <p:tav tm="0">
                                          <p:val>
                                            <p:strVal val="#ppt_x"/>
                                          </p:val>
                                        </p:tav>
                                        <p:tav tm="100000">
                                          <p:val>
                                            <p:strVal val="#ppt_x"/>
                                          </p:val>
                                        </p:tav>
                                      </p:tavLst>
                                    </p:anim>
                                    <p:anim calcmode="lin" valueType="num">
                                      <p:cBhvr>
                                        <p:cTn id="118"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7" grpId="0" animBg="1"/>
      <p:bldP spid="21" grpId="0" animBg="1"/>
      <p:bldP spid="36" grpId="0" animBg="1"/>
      <p:bldP spid="37" grpId="0" animBg="1"/>
      <p:bldP spid="38" grpId="0" animBg="1"/>
      <p:bldP spid="39" grpId="0" animBg="1"/>
      <p:bldP spid="40" grpId="0" animBg="1"/>
      <p:bldP spid="41" grpId="0"/>
      <p:bldP spid="42" grpId="0"/>
      <p:bldP spid="43" grpId="0"/>
      <p:bldP spid="44" grpId="0"/>
      <p:bldP spid="45" grpId="0"/>
      <p:bldP spid="4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箭头3"/>
          <p:cNvSpPr>
            <a:spLocks/>
          </p:cNvSpPr>
          <p:nvPr/>
        </p:nvSpPr>
        <p:spPr bwMode="gray">
          <a:xfrm flipV="1">
            <a:off x="1870669" y="3051345"/>
            <a:ext cx="1206386" cy="1406993"/>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lIns="68571" tIns="34285" rIns="68571" bIns="34285"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3" name="箭头2"/>
          <p:cNvSpPr>
            <a:spLocks/>
          </p:cNvSpPr>
          <p:nvPr/>
        </p:nvSpPr>
        <p:spPr bwMode="gray">
          <a:xfrm rot="16200000">
            <a:off x="2188686" y="2533174"/>
            <a:ext cx="358296" cy="1433956"/>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75000"/>
            </a:schemeClr>
          </a:solidFill>
          <a:ln>
            <a:noFill/>
          </a:ln>
          <a:effectLst/>
          <a:extLst/>
        </p:spPr>
        <p:txBody>
          <a:bodyPr wrap="none" lIns="68571" tIns="34285" rIns="68571" bIns="34285"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4" name="箭头1"/>
          <p:cNvSpPr>
            <a:spLocks/>
          </p:cNvSpPr>
          <p:nvPr/>
        </p:nvSpPr>
        <p:spPr bwMode="gray">
          <a:xfrm>
            <a:off x="1862911" y="1968313"/>
            <a:ext cx="1206386" cy="1406993"/>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lIns="68571" tIns="34285" rIns="68571" bIns="34285"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5" name="标题1"/>
          <p:cNvSpPr>
            <a:spLocks noChangeArrowheads="1"/>
          </p:cNvSpPr>
          <p:nvPr/>
        </p:nvSpPr>
        <p:spPr bwMode="gray">
          <a:xfrm>
            <a:off x="3152643" y="1701507"/>
            <a:ext cx="1993390" cy="866499"/>
          </a:xfrm>
          <a:prstGeom prst="roundRect">
            <a:avLst>
              <a:gd name="adj" fmla="val 11921"/>
            </a:avLst>
          </a:prstGeom>
          <a:solidFill>
            <a:schemeClr val="accent2"/>
          </a:solidFill>
          <a:ln w="25400" cap="flat" cmpd="sng" algn="ctr">
            <a:noFill/>
            <a:prstDash val="solid"/>
          </a:ln>
          <a:effectLst>
            <a:outerShdw blurRad="50800" dist="38100" dir="2700000" algn="tl" rotWithShape="0">
              <a:prstClr val="black">
                <a:alpha val="40000"/>
              </a:prstClr>
            </a:outerShdw>
          </a:effectLst>
        </p:spPr>
        <p:txBody>
          <a:bodyPr lIns="68571" tIns="34285" rIns="68571" bIns="3428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rPr>
              <a:t>          点击添加文本</a:t>
            </a:r>
            <a:endParaRPr kumimoji="0" lang="zh-CN" altLang="zh-CN" sz="12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endParaRPr>
          </a:p>
        </p:txBody>
      </p:sp>
      <p:sp>
        <p:nvSpPr>
          <p:cNvPr id="6" name="标题2"/>
          <p:cNvSpPr>
            <a:spLocks noChangeArrowheads="1"/>
          </p:cNvSpPr>
          <p:nvPr/>
        </p:nvSpPr>
        <p:spPr bwMode="gray">
          <a:xfrm>
            <a:off x="3162164" y="2778774"/>
            <a:ext cx="1983869" cy="866499"/>
          </a:xfrm>
          <a:prstGeom prst="roundRect">
            <a:avLst>
              <a:gd name="adj" fmla="val 11921"/>
            </a:avLst>
          </a:prstGeom>
          <a:solidFill>
            <a:schemeClr val="accent3"/>
          </a:solidFill>
          <a:ln w="25400" cap="flat" cmpd="sng" algn="ctr">
            <a:noFill/>
            <a:prstDash val="solid"/>
          </a:ln>
          <a:effectLst>
            <a:outerShdw blurRad="50800" dist="38100" dir="2700000" algn="tl" rotWithShape="0">
              <a:prstClr val="black">
                <a:alpha val="40000"/>
              </a:prstClr>
            </a:outerShdw>
          </a:effectLst>
        </p:spPr>
        <p:txBody>
          <a:bodyPr lIns="68571" tIns="34285" rIns="68571" bIns="3428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2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rPr>
              <a:t>点击添加文本</a:t>
            </a:r>
            <a:endParaRPr kumimoji="0" lang="zh-CN" altLang="zh-CN" sz="12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endParaRPr>
          </a:p>
        </p:txBody>
      </p:sp>
      <p:sp>
        <p:nvSpPr>
          <p:cNvPr id="7" name="标题3"/>
          <p:cNvSpPr>
            <a:spLocks noChangeArrowheads="1"/>
          </p:cNvSpPr>
          <p:nvPr/>
        </p:nvSpPr>
        <p:spPr bwMode="gray">
          <a:xfrm>
            <a:off x="3147883" y="3859425"/>
            <a:ext cx="1998150" cy="865719"/>
          </a:xfrm>
          <a:prstGeom prst="roundRect">
            <a:avLst>
              <a:gd name="adj" fmla="val 11921"/>
            </a:avLst>
          </a:prstGeom>
          <a:solidFill>
            <a:schemeClr val="accent4"/>
          </a:solidFill>
          <a:ln w="25400" cap="flat" cmpd="sng" algn="ctr">
            <a:noFill/>
            <a:prstDash val="solid"/>
          </a:ln>
          <a:effectLst>
            <a:outerShdw blurRad="50800" dist="38100" dir="2700000" algn="tl" rotWithShape="0">
              <a:prstClr val="black">
                <a:alpha val="40000"/>
              </a:prstClr>
            </a:outerShdw>
          </a:effectLst>
        </p:spPr>
        <p:txBody>
          <a:bodyPr lIns="68571" tIns="34285" rIns="68571" bIns="3428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2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rPr>
              <a:t>点击添加文本</a:t>
            </a:r>
            <a:endParaRPr kumimoji="0" lang="zh-CN" altLang="zh-CN" sz="12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cs typeface="+mn-cs"/>
            </a:endParaRPr>
          </a:p>
        </p:txBody>
      </p:sp>
      <p:sp>
        <p:nvSpPr>
          <p:cNvPr id="8" name="Oval 19"/>
          <p:cNvSpPr>
            <a:spLocks noChangeArrowheads="1"/>
          </p:cNvSpPr>
          <p:nvPr/>
        </p:nvSpPr>
        <p:spPr bwMode="auto">
          <a:xfrm>
            <a:off x="1475656" y="2673510"/>
            <a:ext cx="1079438" cy="1079750"/>
          </a:xfrm>
          <a:prstGeom prst="roundRect">
            <a:avLst/>
          </a:prstGeom>
          <a:solidFill>
            <a:schemeClr val="accent1"/>
          </a:solidFill>
          <a:ln w="3175" cap="flat" cmpd="sng" algn="ctr">
            <a:noFill/>
            <a:prstDash val="solid"/>
          </a:ln>
          <a:effectLst>
            <a:outerShdw blurRad="50800" dist="38100" dir="2700000" algn="tl" rotWithShape="0">
              <a:prstClr val="black">
                <a:alpha val="40000"/>
              </a:prstClr>
            </a:outerShdw>
          </a:effectLst>
        </p:spPr>
        <p:txBody>
          <a:bodyPr lIns="94487" tIns="34285" rIns="94487" bIns="134982" anchor="ctr"/>
          <a:lstStyle/>
          <a:p>
            <a:pPr marL="0" marR="0" lvl="0" indent="0" algn="ctr" defTabSz="816337" rtl="0" eaLnBrk="1" fontAlgn="auto" latinLnBrk="0" hangingPunct="1">
              <a:lnSpc>
                <a:spcPct val="12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F9F9F9"/>
                </a:solidFill>
                <a:effectLst/>
                <a:uLnTx/>
                <a:uFillTx/>
                <a:latin typeface="微软雅黑" pitchFamily="34" charset="-122"/>
                <a:ea typeface="微软雅黑" pitchFamily="34" charset="-122"/>
                <a:cs typeface="+mn-cs"/>
              </a:rPr>
              <a:t>添加内容</a:t>
            </a:r>
          </a:p>
        </p:txBody>
      </p:sp>
      <p:sp>
        <p:nvSpPr>
          <p:cNvPr id="9" name="文本1"/>
          <p:cNvSpPr>
            <a:spLocks noChangeArrowheads="1"/>
          </p:cNvSpPr>
          <p:nvPr/>
        </p:nvSpPr>
        <p:spPr bwMode="gray">
          <a:xfrm>
            <a:off x="5146033" y="1701507"/>
            <a:ext cx="2534581" cy="866499"/>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lIns="68571" tIns="34285" rIns="68571" bIns="3428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    点击添加文字，点击添加文字</a:t>
            </a:r>
            <a:endParaRPr kumimoji="0" lang="zh-CN" altLang="zh-CN"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0" name="文本2"/>
          <p:cNvSpPr>
            <a:spLocks noChangeArrowheads="1"/>
          </p:cNvSpPr>
          <p:nvPr/>
        </p:nvSpPr>
        <p:spPr bwMode="gray">
          <a:xfrm>
            <a:off x="5146033" y="2778774"/>
            <a:ext cx="2534581" cy="866499"/>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lIns="68571" tIns="34285" rIns="68571" bIns="3428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endParaRPr kumimoji="0" lang="en-US" altLang="zh-CN"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en-US" altLang="zh-CN"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    </a:t>
            </a: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点击添加文字，点击添加文字</a:t>
            </a:r>
            <a:endParaRPr kumimoji="0" lang="zh-CN" altLang="zh-CN"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l" defTabSz="914400" rtl="0" eaLnBrk="1" fontAlgn="base" latinLnBrk="0" hangingPunct="1">
              <a:lnSpc>
                <a:spcPct val="120000"/>
              </a:lnSpc>
              <a:spcBef>
                <a:spcPct val="0"/>
              </a:spcBef>
              <a:spcAft>
                <a:spcPct val="0"/>
              </a:spcAft>
              <a:buClrTx/>
              <a:buSzTx/>
              <a:buFontTx/>
              <a:buNone/>
              <a:tabLst/>
              <a:defRPr/>
            </a:pPr>
            <a:endParaRPr kumimoji="0" lang="zh-CN" altLang="zh-CN"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1" name="文本3"/>
          <p:cNvSpPr>
            <a:spLocks noChangeArrowheads="1"/>
          </p:cNvSpPr>
          <p:nvPr/>
        </p:nvSpPr>
        <p:spPr bwMode="ltGray">
          <a:xfrm>
            <a:off x="5146032" y="3866567"/>
            <a:ext cx="2536961" cy="858577"/>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lIns="68571" tIns="34285" rIns="68571" bIns="34285"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    点击添加文字，点击添加文字</a:t>
            </a:r>
            <a:endParaRPr kumimoji="0" lang="zh-CN" altLang="zh-CN"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500"/>
                                        <p:tgtEl>
                                          <p:spTgt spid="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left)">
                                      <p:cBhvr>
                                        <p:cTn id="22" dur="500"/>
                                        <p:tgtEl>
                                          <p:spTgt spid="3"/>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left)">
                                      <p:cBhvr>
                                        <p:cTn id="26" dur="500"/>
                                        <p:tgtEl>
                                          <p:spTgt spid="6"/>
                                        </p:tgtEl>
                                      </p:cBhvr>
                                    </p:animEffect>
                                  </p:childTnLst>
                                </p:cTn>
                              </p:par>
                            </p:childTnLst>
                          </p:cTn>
                        </p:par>
                        <p:par>
                          <p:cTn id="27" fill="hold">
                            <p:stCondLst>
                              <p:cond delay="2500"/>
                            </p:stCondLst>
                            <p:childTnLst>
                              <p:par>
                                <p:cTn id="28" presetID="22" presetClass="entr" presetSubtype="8" fill="hold" grpId="0"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wipe(left)">
                                      <p:cBhvr>
                                        <p:cTn id="30" dur="500"/>
                                        <p:tgtEl>
                                          <p:spTgt spid="10"/>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wipe(left)">
                                      <p:cBhvr>
                                        <p:cTn id="33" dur="500"/>
                                        <p:tgtEl>
                                          <p:spTgt spid="2"/>
                                        </p:tgtEl>
                                      </p:cBhvr>
                                    </p:animEffect>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wipe(left)">
                                      <p:cBhvr>
                                        <p:cTn id="37" dur="500"/>
                                        <p:tgtEl>
                                          <p:spTgt spid="7"/>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wipe(left)">
                                      <p:cBhvr>
                                        <p:cTn id="4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8" name="组合 67"/>
          <p:cNvGrpSpPr>
            <a:grpSpLocks/>
          </p:cNvGrpSpPr>
          <p:nvPr/>
        </p:nvGrpSpPr>
        <p:grpSpPr bwMode="auto">
          <a:xfrm>
            <a:off x="915988" y="1896914"/>
            <a:ext cx="1352550" cy="1354137"/>
            <a:chOff x="1003844" y="1472285"/>
            <a:chExt cx="1352926" cy="1352926"/>
          </a:xfrm>
        </p:grpSpPr>
        <p:sp>
          <p:nvSpPr>
            <p:cNvPr id="69" name="泪滴形 24"/>
            <p:cNvSpPr>
              <a:spLocks/>
            </p:cNvSpPr>
            <p:nvPr/>
          </p:nvSpPr>
          <p:spPr bwMode="auto">
            <a:xfrm rot="10800000" flipH="1">
              <a:off x="1003844" y="1472285"/>
              <a:ext cx="1352926" cy="1352926"/>
            </a:xfrm>
            <a:custGeom>
              <a:avLst/>
              <a:gdLst>
                <a:gd name="T0" fmla="*/ 679134 w 1680168"/>
                <a:gd name="T1" fmla="*/ 1503514 h 1680168"/>
                <a:gd name="T2" fmla="*/ 176653 w 1680168"/>
                <a:gd name="T3" fmla="*/ 1001034 h 1680168"/>
                <a:gd name="T4" fmla="*/ 679134 w 1680168"/>
                <a:gd name="T5" fmla="*/ 498554 h 1680168"/>
                <a:gd name="T6" fmla="*/ 1181615 w 1680168"/>
                <a:gd name="T7" fmla="*/ 1001034 h 1680168"/>
                <a:gd name="T8" fmla="*/ 679134 w 1680168"/>
                <a:gd name="T9" fmla="*/ 1503514 h 1680168"/>
                <a:gd name="T10" fmla="*/ 840084 w 1680168"/>
                <a:gd name="T11" fmla="*/ 1680168 h 1680168"/>
                <a:gd name="T12" fmla="*/ 1680168 w 1680168"/>
                <a:gd name="T13" fmla="*/ 840084 h 1680168"/>
                <a:gd name="T14" fmla="*/ 1680168 w 1680168"/>
                <a:gd name="T15" fmla="*/ 0 h 1680168"/>
                <a:gd name="T16" fmla="*/ 840084 w 1680168"/>
                <a:gd name="T17" fmla="*/ 0 h 1680168"/>
                <a:gd name="T18" fmla="*/ 0 w 1680168"/>
                <a:gd name="T19" fmla="*/ 840084 h 1680168"/>
                <a:gd name="T20" fmla="*/ 840084 w 1680168"/>
                <a:gd name="T21" fmla="*/ 1680168 h 1680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80168" h="1680168">
                  <a:moveTo>
                    <a:pt x="679134" y="1503514"/>
                  </a:moveTo>
                  <a:cubicBezTo>
                    <a:pt x="401621" y="1503514"/>
                    <a:pt x="176653" y="1278546"/>
                    <a:pt x="176653" y="1001034"/>
                  </a:cubicBezTo>
                  <a:cubicBezTo>
                    <a:pt x="176653" y="723522"/>
                    <a:pt x="401621" y="498554"/>
                    <a:pt x="679134" y="498554"/>
                  </a:cubicBezTo>
                  <a:cubicBezTo>
                    <a:pt x="956647" y="498554"/>
                    <a:pt x="1181615" y="723522"/>
                    <a:pt x="1181615" y="1001034"/>
                  </a:cubicBezTo>
                  <a:cubicBezTo>
                    <a:pt x="1181615" y="1278546"/>
                    <a:pt x="956647" y="1503514"/>
                    <a:pt x="679134" y="1503514"/>
                  </a:cubicBezTo>
                  <a:close/>
                  <a:moveTo>
                    <a:pt x="840084" y="1680168"/>
                  </a:moveTo>
                  <a:cubicBezTo>
                    <a:pt x="1304050" y="1680168"/>
                    <a:pt x="1680168" y="1304050"/>
                    <a:pt x="1680168" y="840084"/>
                  </a:cubicBezTo>
                  <a:lnTo>
                    <a:pt x="1680168" y="0"/>
                  </a:lnTo>
                  <a:lnTo>
                    <a:pt x="840084" y="0"/>
                  </a:lnTo>
                  <a:cubicBezTo>
                    <a:pt x="376118" y="0"/>
                    <a:pt x="0" y="376118"/>
                    <a:pt x="0" y="840084"/>
                  </a:cubicBezTo>
                  <a:cubicBezTo>
                    <a:pt x="0" y="1304050"/>
                    <a:pt x="376118" y="1680168"/>
                    <a:pt x="840084" y="1680168"/>
                  </a:cubicBezTo>
                  <a:close/>
                </a:path>
              </a:pathLst>
            </a:custGeom>
            <a:solidFill>
              <a:schemeClr val="accent1"/>
            </a:solidFill>
            <a:ln>
              <a:noFill/>
            </a:ln>
          </p:spPr>
          <p:txBody>
            <a:bodyPr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70" name="TextBox 69"/>
            <p:cNvSpPr txBox="1"/>
            <p:nvPr/>
          </p:nvSpPr>
          <p:spPr>
            <a:xfrm>
              <a:off x="1202335" y="1840226"/>
              <a:ext cx="713855" cy="399752"/>
            </a:xfrm>
            <a:prstGeom prst="rect">
              <a:avLst/>
            </a:prstGeom>
            <a:noFill/>
          </p:spPr>
          <p:txBody>
            <a:bodyPr wrap="none">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35%</a:t>
              </a:r>
              <a:endParaRPr kumimoji="0" lang="zh-CN" altLang="en-US" sz="2000" b="0"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nvGrpSpPr>
          <p:cNvPr id="71" name="组合 70"/>
          <p:cNvGrpSpPr>
            <a:grpSpLocks/>
          </p:cNvGrpSpPr>
          <p:nvPr/>
        </p:nvGrpSpPr>
        <p:grpSpPr bwMode="auto">
          <a:xfrm>
            <a:off x="755650" y="3285976"/>
            <a:ext cx="1512888" cy="1514475"/>
            <a:chOff x="827584" y="2860726"/>
            <a:chExt cx="1512620" cy="1513898"/>
          </a:xfrm>
        </p:grpSpPr>
        <p:sp>
          <p:nvSpPr>
            <p:cNvPr id="72" name="泪滴形 38"/>
            <p:cNvSpPr>
              <a:spLocks/>
            </p:cNvSpPr>
            <p:nvPr/>
          </p:nvSpPr>
          <p:spPr bwMode="auto">
            <a:xfrm>
              <a:off x="827584" y="2860726"/>
              <a:ext cx="1512620" cy="1513898"/>
            </a:xfrm>
            <a:custGeom>
              <a:avLst/>
              <a:gdLst>
                <a:gd name="T0" fmla="*/ 811275 w 1879944"/>
                <a:gd name="T1" fmla="*/ 455670 h 1880638"/>
                <a:gd name="T2" fmla="*/ 198108 w 1879944"/>
                <a:gd name="T3" fmla="*/ 1069063 h 1880638"/>
                <a:gd name="T4" fmla="*/ 811275 w 1879944"/>
                <a:gd name="T5" fmla="*/ 1682456 h 1880638"/>
                <a:gd name="T6" fmla="*/ 1424442 w 1879944"/>
                <a:gd name="T7" fmla="*/ 1069063 h 1880638"/>
                <a:gd name="T8" fmla="*/ 811275 w 1879944"/>
                <a:gd name="T9" fmla="*/ 455670 h 1880638"/>
                <a:gd name="T10" fmla="*/ 939973 w 1879944"/>
                <a:gd name="T11" fmla="*/ 0 h 1880638"/>
                <a:gd name="T12" fmla="*/ 1879944 w 1879944"/>
                <a:gd name="T13" fmla="*/ 0 h 1880638"/>
                <a:gd name="T14" fmla="*/ 1879944 w 1879944"/>
                <a:gd name="T15" fmla="*/ 940319 h 1880638"/>
                <a:gd name="T16" fmla="*/ 939972 w 1879944"/>
                <a:gd name="T17" fmla="*/ 1880638 h 1880638"/>
                <a:gd name="T18" fmla="*/ 0 w 1879944"/>
                <a:gd name="T19" fmla="*/ 940319 h 1880638"/>
                <a:gd name="T20" fmla="*/ 1 w 1879944"/>
                <a:gd name="T21" fmla="*/ 940319 h 1880638"/>
                <a:gd name="T22" fmla="*/ 939973 w 1879944"/>
                <a:gd name="T23" fmla="*/ 0 h 1880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79944" h="1880638">
                  <a:moveTo>
                    <a:pt x="811275" y="455670"/>
                  </a:moveTo>
                  <a:cubicBezTo>
                    <a:pt x="472632" y="455670"/>
                    <a:pt x="198108" y="730295"/>
                    <a:pt x="198108" y="1069063"/>
                  </a:cubicBezTo>
                  <a:cubicBezTo>
                    <a:pt x="198108" y="1407831"/>
                    <a:pt x="472632" y="1682456"/>
                    <a:pt x="811275" y="1682456"/>
                  </a:cubicBezTo>
                  <a:cubicBezTo>
                    <a:pt x="1149918" y="1682456"/>
                    <a:pt x="1424442" y="1407831"/>
                    <a:pt x="1424442" y="1069063"/>
                  </a:cubicBezTo>
                  <a:cubicBezTo>
                    <a:pt x="1424442" y="730295"/>
                    <a:pt x="1149918" y="455670"/>
                    <a:pt x="811275" y="455670"/>
                  </a:cubicBezTo>
                  <a:close/>
                  <a:moveTo>
                    <a:pt x="939973" y="0"/>
                  </a:moveTo>
                  <a:lnTo>
                    <a:pt x="1879944" y="0"/>
                  </a:lnTo>
                  <a:lnTo>
                    <a:pt x="1879944" y="940319"/>
                  </a:lnTo>
                  <a:cubicBezTo>
                    <a:pt x="1879944" y="1459643"/>
                    <a:pt x="1459104" y="1880638"/>
                    <a:pt x="939972" y="1880638"/>
                  </a:cubicBezTo>
                  <a:cubicBezTo>
                    <a:pt x="420840" y="1880638"/>
                    <a:pt x="0" y="1459643"/>
                    <a:pt x="0" y="940319"/>
                  </a:cubicBezTo>
                  <a:lnTo>
                    <a:pt x="1" y="940319"/>
                  </a:lnTo>
                  <a:cubicBezTo>
                    <a:pt x="1" y="420995"/>
                    <a:pt x="420841" y="0"/>
                    <a:pt x="939973" y="0"/>
                  </a:cubicBezTo>
                  <a:close/>
                </a:path>
              </a:pathLst>
            </a:custGeom>
            <a:solidFill>
              <a:schemeClr val="accent2"/>
            </a:solidFill>
            <a:ln>
              <a:noFill/>
            </a:ln>
          </p:spPr>
          <p:txBody>
            <a:bodyPr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73" name="TextBox 72"/>
            <p:cNvSpPr txBox="1"/>
            <p:nvPr/>
          </p:nvSpPr>
          <p:spPr>
            <a:xfrm>
              <a:off x="1114871" y="3544678"/>
              <a:ext cx="740777" cy="399958"/>
            </a:xfrm>
            <a:prstGeom prst="rect">
              <a:avLst/>
            </a:prstGeom>
            <a:noFill/>
          </p:spPr>
          <p:txBody>
            <a:bodyPr wrap="none">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50%</a:t>
              </a:r>
              <a:endParaRPr kumimoji="0" lang="zh-CN" altLang="en-US" sz="2000" b="0"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nvGrpSpPr>
          <p:cNvPr id="74" name="组合 73"/>
          <p:cNvGrpSpPr>
            <a:grpSpLocks/>
          </p:cNvGrpSpPr>
          <p:nvPr/>
        </p:nvGrpSpPr>
        <p:grpSpPr bwMode="auto">
          <a:xfrm>
            <a:off x="2303463" y="1684189"/>
            <a:ext cx="1566862" cy="1566862"/>
            <a:chOff x="2375123" y="1258934"/>
            <a:chExt cx="1567555" cy="1566277"/>
          </a:xfrm>
          <a:solidFill>
            <a:schemeClr val="accent3"/>
          </a:solidFill>
        </p:grpSpPr>
        <p:sp>
          <p:nvSpPr>
            <p:cNvPr id="75" name="泪滴形 34"/>
            <p:cNvSpPr>
              <a:spLocks/>
            </p:cNvSpPr>
            <p:nvPr/>
          </p:nvSpPr>
          <p:spPr bwMode="auto">
            <a:xfrm rot="16200000" flipH="1">
              <a:off x="2375762" y="1258295"/>
              <a:ext cx="1566277" cy="1567555"/>
            </a:xfrm>
            <a:custGeom>
              <a:avLst/>
              <a:gdLst>
                <a:gd name="T0" fmla="*/ 205247 w 1947680"/>
                <a:gd name="T1" fmla="*/ 1146936 h 1946960"/>
                <a:gd name="T2" fmla="*/ 800320 w 1947680"/>
                <a:gd name="T3" fmla="*/ 552082 h 1946960"/>
                <a:gd name="T4" fmla="*/ 1395393 w 1947680"/>
                <a:gd name="T5" fmla="*/ 1146936 h 1946960"/>
                <a:gd name="T6" fmla="*/ 800320 w 1947680"/>
                <a:gd name="T7" fmla="*/ 1741790 h 1946960"/>
                <a:gd name="T8" fmla="*/ 205247 w 1947680"/>
                <a:gd name="T9" fmla="*/ 1146936 h 1946960"/>
                <a:gd name="T10" fmla="*/ 0 w 1947680"/>
                <a:gd name="T11" fmla="*/ 973480 h 1946960"/>
                <a:gd name="T12" fmla="*/ 973840 w 1947680"/>
                <a:gd name="T13" fmla="*/ 1946960 h 1946960"/>
                <a:gd name="T14" fmla="*/ 1947680 w 1947680"/>
                <a:gd name="T15" fmla="*/ 973480 h 1946960"/>
                <a:gd name="T16" fmla="*/ 1947680 w 1947680"/>
                <a:gd name="T17" fmla="*/ 0 h 1946960"/>
                <a:gd name="T18" fmla="*/ 973841 w 1947680"/>
                <a:gd name="T19" fmla="*/ 0 h 1946960"/>
                <a:gd name="T20" fmla="*/ 1 w 1947680"/>
                <a:gd name="T21" fmla="*/ 973480 h 1946960"/>
                <a:gd name="T22" fmla="*/ 0 w 1947680"/>
                <a:gd name="T23" fmla="*/ 973480 h 1946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47680" h="1946960">
                  <a:moveTo>
                    <a:pt x="205247" y="1146936"/>
                  </a:moveTo>
                  <a:cubicBezTo>
                    <a:pt x="205247" y="818407"/>
                    <a:pt x="471670" y="552082"/>
                    <a:pt x="800320" y="552082"/>
                  </a:cubicBezTo>
                  <a:cubicBezTo>
                    <a:pt x="1128970" y="552082"/>
                    <a:pt x="1395393" y="818407"/>
                    <a:pt x="1395393" y="1146936"/>
                  </a:cubicBezTo>
                  <a:cubicBezTo>
                    <a:pt x="1395393" y="1475465"/>
                    <a:pt x="1128970" y="1741790"/>
                    <a:pt x="800320" y="1741790"/>
                  </a:cubicBezTo>
                  <a:cubicBezTo>
                    <a:pt x="471670" y="1741790"/>
                    <a:pt x="205247" y="1475465"/>
                    <a:pt x="205247" y="1146936"/>
                  </a:cubicBezTo>
                  <a:close/>
                  <a:moveTo>
                    <a:pt x="0" y="973480"/>
                  </a:moveTo>
                  <a:cubicBezTo>
                    <a:pt x="0" y="1511118"/>
                    <a:pt x="436003" y="1946960"/>
                    <a:pt x="973840" y="1946960"/>
                  </a:cubicBezTo>
                  <a:cubicBezTo>
                    <a:pt x="1511677" y="1946960"/>
                    <a:pt x="1947680" y="1511118"/>
                    <a:pt x="1947680" y="973480"/>
                  </a:cubicBezTo>
                  <a:lnTo>
                    <a:pt x="1947680" y="0"/>
                  </a:lnTo>
                  <a:lnTo>
                    <a:pt x="973841" y="0"/>
                  </a:lnTo>
                  <a:cubicBezTo>
                    <a:pt x="436004" y="0"/>
                    <a:pt x="1" y="435842"/>
                    <a:pt x="1" y="973480"/>
                  </a:cubicBezTo>
                  <a:lnTo>
                    <a:pt x="0" y="973480"/>
                  </a:lnTo>
                  <a:close/>
                </a:path>
              </a:pathLst>
            </a:custGeom>
            <a:solidFill>
              <a:schemeClr val="accent4"/>
            </a:solidFill>
            <a:ln>
              <a:noFill/>
            </a:ln>
          </p:spPr>
          <p:txBody>
            <a:bodyPr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76" name="TextBox 75"/>
            <p:cNvSpPr txBox="1"/>
            <p:nvPr/>
          </p:nvSpPr>
          <p:spPr>
            <a:xfrm>
              <a:off x="2931391" y="1735799"/>
              <a:ext cx="741236" cy="399961"/>
            </a:xfrm>
            <a:prstGeom prst="rect">
              <a:avLst/>
            </a:prstGeom>
            <a:noFill/>
          </p:spPr>
          <p:txBody>
            <a:bodyPr wrap="none">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50%</a:t>
              </a:r>
              <a:endParaRPr kumimoji="0" lang="zh-CN" altLang="en-US" sz="2000" b="0"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nvGrpSpPr>
          <p:cNvPr id="77" name="组合 76"/>
          <p:cNvGrpSpPr>
            <a:grpSpLocks/>
          </p:cNvGrpSpPr>
          <p:nvPr/>
        </p:nvGrpSpPr>
        <p:grpSpPr bwMode="auto">
          <a:xfrm>
            <a:off x="2303463" y="3285976"/>
            <a:ext cx="1727200" cy="1727200"/>
            <a:chOff x="2376067" y="2860726"/>
            <a:chExt cx="1727248" cy="1727248"/>
          </a:xfrm>
        </p:grpSpPr>
        <p:sp>
          <p:nvSpPr>
            <p:cNvPr id="78" name="泪滴形 36"/>
            <p:cNvSpPr>
              <a:spLocks/>
            </p:cNvSpPr>
            <p:nvPr/>
          </p:nvSpPr>
          <p:spPr bwMode="auto">
            <a:xfrm flipH="1">
              <a:off x="2376067" y="2860726"/>
              <a:ext cx="1727248" cy="1727248"/>
            </a:xfrm>
            <a:custGeom>
              <a:avLst/>
              <a:gdLst>
                <a:gd name="T0" fmla="*/ 875297 w 2146050"/>
                <a:gd name="T1" fmla="*/ 621837 h 2146844"/>
                <a:gd name="T2" fmla="*/ 1524443 w 2146050"/>
                <a:gd name="T3" fmla="*/ 1271223 h 2146844"/>
                <a:gd name="T4" fmla="*/ 875297 w 2146050"/>
                <a:gd name="T5" fmla="*/ 1920609 h 2146844"/>
                <a:gd name="T6" fmla="*/ 226151 w 2146050"/>
                <a:gd name="T7" fmla="*/ 1271223 h 2146844"/>
                <a:gd name="T8" fmla="*/ 875297 w 2146050"/>
                <a:gd name="T9" fmla="*/ 621837 h 2146844"/>
                <a:gd name="T10" fmla="*/ 2146050 w 2146050"/>
                <a:gd name="T11" fmla="*/ 0 h 2146844"/>
                <a:gd name="T12" fmla="*/ 1073025 w 2146050"/>
                <a:gd name="T13" fmla="*/ 0 h 2146844"/>
                <a:gd name="T14" fmla="*/ 0 w 2146050"/>
                <a:gd name="T15" fmla="*/ 1073422 h 2146844"/>
                <a:gd name="T16" fmla="*/ 1073025 w 2146050"/>
                <a:gd name="T17" fmla="*/ 2146844 h 2146844"/>
                <a:gd name="T18" fmla="*/ 2146050 w 2146050"/>
                <a:gd name="T19" fmla="*/ 1073422 h 2146844"/>
                <a:gd name="T20" fmla="*/ 2146050 w 2146050"/>
                <a:gd name="T21" fmla="*/ 0 h 2146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46050" h="2146844">
                  <a:moveTo>
                    <a:pt x="875297" y="621837"/>
                  </a:moveTo>
                  <a:cubicBezTo>
                    <a:pt x="1233810" y="621837"/>
                    <a:pt x="1524443" y="912577"/>
                    <a:pt x="1524443" y="1271223"/>
                  </a:cubicBezTo>
                  <a:cubicBezTo>
                    <a:pt x="1524443" y="1629869"/>
                    <a:pt x="1233810" y="1920609"/>
                    <a:pt x="875297" y="1920609"/>
                  </a:cubicBezTo>
                  <a:cubicBezTo>
                    <a:pt x="516784" y="1920609"/>
                    <a:pt x="226151" y="1629869"/>
                    <a:pt x="226151" y="1271223"/>
                  </a:cubicBezTo>
                  <a:cubicBezTo>
                    <a:pt x="226151" y="912577"/>
                    <a:pt x="516784" y="621837"/>
                    <a:pt x="875297" y="621837"/>
                  </a:cubicBezTo>
                  <a:close/>
                  <a:moveTo>
                    <a:pt x="2146050" y="0"/>
                  </a:moveTo>
                  <a:lnTo>
                    <a:pt x="1073025" y="0"/>
                  </a:lnTo>
                  <a:cubicBezTo>
                    <a:pt x="480410" y="0"/>
                    <a:pt x="0" y="480587"/>
                    <a:pt x="0" y="1073422"/>
                  </a:cubicBezTo>
                  <a:cubicBezTo>
                    <a:pt x="0" y="1666257"/>
                    <a:pt x="480410" y="2146844"/>
                    <a:pt x="1073025" y="2146844"/>
                  </a:cubicBezTo>
                  <a:cubicBezTo>
                    <a:pt x="1665640" y="2146844"/>
                    <a:pt x="2146050" y="1666257"/>
                    <a:pt x="2146050" y="1073422"/>
                  </a:cubicBezTo>
                  <a:lnTo>
                    <a:pt x="2146050" y="0"/>
                  </a:lnTo>
                  <a:close/>
                </a:path>
              </a:pathLst>
            </a:custGeom>
            <a:solidFill>
              <a:schemeClr val="accent1"/>
            </a:solidFill>
            <a:ln>
              <a:noFill/>
            </a:ln>
          </p:spPr>
          <p:txBody>
            <a:bodyPr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79" name="TextBox 78"/>
            <p:cNvSpPr txBox="1"/>
            <p:nvPr/>
          </p:nvSpPr>
          <p:spPr>
            <a:xfrm>
              <a:off x="3038072" y="3683044"/>
              <a:ext cx="740929" cy="400121"/>
            </a:xfrm>
            <a:prstGeom prst="rect">
              <a:avLst/>
            </a:prstGeom>
            <a:noFill/>
          </p:spPr>
          <p:txBody>
            <a:bodyPr wrap="none">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80%</a:t>
              </a:r>
              <a:endParaRPr kumimoji="0" lang="zh-CN" altLang="en-US" sz="2000" b="0"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nvGrpSpPr>
          <p:cNvPr id="80" name="组合 79"/>
          <p:cNvGrpSpPr>
            <a:grpSpLocks/>
          </p:cNvGrpSpPr>
          <p:nvPr/>
        </p:nvGrpSpPr>
        <p:grpSpPr bwMode="auto">
          <a:xfrm>
            <a:off x="4576762" y="1986483"/>
            <a:ext cx="501650" cy="506413"/>
            <a:chOff x="4929188" y="1303338"/>
            <a:chExt cx="501650" cy="506412"/>
          </a:xfrm>
        </p:grpSpPr>
        <p:sp>
          <p:nvSpPr>
            <p:cNvPr id="81" name="Freeform 6"/>
            <p:cNvSpPr>
              <a:spLocks/>
            </p:cNvSpPr>
            <p:nvPr/>
          </p:nvSpPr>
          <p:spPr bwMode="auto">
            <a:xfrm>
              <a:off x="4929188" y="1303338"/>
              <a:ext cx="501650" cy="506412"/>
            </a:xfrm>
            <a:custGeom>
              <a:avLst/>
              <a:gdLst>
                <a:gd name="T0" fmla="*/ 134 w 134"/>
                <a:gd name="T1" fmla="*/ 36 h 135"/>
                <a:gd name="T2" fmla="*/ 134 w 134"/>
                <a:gd name="T3" fmla="*/ 98 h 135"/>
                <a:gd name="T4" fmla="*/ 98 w 134"/>
                <a:gd name="T5" fmla="*/ 135 h 135"/>
                <a:gd name="T6" fmla="*/ 36 w 134"/>
                <a:gd name="T7" fmla="*/ 135 h 135"/>
                <a:gd name="T8" fmla="*/ 0 w 134"/>
                <a:gd name="T9" fmla="*/ 98 h 135"/>
                <a:gd name="T10" fmla="*/ 0 w 134"/>
                <a:gd name="T11" fmla="*/ 36 h 135"/>
                <a:gd name="T12" fmla="*/ 36 w 134"/>
                <a:gd name="T13" fmla="*/ 0 h 135"/>
                <a:gd name="T14" fmla="*/ 134 w 134"/>
                <a:gd name="T15" fmla="*/ 0 h 135"/>
                <a:gd name="T16" fmla="*/ 134 w 134"/>
                <a:gd name="T17" fmla="*/ 3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35">
                  <a:moveTo>
                    <a:pt x="134" y="36"/>
                  </a:moveTo>
                  <a:cubicBezTo>
                    <a:pt x="134" y="98"/>
                    <a:pt x="134" y="98"/>
                    <a:pt x="134" y="98"/>
                  </a:cubicBezTo>
                  <a:cubicBezTo>
                    <a:pt x="134" y="118"/>
                    <a:pt x="118" y="135"/>
                    <a:pt x="98" y="135"/>
                  </a:cubicBezTo>
                  <a:cubicBezTo>
                    <a:pt x="36" y="135"/>
                    <a:pt x="36" y="135"/>
                    <a:pt x="36" y="135"/>
                  </a:cubicBezTo>
                  <a:cubicBezTo>
                    <a:pt x="16" y="135"/>
                    <a:pt x="0" y="118"/>
                    <a:pt x="0" y="98"/>
                  </a:cubicBezTo>
                  <a:cubicBezTo>
                    <a:pt x="0" y="36"/>
                    <a:pt x="0" y="36"/>
                    <a:pt x="0" y="36"/>
                  </a:cubicBezTo>
                  <a:cubicBezTo>
                    <a:pt x="0" y="16"/>
                    <a:pt x="16" y="0"/>
                    <a:pt x="36" y="0"/>
                  </a:cubicBezTo>
                  <a:cubicBezTo>
                    <a:pt x="134" y="0"/>
                    <a:pt x="134" y="0"/>
                    <a:pt x="134" y="0"/>
                  </a:cubicBezTo>
                  <a:lnTo>
                    <a:pt x="134" y="36"/>
                  </a:lnTo>
                  <a:close/>
                </a:path>
              </a:pathLst>
            </a:custGeom>
            <a:solidFill>
              <a:schemeClr val="accent1"/>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82" name="Freeform 7"/>
            <p:cNvSpPr>
              <a:spLocks/>
            </p:cNvSpPr>
            <p:nvPr/>
          </p:nvSpPr>
          <p:spPr bwMode="auto">
            <a:xfrm>
              <a:off x="4995863" y="1358901"/>
              <a:ext cx="371475" cy="206375"/>
            </a:xfrm>
            <a:custGeom>
              <a:avLst/>
              <a:gdLst>
                <a:gd name="T0" fmla="*/ 97 w 99"/>
                <a:gd name="T1" fmla="*/ 44 h 55"/>
                <a:gd name="T2" fmla="*/ 50 w 99"/>
                <a:gd name="T3" fmla="*/ 0 h 55"/>
                <a:gd name="T4" fmla="*/ 3 w 99"/>
                <a:gd name="T5" fmla="*/ 44 h 55"/>
                <a:gd name="T6" fmla="*/ 3 w 99"/>
                <a:gd name="T7" fmla="*/ 53 h 55"/>
                <a:gd name="T8" fmla="*/ 8 w 99"/>
                <a:gd name="T9" fmla="*/ 55 h 55"/>
                <a:gd name="T10" fmla="*/ 12 w 99"/>
                <a:gd name="T11" fmla="*/ 53 h 55"/>
                <a:gd name="T12" fmla="*/ 50 w 99"/>
                <a:gd name="T13" fmla="*/ 18 h 55"/>
                <a:gd name="T14" fmla="*/ 87 w 99"/>
                <a:gd name="T15" fmla="*/ 53 h 55"/>
                <a:gd name="T16" fmla="*/ 92 w 99"/>
                <a:gd name="T17" fmla="*/ 55 h 55"/>
                <a:gd name="T18" fmla="*/ 97 w 99"/>
                <a:gd name="T19" fmla="*/ 53 h 55"/>
                <a:gd name="T20" fmla="*/ 97 w 99"/>
                <a:gd name="T21" fmla="*/ 44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55">
                  <a:moveTo>
                    <a:pt x="97" y="44"/>
                  </a:moveTo>
                  <a:cubicBezTo>
                    <a:pt x="50" y="0"/>
                    <a:pt x="50" y="0"/>
                    <a:pt x="50" y="0"/>
                  </a:cubicBezTo>
                  <a:cubicBezTo>
                    <a:pt x="3" y="44"/>
                    <a:pt x="3" y="44"/>
                    <a:pt x="3" y="44"/>
                  </a:cubicBezTo>
                  <a:cubicBezTo>
                    <a:pt x="1" y="46"/>
                    <a:pt x="0" y="50"/>
                    <a:pt x="3" y="53"/>
                  </a:cubicBezTo>
                  <a:cubicBezTo>
                    <a:pt x="4" y="54"/>
                    <a:pt x="6" y="55"/>
                    <a:pt x="8" y="55"/>
                  </a:cubicBezTo>
                  <a:cubicBezTo>
                    <a:pt x="9" y="55"/>
                    <a:pt x="11" y="54"/>
                    <a:pt x="12" y="53"/>
                  </a:cubicBezTo>
                  <a:cubicBezTo>
                    <a:pt x="50" y="18"/>
                    <a:pt x="50" y="18"/>
                    <a:pt x="50" y="18"/>
                  </a:cubicBezTo>
                  <a:cubicBezTo>
                    <a:pt x="87" y="53"/>
                    <a:pt x="87" y="53"/>
                    <a:pt x="87" y="53"/>
                  </a:cubicBezTo>
                  <a:cubicBezTo>
                    <a:pt x="89" y="54"/>
                    <a:pt x="90" y="55"/>
                    <a:pt x="92" y="55"/>
                  </a:cubicBezTo>
                  <a:cubicBezTo>
                    <a:pt x="94" y="55"/>
                    <a:pt x="96" y="54"/>
                    <a:pt x="97" y="53"/>
                  </a:cubicBezTo>
                  <a:cubicBezTo>
                    <a:pt x="99" y="50"/>
                    <a:pt x="99" y="46"/>
                    <a:pt x="97" y="44"/>
                  </a:cubicBezTo>
                  <a:close/>
                </a:path>
              </a:pathLst>
            </a:custGeom>
            <a:solidFill>
              <a:srgbClr val="ECECEB"/>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83" name="Freeform 8"/>
            <p:cNvSpPr>
              <a:spLocks/>
            </p:cNvSpPr>
            <p:nvPr/>
          </p:nvSpPr>
          <p:spPr bwMode="auto">
            <a:xfrm>
              <a:off x="5056188" y="1446213"/>
              <a:ext cx="255588" cy="265112"/>
            </a:xfrm>
            <a:custGeom>
              <a:avLst/>
              <a:gdLst>
                <a:gd name="T0" fmla="*/ 0 w 68"/>
                <a:gd name="T1" fmla="*/ 32 h 71"/>
                <a:gd name="T2" fmla="*/ 0 w 68"/>
                <a:gd name="T3" fmla="*/ 68 h 71"/>
                <a:gd name="T4" fmla="*/ 5 w 68"/>
                <a:gd name="T5" fmla="*/ 71 h 71"/>
                <a:gd name="T6" fmla="*/ 22 w 68"/>
                <a:gd name="T7" fmla="*/ 71 h 71"/>
                <a:gd name="T8" fmla="*/ 22 w 68"/>
                <a:gd name="T9" fmla="*/ 44 h 71"/>
                <a:gd name="T10" fmla="*/ 46 w 68"/>
                <a:gd name="T11" fmla="*/ 44 h 71"/>
                <a:gd name="T12" fmla="*/ 46 w 68"/>
                <a:gd name="T13" fmla="*/ 71 h 71"/>
                <a:gd name="T14" fmla="*/ 63 w 68"/>
                <a:gd name="T15" fmla="*/ 71 h 71"/>
                <a:gd name="T16" fmla="*/ 68 w 68"/>
                <a:gd name="T17" fmla="*/ 68 h 71"/>
                <a:gd name="T18" fmla="*/ 68 w 68"/>
                <a:gd name="T19" fmla="*/ 32 h 71"/>
                <a:gd name="T20" fmla="*/ 34 w 68"/>
                <a:gd name="T21" fmla="*/ 0 h 71"/>
                <a:gd name="T22" fmla="*/ 0 w 68"/>
                <a:gd name="T23" fmla="*/ 32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8" h="71">
                  <a:moveTo>
                    <a:pt x="0" y="32"/>
                  </a:moveTo>
                  <a:cubicBezTo>
                    <a:pt x="0" y="68"/>
                    <a:pt x="0" y="68"/>
                    <a:pt x="0" y="68"/>
                  </a:cubicBezTo>
                  <a:cubicBezTo>
                    <a:pt x="0" y="70"/>
                    <a:pt x="2" y="71"/>
                    <a:pt x="5" y="71"/>
                  </a:cubicBezTo>
                  <a:cubicBezTo>
                    <a:pt x="22" y="71"/>
                    <a:pt x="22" y="71"/>
                    <a:pt x="22" y="71"/>
                  </a:cubicBezTo>
                  <a:cubicBezTo>
                    <a:pt x="22" y="44"/>
                    <a:pt x="22" y="44"/>
                    <a:pt x="22" y="44"/>
                  </a:cubicBezTo>
                  <a:cubicBezTo>
                    <a:pt x="46" y="44"/>
                    <a:pt x="46" y="44"/>
                    <a:pt x="46" y="44"/>
                  </a:cubicBezTo>
                  <a:cubicBezTo>
                    <a:pt x="46" y="71"/>
                    <a:pt x="46" y="71"/>
                    <a:pt x="46" y="71"/>
                  </a:cubicBezTo>
                  <a:cubicBezTo>
                    <a:pt x="63" y="71"/>
                    <a:pt x="63" y="71"/>
                    <a:pt x="63" y="71"/>
                  </a:cubicBezTo>
                  <a:cubicBezTo>
                    <a:pt x="66" y="71"/>
                    <a:pt x="68" y="70"/>
                    <a:pt x="68" y="68"/>
                  </a:cubicBezTo>
                  <a:cubicBezTo>
                    <a:pt x="68" y="32"/>
                    <a:pt x="68" y="32"/>
                    <a:pt x="68" y="32"/>
                  </a:cubicBezTo>
                  <a:cubicBezTo>
                    <a:pt x="34" y="0"/>
                    <a:pt x="34" y="0"/>
                    <a:pt x="34" y="0"/>
                  </a:cubicBezTo>
                  <a:lnTo>
                    <a:pt x="0" y="32"/>
                  </a:lnTo>
                  <a:close/>
                </a:path>
              </a:pathLst>
            </a:custGeom>
            <a:solidFill>
              <a:srgbClr val="ECECEB"/>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grpSp>
      <p:grpSp>
        <p:nvGrpSpPr>
          <p:cNvPr id="84" name="组合 83"/>
          <p:cNvGrpSpPr>
            <a:grpSpLocks/>
          </p:cNvGrpSpPr>
          <p:nvPr/>
        </p:nvGrpSpPr>
        <p:grpSpPr bwMode="auto">
          <a:xfrm>
            <a:off x="4572000" y="2711202"/>
            <a:ext cx="506412" cy="506413"/>
            <a:chOff x="1339850" y="2163763"/>
            <a:chExt cx="506413" cy="506412"/>
          </a:xfrm>
        </p:grpSpPr>
        <p:sp>
          <p:nvSpPr>
            <p:cNvPr id="85" name="Freeform 13"/>
            <p:cNvSpPr>
              <a:spLocks/>
            </p:cNvSpPr>
            <p:nvPr/>
          </p:nvSpPr>
          <p:spPr bwMode="auto">
            <a:xfrm>
              <a:off x="1339850" y="2163763"/>
              <a:ext cx="506413" cy="506412"/>
            </a:xfrm>
            <a:custGeom>
              <a:avLst/>
              <a:gdLst>
                <a:gd name="T0" fmla="*/ 135 w 135"/>
                <a:gd name="T1" fmla="*/ 36 h 135"/>
                <a:gd name="T2" fmla="*/ 135 w 135"/>
                <a:gd name="T3" fmla="*/ 98 h 135"/>
                <a:gd name="T4" fmla="*/ 98 w 135"/>
                <a:gd name="T5" fmla="*/ 135 h 135"/>
                <a:gd name="T6" fmla="*/ 37 w 135"/>
                <a:gd name="T7" fmla="*/ 135 h 135"/>
                <a:gd name="T8" fmla="*/ 0 w 135"/>
                <a:gd name="T9" fmla="*/ 98 h 135"/>
                <a:gd name="T10" fmla="*/ 0 w 135"/>
                <a:gd name="T11" fmla="*/ 36 h 135"/>
                <a:gd name="T12" fmla="*/ 37 w 135"/>
                <a:gd name="T13" fmla="*/ 0 h 135"/>
                <a:gd name="T14" fmla="*/ 135 w 135"/>
                <a:gd name="T15" fmla="*/ 0 h 135"/>
                <a:gd name="T16" fmla="*/ 135 w 135"/>
                <a:gd name="T17" fmla="*/ 3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 h="135">
                  <a:moveTo>
                    <a:pt x="135" y="36"/>
                  </a:moveTo>
                  <a:cubicBezTo>
                    <a:pt x="135" y="98"/>
                    <a:pt x="135" y="98"/>
                    <a:pt x="135" y="98"/>
                  </a:cubicBezTo>
                  <a:cubicBezTo>
                    <a:pt x="135" y="118"/>
                    <a:pt x="118" y="135"/>
                    <a:pt x="98" y="135"/>
                  </a:cubicBezTo>
                  <a:cubicBezTo>
                    <a:pt x="37" y="135"/>
                    <a:pt x="37" y="135"/>
                    <a:pt x="37" y="135"/>
                  </a:cubicBezTo>
                  <a:cubicBezTo>
                    <a:pt x="16" y="135"/>
                    <a:pt x="0" y="118"/>
                    <a:pt x="0" y="98"/>
                  </a:cubicBezTo>
                  <a:cubicBezTo>
                    <a:pt x="0" y="36"/>
                    <a:pt x="0" y="36"/>
                    <a:pt x="0" y="36"/>
                  </a:cubicBezTo>
                  <a:cubicBezTo>
                    <a:pt x="0" y="16"/>
                    <a:pt x="16" y="0"/>
                    <a:pt x="37" y="0"/>
                  </a:cubicBezTo>
                  <a:cubicBezTo>
                    <a:pt x="135" y="0"/>
                    <a:pt x="135" y="0"/>
                    <a:pt x="135" y="0"/>
                  </a:cubicBezTo>
                  <a:lnTo>
                    <a:pt x="135" y="36"/>
                  </a:lnTo>
                  <a:close/>
                </a:path>
              </a:pathLst>
            </a:custGeom>
            <a:solidFill>
              <a:schemeClr val="accent2"/>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86" name="Freeform 14"/>
            <p:cNvSpPr>
              <a:spLocks/>
            </p:cNvSpPr>
            <p:nvPr/>
          </p:nvSpPr>
          <p:spPr bwMode="auto">
            <a:xfrm>
              <a:off x="1500187" y="2276476"/>
              <a:ext cx="176213" cy="104775"/>
            </a:xfrm>
            <a:custGeom>
              <a:avLst/>
              <a:gdLst>
                <a:gd name="T0" fmla="*/ 111 w 111"/>
                <a:gd name="T1" fmla="*/ 0 h 66"/>
                <a:gd name="T2" fmla="*/ 55 w 111"/>
                <a:gd name="T3" fmla="*/ 0 h 66"/>
                <a:gd name="T4" fmla="*/ 55 w 111"/>
                <a:gd name="T5" fmla="*/ 54 h 66"/>
                <a:gd name="T6" fmla="*/ 14 w 111"/>
                <a:gd name="T7" fmla="*/ 54 h 66"/>
                <a:gd name="T8" fmla="*/ 14 w 111"/>
                <a:gd name="T9" fmla="*/ 0 h 66"/>
                <a:gd name="T10" fmla="*/ 0 w 111"/>
                <a:gd name="T11" fmla="*/ 0 h 66"/>
                <a:gd name="T12" fmla="*/ 0 w 111"/>
                <a:gd name="T13" fmla="*/ 66 h 66"/>
                <a:gd name="T14" fmla="*/ 111 w 111"/>
                <a:gd name="T15" fmla="*/ 66 h 66"/>
                <a:gd name="T16" fmla="*/ 111 w 111"/>
                <a:gd name="T17"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1" h="66">
                  <a:moveTo>
                    <a:pt x="111" y="0"/>
                  </a:moveTo>
                  <a:lnTo>
                    <a:pt x="55" y="0"/>
                  </a:lnTo>
                  <a:lnTo>
                    <a:pt x="55" y="54"/>
                  </a:lnTo>
                  <a:lnTo>
                    <a:pt x="14" y="54"/>
                  </a:lnTo>
                  <a:lnTo>
                    <a:pt x="14" y="0"/>
                  </a:lnTo>
                  <a:lnTo>
                    <a:pt x="0" y="0"/>
                  </a:lnTo>
                  <a:lnTo>
                    <a:pt x="0" y="66"/>
                  </a:lnTo>
                  <a:lnTo>
                    <a:pt x="111" y="66"/>
                  </a:lnTo>
                  <a:lnTo>
                    <a:pt x="111" y="0"/>
                  </a:lnTo>
                  <a:close/>
                </a:path>
              </a:pathLst>
            </a:custGeom>
            <a:solidFill>
              <a:srgbClr val="ECECEB"/>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87" name="Freeform 15"/>
            <p:cNvSpPr>
              <a:spLocks noEditPoints="1"/>
            </p:cNvSpPr>
            <p:nvPr/>
          </p:nvSpPr>
          <p:spPr bwMode="auto">
            <a:xfrm>
              <a:off x="1447800" y="2276476"/>
              <a:ext cx="288926" cy="277811"/>
            </a:xfrm>
            <a:custGeom>
              <a:avLst/>
              <a:gdLst>
                <a:gd name="T0" fmla="*/ 72 w 77"/>
                <a:gd name="T1" fmla="*/ 0 h 74"/>
                <a:gd name="T2" fmla="*/ 64 w 77"/>
                <a:gd name="T3" fmla="*/ 0 h 74"/>
                <a:gd name="T4" fmla="*/ 64 w 77"/>
                <a:gd name="T5" fmla="*/ 31 h 74"/>
                <a:gd name="T6" fmla="*/ 10 w 77"/>
                <a:gd name="T7" fmla="*/ 31 h 74"/>
                <a:gd name="T8" fmla="*/ 10 w 77"/>
                <a:gd name="T9" fmla="*/ 0 h 74"/>
                <a:gd name="T10" fmla="*/ 5 w 77"/>
                <a:gd name="T11" fmla="*/ 0 h 74"/>
                <a:gd name="T12" fmla="*/ 0 w 77"/>
                <a:gd name="T13" fmla="*/ 6 h 74"/>
                <a:gd name="T14" fmla="*/ 0 w 77"/>
                <a:gd name="T15" fmla="*/ 68 h 74"/>
                <a:gd name="T16" fmla="*/ 5 w 77"/>
                <a:gd name="T17" fmla="*/ 74 h 74"/>
                <a:gd name="T18" fmla="*/ 72 w 77"/>
                <a:gd name="T19" fmla="*/ 74 h 74"/>
                <a:gd name="T20" fmla="*/ 77 w 77"/>
                <a:gd name="T21" fmla="*/ 68 h 74"/>
                <a:gd name="T22" fmla="*/ 77 w 77"/>
                <a:gd name="T23" fmla="*/ 6 h 74"/>
                <a:gd name="T24" fmla="*/ 72 w 77"/>
                <a:gd name="T25" fmla="*/ 0 h 74"/>
                <a:gd name="T26" fmla="*/ 38 w 77"/>
                <a:gd name="T27" fmla="*/ 65 h 74"/>
                <a:gd name="T28" fmla="*/ 22 w 77"/>
                <a:gd name="T29" fmla="*/ 49 h 74"/>
                <a:gd name="T30" fmla="*/ 38 w 77"/>
                <a:gd name="T31" fmla="*/ 33 h 74"/>
                <a:gd name="T32" fmla="*/ 54 w 77"/>
                <a:gd name="T33" fmla="*/ 49 h 74"/>
                <a:gd name="T34" fmla="*/ 38 w 77"/>
                <a:gd name="T35" fmla="*/ 65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74">
                  <a:moveTo>
                    <a:pt x="72" y="0"/>
                  </a:moveTo>
                  <a:cubicBezTo>
                    <a:pt x="64" y="0"/>
                    <a:pt x="64" y="0"/>
                    <a:pt x="64" y="0"/>
                  </a:cubicBezTo>
                  <a:cubicBezTo>
                    <a:pt x="64" y="31"/>
                    <a:pt x="64" y="31"/>
                    <a:pt x="64" y="31"/>
                  </a:cubicBezTo>
                  <a:cubicBezTo>
                    <a:pt x="10" y="31"/>
                    <a:pt x="10" y="31"/>
                    <a:pt x="10" y="31"/>
                  </a:cubicBezTo>
                  <a:cubicBezTo>
                    <a:pt x="10" y="0"/>
                    <a:pt x="10" y="0"/>
                    <a:pt x="10" y="0"/>
                  </a:cubicBezTo>
                  <a:cubicBezTo>
                    <a:pt x="5" y="0"/>
                    <a:pt x="5" y="0"/>
                    <a:pt x="5" y="0"/>
                  </a:cubicBezTo>
                  <a:cubicBezTo>
                    <a:pt x="2" y="0"/>
                    <a:pt x="0" y="3"/>
                    <a:pt x="0" y="6"/>
                  </a:cubicBezTo>
                  <a:cubicBezTo>
                    <a:pt x="0" y="68"/>
                    <a:pt x="0" y="68"/>
                    <a:pt x="0" y="68"/>
                  </a:cubicBezTo>
                  <a:cubicBezTo>
                    <a:pt x="0" y="72"/>
                    <a:pt x="2" y="74"/>
                    <a:pt x="5" y="74"/>
                  </a:cubicBezTo>
                  <a:cubicBezTo>
                    <a:pt x="72" y="74"/>
                    <a:pt x="72" y="74"/>
                    <a:pt x="72" y="74"/>
                  </a:cubicBezTo>
                  <a:cubicBezTo>
                    <a:pt x="75" y="74"/>
                    <a:pt x="77" y="72"/>
                    <a:pt x="77" y="68"/>
                  </a:cubicBezTo>
                  <a:cubicBezTo>
                    <a:pt x="77" y="6"/>
                    <a:pt x="77" y="6"/>
                    <a:pt x="77" y="6"/>
                  </a:cubicBezTo>
                  <a:cubicBezTo>
                    <a:pt x="77" y="3"/>
                    <a:pt x="75" y="0"/>
                    <a:pt x="72" y="0"/>
                  </a:cubicBezTo>
                  <a:close/>
                  <a:moveTo>
                    <a:pt x="38" y="65"/>
                  </a:moveTo>
                  <a:cubicBezTo>
                    <a:pt x="29" y="65"/>
                    <a:pt x="22" y="58"/>
                    <a:pt x="22" y="49"/>
                  </a:cubicBezTo>
                  <a:cubicBezTo>
                    <a:pt x="22" y="40"/>
                    <a:pt x="29" y="33"/>
                    <a:pt x="38" y="33"/>
                  </a:cubicBezTo>
                  <a:cubicBezTo>
                    <a:pt x="46" y="33"/>
                    <a:pt x="54" y="40"/>
                    <a:pt x="54" y="49"/>
                  </a:cubicBezTo>
                  <a:cubicBezTo>
                    <a:pt x="54" y="58"/>
                    <a:pt x="46" y="65"/>
                    <a:pt x="38" y="65"/>
                  </a:cubicBezTo>
                  <a:close/>
                </a:path>
              </a:pathLst>
            </a:custGeom>
            <a:solidFill>
              <a:srgbClr val="ECECEB"/>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88" name="Oval 16"/>
            <p:cNvSpPr>
              <a:spLocks noChangeArrowheads="1"/>
            </p:cNvSpPr>
            <p:nvPr/>
          </p:nvSpPr>
          <p:spPr bwMode="auto">
            <a:xfrm>
              <a:off x="1549400" y="2419350"/>
              <a:ext cx="82550" cy="82550"/>
            </a:xfrm>
            <a:prstGeom prst="ellipse">
              <a:avLst/>
            </a:prstGeom>
            <a:solidFill>
              <a:srgbClr val="ECECEB"/>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grpSp>
      <p:grpSp>
        <p:nvGrpSpPr>
          <p:cNvPr id="89" name="组合 88"/>
          <p:cNvGrpSpPr>
            <a:grpSpLocks/>
          </p:cNvGrpSpPr>
          <p:nvPr/>
        </p:nvGrpSpPr>
        <p:grpSpPr bwMode="auto">
          <a:xfrm>
            <a:off x="4576762" y="3438525"/>
            <a:ext cx="501650" cy="506413"/>
            <a:chOff x="5093055" y="2766720"/>
            <a:chExt cx="501650" cy="506413"/>
          </a:xfrm>
        </p:grpSpPr>
        <p:sp>
          <p:nvSpPr>
            <p:cNvPr id="90" name="Freeform 21"/>
            <p:cNvSpPr>
              <a:spLocks/>
            </p:cNvSpPr>
            <p:nvPr/>
          </p:nvSpPr>
          <p:spPr bwMode="auto">
            <a:xfrm>
              <a:off x="5093055" y="2766720"/>
              <a:ext cx="501650" cy="506413"/>
            </a:xfrm>
            <a:custGeom>
              <a:avLst/>
              <a:gdLst>
                <a:gd name="T0" fmla="*/ 134 w 134"/>
                <a:gd name="T1" fmla="*/ 37 h 135"/>
                <a:gd name="T2" fmla="*/ 134 w 134"/>
                <a:gd name="T3" fmla="*/ 98 h 135"/>
                <a:gd name="T4" fmla="*/ 98 w 134"/>
                <a:gd name="T5" fmla="*/ 135 h 135"/>
                <a:gd name="T6" fmla="*/ 36 w 134"/>
                <a:gd name="T7" fmla="*/ 135 h 135"/>
                <a:gd name="T8" fmla="*/ 0 w 134"/>
                <a:gd name="T9" fmla="*/ 98 h 135"/>
                <a:gd name="T10" fmla="*/ 0 w 134"/>
                <a:gd name="T11" fmla="*/ 37 h 135"/>
                <a:gd name="T12" fmla="*/ 36 w 134"/>
                <a:gd name="T13" fmla="*/ 0 h 135"/>
                <a:gd name="T14" fmla="*/ 134 w 134"/>
                <a:gd name="T15" fmla="*/ 0 h 135"/>
                <a:gd name="T16" fmla="*/ 134 w 134"/>
                <a:gd name="T17" fmla="*/ 3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4" h="135">
                  <a:moveTo>
                    <a:pt x="134" y="37"/>
                  </a:moveTo>
                  <a:cubicBezTo>
                    <a:pt x="134" y="98"/>
                    <a:pt x="134" y="98"/>
                    <a:pt x="134" y="98"/>
                  </a:cubicBezTo>
                  <a:cubicBezTo>
                    <a:pt x="134" y="118"/>
                    <a:pt x="118" y="135"/>
                    <a:pt x="98" y="135"/>
                  </a:cubicBezTo>
                  <a:cubicBezTo>
                    <a:pt x="36" y="135"/>
                    <a:pt x="36" y="135"/>
                    <a:pt x="36" y="135"/>
                  </a:cubicBezTo>
                  <a:cubicBezTo>
                    <a:pt x="16" y="135"/>
                    <a:pt x="0" y="118"/>
                    <a:pt x="0" y="98"/>
                  </a:cubicBezTo>
                  <a:cubicBezTo>
                    <a:pt x="0" y="37"/>
                    <a:pt x="0" y="37"/>
                    <a:pt x="0" y="37"/>
                  </a:cubicBezTo>
                  <a:cubicBezTo>
                    <a:pt x="0" y="16"/>
                    <a:pt x="16" y="0"/>
                    <a:pt x="36" y="0"/>
                  </a:cubicBezTo>
                  <a:cubicBezTo>
                    <a:pt x="134" y="0"/>
                    <a:pt x="134" y="0"/>
                    <a:pt x="134" y="0"/>
                  </a:cubicBezTo>
                  <a:lnTo>
                    <a:pt x="134" y="37"/>
                  </a:lnTo>
                  <a:close/>
                </a:path>
              </a:pathLst>
            </a:custGeom>
            <a:solidFill>
              <a:schemeClr val="accent3"/>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91" name="Oval 22"/>
            <p:cNvSpPr>
              <a:spLocks noChangeArrowheads="1"/>
            </p:cNvSpPr>
            <p:nvPr/>
          </p:nvSpPr>
          <p:spPr bwMode="auto">
            <a:xfrm>
              <a:off x="5201005" y="3069933"/>
              <a:ext cx="98425" cy="98425"/>
            </a:xfrm>
            <a:prstGeom prst="ellipse">
              <a:avLst/>
            </a:prstGeom>
            <a:solidFill>
              <a:srgbClr val="ECECEB"/>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92" name="Freeform 23"/>
            <p:cNvSpPr>
              <a:spLocks/>
            </p:cNvSpPr>
            <p:nvPr/>
          </p:nvSpPr>
          <p:spPr bwMode="auto">
            <a:xfrm>
              <a:off x="5212118" y="2969920"/>
              <a:ext cx="180975" cy="179388"/>
            </a:xfrm>
            <a:custGeom>
              <a:avLst/>
              <a:gdLst>
                <a:gd name="T0" fmla="*/ 6 w 48"/>
                <a:gd name="T1" fmla="*/ 0 h 48"/>
                <a:gd name="T2" fmla="*/ 0 w 48"/>
                <a:gd name="T3" fmla="*/ 7 h 48"/>
                <a:gd name="T4" fmla="*/ 6 w 48"/>
                <a:gd name="T5" fmla="*/ 13 h 48"/>
                <a:gd name="T6" fmla="*/ 35 w 48"/>
                <a:gd name="T7" fmla="*/ 42 h 48"/>
                <a:gd name="T8" fmla="*/ 42 w 48"/>
                <a:gd name="T9" fmla="*/ 48 h 48"/>
                <a:gd name="T10" fmla="*/ 48 w 48"/>
                <a:gd name="T11" fmla="*/ 42 h 48"/>
                <a:gd name="T12" fmla="*/ 6 w 48"/>
                <a:gd name="T13" fmla="*/ 0 h 48"/>
              </a:gdLst>
              <a:ahLst/>
              <a:cxnLst>
                <a:cxn ang="0">
                  <a:pos x="T0" y="T1"/>
                </a:cxn>
                <a:cxn ang="0">
                  <a:pos x="T2" y="T3"/>
                </a:cxn>
                <a:cxn ang="0">
                  <a:pos x="T4" y="T5"/>
                </a:cxn>
                <a:cxn ang="0">
                  <a:pos x="T6" y="T7"/>
                </a:cxn>
                <a:cxn ang="0">
                  <a:pos x="T8" y="T9"/>
                </a:cxn>
                <a:cxn ang="0">
                  <a:pos x="T10" y="T11"/>
                </a:cxn>
                <a:cxn ang="0">
                  <a:pos x="T12" y="T13"/>
                </a:cxn>
              </a:cxnLst>
              <a:rect l="0" t="0" r="r" b="b"/>
              <a:pathLst>
                <a:path w="48" h="48">
                  <a:moveTo>
                    <a:pt x="6" y="0"/>
                  </a:moveTo>
                  <a:cubicBezTo>
                    <a:pt x="3" y="0"/>
                    <a:pt x="0" y="3"/>
                    <a:pt x="0" y="7"/>
                  </a:cubicBezTo>
                  <a:cubicBezTo>
                    <a:pt x="0" y="10"/>
                    <a:pt x="3" y="13"/>
                    <a:pt x="6" y="13"/>
                  </a:cubicBezTo>
                  <a:cubicBezTo>
                    <a:pt x="22" y="13"/>
                    <a:pt x="35" y="26"/>
                    <a:pt x="35" y="42"/>
                  </a:cubicBezTo>
                  <a:cubicBezTo>
                    <a:pt x="35" y="45"/>
                    <a:pt x="38" y="48"/>
                    <a:pt x="42" y="48"/>
                  </a:cubicBezTo>
                  <a:cubicBezTo>
                    <a:pt x="45" y="48"/>
                    <a:pt x="48" y="45"/>
                    <a:pt x="48" y="42"/>
                  </a:cubicBezTo>
                  <a:cubicBezTo>
                    <a:pt x="48" y="19"/>
                    <a:pt x="29" y="0"/>
                    <a:pt x="6" y="0"/>
                  </a:cubicBezTo>
                  <a:close/>
                </a:path>
              </a:pathLst>
            </a:custGeom>
            <a:solidFill>
              <a:srgbClr val="ECECEB"/>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93" name="Freeform 24"/>
            <p:cNvSpPr>
              <a:spLocks/>
            </p:cNvSpPr>
            <p:nvPr/>
          </p:nvSpPr>
          <p:spPr bwMode="auto">
            <a:xfrm>
              <a:off x="5212118" y="2871495"/>
              <a:ext cx="277812" cy="277813"/>
            </a:xfrm>
            <a:custGeom>
              <a:avLst/>
              <a:gdLst>
                <a:gd name="T0" fmla="*/ 6 w 74"/>
                <a:gd name="T1" fmla="*/ 0 h 74"/>
                <a:gd name="T2" fmla="*/ 0 w 74"/>
                <a:gd name="T3" fmla="*/ 7 h 74"/>
                <a:gd name="T4" fmla="*/ 6 w 74"/>
                <a:gd name="T5" fmla="*/ 13 h 74"/>
                <a:gd name="T6" fmla="*/ 61 w 74"/>
                <a:gd name="T7" fmla="*/ 68 h 74"/>
                <a:gd name="T8" fmla="*/ 68 w 74"/>
                <a:gd name="T9" fmla="*/ 74 h 74"/>
                <a:gd name="T10" fmla="*/ 74 w 74"/>
                <a:gd name="T11" fmla="*/ 68 h 74"/>
                <a:gd name="T12" fmla="*/ 6 w 74"/>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74" h="74">
                  <a:moveTo>
                    <a:pt x="6" y="0"/>
                  </a:moveTo>
                  <a:cubicBezTo>
                    <a:pt x="3" y="0"/>
                    <a:pt x="0" y="3"/>
                    <a:pt x="0" y="7"/>
                  </a:cubicBezTo>
                  <a:cubicBezTo>
                    <a:pt x="0" y="10"/>
                    <a:pt x="3" y="13"/>
                    <a:pt x="6" y="13"/>
                  </a:cubicBezTo>
                  <a:cubicBezTo>
                    <a:pt x="37" y="13"/>
                    <a:pt x="61" y="38"/>
                    <a:pt x="61" y="68"/>
                  </a:cubicBezTo>
                  <a:cubicBezTo>
                    <a:pt x="61" y="71"/>
                    <a:pt x="64" y="74"/>
                    <a:pt x="68" y="74"/>
                  </a:cubicBezTo>
                  <a:cubicBezTo>
                    <a:pt x="71" y="74"/>
                    <a:pt x="74" y="71"/>
                    <a:pt x="74" y="68"/>
                  </a:cubicBezTo>
                  <a:cubicBezTo>
                    <a:pt x="74" y="30"/>
                    <a:pt x="44" y="0"/>
                    <a:pt x="6" y="0"/>
                  </a:cubicBezTo>
                  <a:close/>
                </a:path>
              </a:pathLst>
            </a:custGeom>
            <a:solidFill>
              <a:srgbClr val="ECECEB"/>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grpSp>
      <p:grpSp>
        <p:nvGrpSpPr>
          <p:cNvPr id="94" name="组合 93"/>
          <p:cNvGrpSpPr>
            <a:grpSpLocks/>
          </p:cNvGrpSpPr>
          <p:nvPr/>
        </p:nvGrpSpPr>
        <p:grpSpPr bwMode="auto">
          <a:xfrm>
            <a:off x="4572000" y="4149080"/>
            <a:ext cx="506412" cy="506413"/>
            <a:chOff x="6137274" y="1900165"/>
            <a:chExt cx="506413" cy="506412"/>
          </a:xfrm>
        </p:grpSpPr>
        <p:sp>
          <p:nvSpPr>
            <p:cNvPr id="95" name="Freeform 29"/>
            <p:cNvSpPr>
              <a:spLocks/>
            </p:cNvSpPr>
            <p:nvPr/>
          </p:nvSpPr>
          <p:spPr bwMode="auto">
            <a:xfrm>
              <a:off x="6137274" y="1900165"/>
              <a:ext cx="506413" cy="506412"/>
            </a:xfrm>
            <a:custGeom>
              <a:avLst/>
              <a:gdLst>
                <a:gd name="T0" fmla="*/ 135 w 135"/>
                <a:gd name="T1" fmla="*/ 36 h 135"/>
                <a:gd name="T2" fmla="*/ 135 w 135"/>
                <a:gd name="T3" fmla="*/ 98 h 135"/>
                <a:gd name="T4" fmla="*/ 98 w 135"/>
                <a:gd name="T5" fmla="*/ 135 h 135"/>
                <a:gd name="T6" fmla="*/ 36 w 135"/>
                <a:gd name="T7" fmla="*/ 135 h 135"/>
                <a:gd name="T8" fmla="*/ 0 w 135"/>
                <a:gd name="T9" fmla="*/ 98 h 135"/>
                <a:gd name="T10" fmla="*/ 0 w 135"/>
                <a:gd name="T11" fmla="*/ 36 h 135"/>
                <a:gd name="T12" fmla="*/ 36 w 135"/>
                <a:gd name="T13" fmla="*/ 0 h 135"/>
                <a:gd name="T14" fmla="*/ 135 w 135"/>
                <a:gd name="T15" fmla="*/ 0 h 135"/>
                <a:gd name="T16" fmla="*/ 135 w 135"/>
                <a:gd name="T17" fmla="*/ 3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5" h="135">
                  <a:moveTo>
                    <a:pt x="135" y="36"/>
                  </a:moveTo>
                  <a:cubicBezTo>
                    <a:pt x="135" y="98"/>
                    <a:pt x="135" y="98"/>
                    <a:pt x="135" y="98"/>
                  </a:cubicBezTo>
                  <a:cubicBezTo>
                    <a:pt x="135" y="118"/>
                    <a:pt x="118" y="135"/>
                    <a:pt x="98" y="135"/>
                  </a:cubicBezTo>
                  <a:cubicBezTo>
                    <a:pt x="36" y="135"/>
                    <a:pt x="36" y="135"/>
                    <a:pt x="36" y="135"/>
                  </a:cubicBezTo>
                  <a:cubicBezTo>
                    <a:pt x="16" y="135"/>
                    <a:pt x="0" y="118"/>
                    <a:pt x="0" y="98"/>
                  </a:cubicBezTo>
                  <a:cubicBezTo>
                    <a:pt x="0" y="36"/>
                    <a:pt x="0" y="36"/>
                    <a:pt x="0" y="36"/>
                  </a:cubicBezTo>
                  <a:cubicBezTo>
                    <a:pt x="0" y="16"/>
                    <a:pt x="16" y="0"/>
                    <a:pt x="36" y="0"/>
                  </a:cubicBezTo>
                  <a:cubicBezTo>
                    <a:pt x="135" y="0"/>
                    <a:pt x="135" y="0"/>
                    <a:pt x="135" y="0"/>
                  </a:cubicBezTo>
                  <a:lnTo>
                    <a:pt x="135" y="36"/>
                  </a:lnTo>
                  <a:close/>
                </a:path>
              </a:pathLst>
            </a:custGeom>
            <a:solidFill>
              <a:schemeClr val="accent5"/>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sp>
          <p:nvSpPr>
            <p:cNvPr id="96" name="Freeform 30"/>
            <p:cNvSpPr>
              <a:spLocks noEditPoints="1"/>
            </p:cNvSpPr>
            <p:nvPr/>
          </p:nvSpPr>
          <p:spPr bwMode="auto">
            <a:xfrm>
              <a:off x="6208711" y="1979540"/>
              <a:ext cx="327026" cy="325437"/>
            </a:xfrm>
            <a:custGeom>
              <a:avLst/>
              <a:gdLst>
                <a:gd name="T0" fmla="*/ 64 w 87"/>
                <a:gd name="T1" fmla="*/ 14 h 87"/>
                <a:gd name="T2" fmla="*/ 14 w 87"/>
                <a:gd name="T3" fmla="*/ 14 h 87"/>
                <a:gd name="T4" fmla="*/ 14 w 87"/>
                <a:gd name="T5" fmla="*/ 64 h 87"/>
                <a:gd name="T6" fmla="*/ 59 w 87"/>
                <a:gd name="T7" fmla="*/ 69 h 87"/>
                <a:gd name="T8" fmla="*/ 74 w 87"/>
                <a:gd name="T9" fmla="*/ 84 h 87"/>
                <a:gd name="T10" fmla="*/ 83 w 87"/>
                <a:gd name="T11" fmla="*/ 84 h 87"/>
                <a:gd name="T12" fmla="*/ 84 w 87"/>
                <a:gd name="T13" fmla="*/ 83 h 87"/>
                <a:gd name="T14" fmla="*/ 84 w 87"/>
                <a:gd name="T15" fmla="*/ 74 h 87"/>
                <a:gd name="T16" fmla="*/ 69 w 87"/>
                <a:gd name="T17" fmla="*/ 59 h 87"/>
                <a:gd name="T18" fmla="*/ 64 w 87"/>
                <a:gd name="T19" fmla="*/ 14 h 87"/>
                <a:gd name="T20" fmla="*/ 58 w 87"/>
                <a:gd name="T21" fmla="*/ 58 h 87"/>
                <a:gd name="T22" fmla="*/ 20 w 87"/>
                <a:gd name="T23" fmla="*/ 58 h 87"/>
                <a:gd name="T24" fmla="*/ 20 w 87"/>
                <a:gd name="T25" fmla="*/ 21 h 87"/>
                <a:gd name="T26" fmla="*/ 58 w 87"/>
                <a:gd name="T27" fmla="*/ 21 h 87"/>
                <a:gd name="T28" fmla="*/ 58 w 87"/>
                <a:gd name="T29" fmla="*/ 58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7" h="87">
                  <a:moveTo>
                    <a:pt x="64" y="14"/>
                  </a:moveTo>
                  <a:cubicBezTo>
                    <a:pt x="50" y="0"/>
                    <a:pt x="28" y="0"/>
                    <a:pt x="14" y="14"/>
                  </a:cubicBezTo>
                  <a:cubicBezTo>
                    <a:pt x="0" y="28"/>
                    <a:pt x="0" y="51"/>
                    <a:pt x="14" y="64"/>
                  </a:cubicBezTo>
                  <a:cubicBezTo>
                    <a:pt x="26" y="77"/>
                    <a:pt x="45" y="78"/>
                    <a:pt x="59" y="69"/>
                  </a:cubicBezTo>
                  <a:cubicBezTo>
                    <a:pt x="74" y="84"/>
                    <a:pt x="74" y="84"/>
                    <a:pt x="74" y="84"/>
                  </a:cubicBezTo>
                  <a:cubicBezTo>
                    <a:pt x="76" y="87"/>
                    <a:pt x="80" y="87"/>
                    <a:pt x="83" y="84"/>
                  </a:cubicBezTo>
                  <a:cubicBezTo>
                    <a:pt x="84" y="83"/>
                    <a:pt x="84" y="83"/>
                    <a:pt x="84" y="83"/>
                  </a:cubicBezTo>
                  <a:cubicBezTo>
                    <a:pt x="87" y="81"/>
                    <a:pt x="87" y="77"/>
                    <a:pt x="84" y="74"/>
                  </a:cubicBezTo>
                  <a:cubicBezTo>
                    <a:pt x="69" y="59"/>
                    <a:pt x="69" y="59"/>
                    <a:pt x="69" y="59"/>
                  </a:cubicBezTo>
                  <a:cubicBezTo>
                    <a:pt x="78" y="45"/>
                    <a:pt x="76" y="26"/>
                    <a:pt x="64" y="14"/>
                  </a:cubicBezTo>
                  <a:close/>
                  <a:moveTo>
                    <a:pt x="58" y="58"/>
                  </a:moveTo>
                  <a:cubicBezTo>
                    <a:pt x="47" y="68"/>
                    <a:pt x="31" y="68"/>
                    <a:pt x="20" y="58"/>
                  </a:cubicBezTo>
                  <a:cubicBezTo>
                    <a:pt x="10" y="48"/>
                    <a:pt x="10" y="31"/>
                    <a:pt x="20" y="21"/>
                  </a:cubicBezTo>
                  <a:cubicBezTo>
                    <a:pt x="31" y="10"/>
                    <a:pt x="47" y="10"/>
                    <a:pt x="58" y="21"/>
                  </a:cubicBezTo>
                  <a:cubicBezTo>
                    <a:pt x="68" y="31"/>
                    <a:pt x="68" y="48"/>
                    <a:pt x="58" y="58"/>
                  </a:cubicBezTo>
                  <a:close/>
                </a:path>
              </a:pathLst>
            </a:custGeom>
            <a:solidFill>
              <a:srgbClr val="ECECEB"/>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a:ln>
                  <a:noFill/>
                </a:ln>
                <a:solidFill>
                  <a:sysClr val="windowText" lastClr="000000"/>
                </a:solidFill>
                <a:effectLst/>
                <a:uLnTx/>
                <a:uFillTx/>
                <a:latin typeface="Calibri"/>
                <a:ea typeface="宋体" panose="02010600030101010101" pitchFamily="2" charset="-122"/>
                <a:cs typeface="+mn-cs"/>
              </a:endParaRPr>
            </a:p>
          </p:txBody>
        </p:sp>
      </p:grpSp>
      <p:sp>
        <p:nvSpPr>
          <p:cNvPr id="97" name="Text Box 11"/>
          <p:cNvSpPr txBox="1">
            <a:spLocks noChangeArrowheads="1"/>
          </p:cNvSpPr>
          <p:nvPr/>
        </p:nvSpPr>
        <p:spPr bwMode="auto">
          <a:xfrm>
            <a:off x="5222875" y="1911871"/>
            <a:ext cx="3148012" cy="553998"/>
          </a:xfrm>
          <a:prstGeom prst="rect">
            <a:avLst/>
          </a:prstGeom>
          <a:noFill/>
          <a:ln w="9525">
            <a:noFill/>
            <a:miter lim="800000"/>
            <a:headEnd/>
            <a:tailEnd/>
          </a:ln>
        </p:spPr>
        <p:txBody>
          <a:bodyPr>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a:t>
            </a:r>
            <a:r>
              <a:rPr kumimoji="0" lang="zh-CN" altLang="en-US" sz="10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后。</a:t>
            </a:r>
            <a:endParaRPr kumimoji="0" lang="en-US" altLang="zh-CN"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98" name="Text Box 11"/>
          <p:cNvSpPr txBox="1">
            <a:spLocks noChangeArrowheads="1"/>
          </p:cNvSpPr>
          <p:nvPr/>
        </p:nvSpPr>
        <p:spPr bwMode="auto">
          <a:xfrm>
            <a:off x="5222875" y="2669927"/>
            <a:ext cx="3148012" cy="553998"/>
          </a:xfrm>
          <a:prstGeom prst="rect">
            <a:avLst/>
          </a:prstGeom>
          <a:noFill/>
          <a:ln w="9525">
            <a:noFill/>
            <a:miter lim="800000"/>
            <a:headEnd/>
            <a:tailEnd/>
          </a:ln>
        </p:spPr>
        <p:txBody>
          <a:bodyPr>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a:t>
            </a:r>
            <a:endParaRPr kumimoji="0" lang="en-US" altLang="zh-CN"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99" name="Text Box 11"/>
          <p:cNvSpPr txBox="1">
            <a:spLocks noChangeArrowheads="1"/>
          </p:cNvSpPr>
          <p:nvPr/>
        </p:nvSpPr>
        <p:spPr bwMode="auto">
          <a:xfrm>
            <a:off x="5222875" y="3429000"/>
            <a:ext cx="3148012" cy="553998"/>
          </a:xfrm>
          <a:prstGeom prst="rect">
            <a:avLst/>
          </a:prstGeom>
          <a:noFill/>
          <a:ln w="9525">
            <a:noFill/>
            <a:miter lim="800000"/>
            <a:headEnd/>
            <a:tailEnd/>
          </a:ln>
        </p:spPr>
        <p:txBody>
          <a:bodyPr>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a:t>
            </a:r>
            <a:endParaRPr kumimoji="0" lang="en-US" altLang="zh-CN"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00" name="Text Box 11"/>
          <p:cNvSpPr txBox="1">
            <a:spLocks noChangeArrowheads="1"/>
          </p:cNvSpPr>
          <p:nvPr/>
        </p:nvSpPr>
        <p:spPr bwMode="auto">
          <a:xfrm>
            <a:off x="5222875" y="4172893"/>
            <a:ext cx="3148012" cy="553998"/>
          </a:xfrm>
          <a:prstGeom prst="rect">
            <a:avLst/>
          </a:prstGeom>
          <a:noFill/>
          <a:ln w="9525">
            <a:noFill/>
            <a:miter lim="800000"/>
            <a:headEnd/>
            <a:tailEnd/>
          </a:ln>
        </p:spPr>
        <p:txBody>
          <a:bodyPr>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a:t>
            </a:r>
            <a:endParaRPr kumimoji="0" lang="en-US" altLang="zh-CN"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66667"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300" fill="hold"/>
                                        <p:tgtEl>
                                          <p:spTgt spid="68"/>
                                        </p:tgtEl>
                                        <p:attrNameLst>
                                          <p:attrName>ppt_x</p:attrName>
                                        </p:attrNameLst>
                                      </p:cBhvr>
                                      <p:tavLst>
                                        <p:tav tm="0">
                                          <p:val>
                                            <p:strVal val="0-#ppt_w/2"/>
                                          </p:val>
                                        </p:tav>
                                        <p:tav tm="100000">
                                          <p:val>
                                            <p:strVal val="#ppt_x"/>
                                          </p:val>
                                        </p:tav>
                                      </p:tavLst>
                                    </p:anim>
                                    <p:anim calcmode="lin" valueType="num">
                                      <p:cBhvr additive="base">
                                        <p:cTn id="8" dur="300" fill="hold"/>
                                        <p:tgtEl>
                                          <p:spTgt spid="68"/>
                                        </p:tgtEl>
                                        <p:attrNameLst>
                                          <p:attrName>ppt_y</p:attrName>
                                        </p:attrNameLst>
                                      </p:cBhvr>
                                      <p:tavLst>
                                        <p:tav tm="0">
                                          <p:val>
                                            <p:strVal val="0-#ppt_h/2"/>
                                          </p:val>
                                        </p:tav>
                                        <p:tav tm="100000">
                                          <p:val>
                                            <p:strVal val="#ppt_y"/>
                                          </p:val>
                                        </p:tav>
                                      </p:tavLst>
                                    </p:anim>
                                  </p:childTnLst>
                                </p:cTn>
                              </p:par>
                            </p:childTnLst>
                          </p:cTn>
                        </p:par>
                        <p:par>
                          <p:cTn id="9" fill="hold">
                            <p:stCondLst>
                              <p:cond delay="300"/>
                            </p:stCondLst>
                            <p:childTnLst>
                              <p:par>
                                <p:cTn id="10" presetID="2" presetClass="entr" presetSubtype="12" decel="66667" fill="hold" nodeType="afterEffect">
                                  <p:stCondLst>
                                    <p:cond delay="0"/>
                                  </p:stCondLst>
                                  <p:childTnLst>
                                    <p:set>
                                      <p:cBhvr>
                                        <p:cTn id="11" dur="1" fill="hold">
                                          <p:stCondLst>
                                            <p:cond delay="0"/>
                                          </p:stCondLst>
                                        </p:cTn>
                                        <p:tgtEl>
                                          <p:spTgt spid="71"/>
                                        </p:tgtEl>
                                        <p:attrNameLst>
                                          <p:attrName>style.visibility</p:attrName>
                                        </p:attrNameLst>
                                      </p:cBhvr>
                                      <p:to>
                                        <p:strVal val="visible"/>
                                      </p:to>
                                    </p:set>
                                    <p:anim calcmode="lin" valueType="num">
                                      <p:cBhvr additive="base">
                                        <p:cTn id="12" dur="300" fill="hold"/>
                                        <p:tgtEl>
                                          <p:spTgt spid="71"/>
                                        </p:tgtEl>
                                        <p:attrNameLst>
                                          <p:attrName>ppt_x</p:attrName>
                                        </p:attrNameLst>
                                      </p:cBhvr>
                                      <p:tavLst>
                                        <p:tav tm="0">
                                          <p:val>
                                            <p:strVal val="0-#ppt_w/2"/>
                                          </p:val>
                                        </p:tav>
                                        <p:tav tm="100000">
                                          <p:val>
                                            <p:strVal val="#ppt_x"/>
                                          </p:val>
                                        </p:tav>
                                      </p:tavLst>
                                    </p:anim>
                                    <p:anim calcmode="lin" valueType="num">
                                      <p:cBhvr additive="base">
                                        <p:cTn id="13" dur="300" fill="hold"/>
                                        <p:tgtEl>
                                          <p:spTgt spid="71"/>
                                        </p:tgtEl>
                                        <p:attrNameLst>
                                          <p:attrName>ppt_y</p:attrName>
                                        </p:attrNameLst>
                                      </p:cBhvr>
                                      <p:tavLst>
                                        <p:tav tm="0">
                                          <p:val>
                                            <p:strVal val="1+#ppt_h/2"/>
                                          </p:val>
                                        </p:tav>
                                        <p:tav tm="100000">
                                          <p:val>
                                            <p:strVal val="#ppt_y"/>
                                          </p:val>
                                        </p:tav>
                                      </p:tavLst>
                                    </p:anim>
                                  </p:childTnLst>
                                </p:cTn>
                              </p:par>
                            </p:childTnLst>
                          </p:cTn>
                        </p:par>
                        <p:par>
                          <p:cTn id="14" fill="hold">
                            <p:stCondLst>
                              <p:cond delay="600"/>
                            </p:stCondLst>
                            <p:childTnLst>
                              <p:par>
                                <p:cTn id="15" presetID="2" presetClass="entr" presetSubtype="3" decel="66667" fill="hold" nodeType="afterEffect">
                                  <p:stCondLst>
                                    <p:cond delay="0"/>
                                  </p:stCondLst>
                                  <p:childTnLst>
                                    <p:set>
                                      <p:cBhvr>
                                        <p:cTn id="16" dur="1" fill="hold">
                                          <p:stCondLst>
                                            <p:cond delay="0"/>
                                          </p:stCondLst>
                                        </p:cTn>
                                        <p:tgtEl>
                                          <p:spTgt spid="74"/>
                                        </p:tgtEl>
                                        <p:attrNameLst>
                                          <p:attrName>style.visibility</p:attrName>
                                        </p:attrNameLst>
                                      </p:cBhvr>
                                      <p:to>
                                        <p:strVal val="visible"/>
                                      </p:to>
                                    </p:set>
                                    <p:anim calcmode="lin" valueType="num">
                                      <p:cBhvr additive="base">
                                        <p:cTn id="17" dur="300" fill="hold"/>
                                        <p:tgtEl>
                                          <p:spTgt spid="74"/>
                                        </p:tgtEl>
                                        <p:attrNameLst>
                                          <p:attrName>ppt_x</p:attrName>
                                        </p:attrNameLst>
                                      </p:cBhvr>
                                      <p:tavLst>
                                        <p:tav tm="0">
                                          <p:val>
                                            <p:strVal val="1+#ppt_w/2"/>
                                          </p:val>
                                        </p:tav>
                                        <p:tav tm="100000">
                                          <p:val>
                                            <p:strVal val="#ppt_x"/>
                                          </p:val>
                                        </p:tav>
                                      </p:tavLst>
                                    </p:anim>
                                    <p:anim calcmode="lin" valueType="num">
                                      <p:cBhvr additive="base">
                                        <p:cTn id="18" dur="300" fill="hold"/>
                                        <p:tgtEl>
                                          <p:spTgt spid="74"/>
                                        </p:tgtEl>
                                        <p:attrNameLst>
                                          <p:attrName>ppt_y</p:attrName>
                                        </p:attrNameLst>
                                      </p:cBhvr>
                                      <p:tavLst>
                                        <p:tav tm="0">
                                          <p:val>
                                            <p:strVal val="0-#ppt_h/2"/>
                                          </p:val>
                                        </p:tav>
                                        <p:tav tm="100000">
                                          <p:val>
                                            <p:strVal val="#ppt_y"/>
                                          </p:val>
                                        </p:tav>
                                      </p:tavLst>
                                    </p:anim>
                                  </p:childTnLst>
                                </p:cTn>
                              </p:par>
                            </p:childTnLst>
                          </p:cTn>
                        </p:par>
                        <p:par>
                          <p:cTn id="19" fill="hold">
                            <p:stCondLst>
                              <p:cond delay="900"/>
                            </p:stCondLst>
                            <p:childTnLst>
                              <p:par>
                                <p:cTn id="20" presetID="2" presetClass="entr" presetSubtype="6" decel="66667" fill="hold" nodeType="afterEffect">
                                  <p:stCondLst>
                                    <p:cond delay="0"/>
                                  </p:stCondLst>
                                  <p:childTnLst>
                                    <p:set>
                                      <p:cBhvr>
                                        <p:cTn id="21" dur="1" fill="hold">
                                          <p:stCondLst>
                                            <p:cond delay="0"/>
                                          </p:stCondLst>
                                        </p:cTn>
                                        <p:tgtEl>
                                          <p:spTgt spid="77"/>
                                        </p:tgtEl>
                                        <p:attrNameLst>
                                          <p:attrName>style.visibility</p:attrName>
                                        </p:attrNameLst>
                                      </p:cBhvr>
                                      <p:to>
                                        <p:strVal val="visible"/>
                                      </p:to>
                                    </p:set>
                                    <p:anim calcmode="lin" valueType="num">
                                      <p:cBhvr additive="base">
                                        <p:cTn id="22" dur="300" fill="hold"/>
                                        <p:tgtEl>
                                          <p:spTgt spid="77"/>
                                        </p:tgtEl>
                                        <p:attrNameLst>
                                          <p:attrName>ppt_x</p:attrName>
                                        </p:attrNameLst>
                                      </p:cBhvr>
                                      <p:tavLst>
                                        <p:tav tm="0">
                                          <p:val>
                                            <p:strVal val="1+#ppt_w/2"/>
                                          </p:val>
                                        </p:tav>
                                        <p:tav tm="100000">
                                          <p:val>
                                            <p:strVal val="#ppt_x"/>
                                          </p:val>
                                        </p:tav>
                                      </p:tavLst>
                                    </p:anim>
                                    <p:anim calcmode="lin" valueType="num">
                                      <p:cBhvr additive="base">
                                        <p:cTn id="23" dur="300" fill="hold"/>
                                        <p:tgtEl>
                                          <p:spTgt spid="77"/>
                                        </p:tgtEl>
                                        <p:attrNameLst>
                                          <p:attrName>ppt_y</p:attrName>
                                        </p:attrNameLst>
                                      </p:cBhvr>
                                      <p:tavLst>
                                        <p:tav tm="0">
                                          <p:val>
                                            <p:strVal val="1+#ppt_h/2"/>
                                          </p:val>
                                        </p:tav>
                                        <p:tav tm="100000">
                                          <p:val>
                                            <p:strVal val="#ppt_y"/>
                                          </p:val>
                                        </p:tav>
                                      </p:tavLst>
                                    </p:anim>
                                  </p:childTnLst>
                                </p:cTn>
                              </p:par>
                            </p:childTnLst>
                          </p:cTn>
                        </p:par>
                        <p:par>
                          <p:cTn id="24" fill="hold">
                            <p:stCondLst>
                              <p:cond delay="1200"/>
                            </p:stCondLst>
                            <p:childTnLst>
                              <p:par>
                                <p:cTn id="25" presetID="53" presetClass="entr" presetSubtype="16" fill="hold" nodeType="afterEffect">
                                  <p:stCondLst>
                                    <p:cond delay="0"/>
                                  </p:stCondLst>
                                  <p:childTnLst>
                                    <p:set>
                                      <p:cBhvr>
                                        <p:cTn id="26" dur="1" fill="hold">
                                          <p:stCondLst>
                                            <p:cond delay="0"/>
                                          </p:stCondLst>
                                        </p:cTn>
                                        <p:tgtEl>
                                          <p:spTgt spid="80"/>
                                        </p:tgtEl>
                                        <p:attrNameLst>
                                          <p:attrName>style.visibility</p:attrName>
                                        </p:attrNameLst>
                                      </p:cBhvr>
                                      <p:to>
                                        <p:strVal val="visible"/>
                                      </p:to>
                                    </p:set>
                                    <p:anim calcmode="lin" valueType="num">
                                      <p:cBhvr>
                                        <p:cTn id="27" dur="500" fill="hold"/>
                                        <p:tgtEl>
                                          <p:spTgt spid="80"/>
                                        </p:tgtEl>
                                        <p:attrNameLst>
                                          <p:attrName>ppt_w</p:attrName>
                                        </p:attrNameLst>
                                      </p:cBhvr>
                                      <p:tavLst>
                                        <p:tav tm="0">
                                          <p:val>
                                            <p:fltVal val="0"/>
                                          </p:val>
                                        </p:tav>
                                        <p:tav tm="100000">
                                          <p:val>
                                            <p:strVal val="#ppt_w"/>
                                          </p:val>
                                        </p:tav>
                                      </p:tavLst>
                                    </p:anim>
                                    <p:anim calcmode="lin" valueType="num">
                                      <p:cBhvr>
                                        <p:cTn id="28" dur="500" fill="hold"/>
                                        <p:tgtEl>
                                          <p:spTgt spid="80"/>
                                        </p:tgtEl>
                                        <p:attrNameLst>
                                          <p:attrName>ppt_h</p:attrName>
                                        </p:attrNameLst>
                                      </p:cBhvr>
                                      <p:tavLst>
                                        <p:tav tm="0">
                                          <p:val>
                                            <p:fltVal val="0"/>
                                          </p:val>
                                        </p:tav>
                                        <p:tav tm="100000">
                                          <p:val>
                                            <p:strVal val="#ppt_h"/>
                                          </p:val>
                                        </p:tav>
                                      </p:tavLst>
                                    </p:anim>
                                    <p:animEffect transition="in" filter="fade">
                                      <p:cBhvr>
                                        <p:cTn id="29" dur="500"/>
                                        <p:tgtEl>
                                          <p:spTgt spid="80"/>
                                        </p:tgtEl>
                                      </p:cBhvr>
                                    </p:animEffect>
                                  </p:childTnLst>
                                </p:cTn>
                              </p:par>
                              <p:par>
                                <p:cTn id="30" presetID="53" presetClass="entr" presetSubtype="16" fill="hold" nodeType="withEffect">
                                  <p:stCondLst>
                                    <p:cond delay="0"/>
                                  </p:stCondLst>
                                  <p:childTnLst>
                                    <p:set>
                                      <p:cBhvr>
                                        <p:cTn id="31" dur="1" fill="hold">
                                          <p:stCondLst>
                                            <p:cond delay="0"/>
                                          </p:stCondLst>
                                        </p:cTn>
                                        <p:tgtEl>
                                          <p:spTgt spid="84"/>
                                        </p:tgtEl>
                                        <p:attrNameLst>
                                          <p:attrName>style.visibility</p:attrName>
                                        </p:attrNameLst>
                                      </p:cBhvr>
                                      <p:to>
                                        <p:strVal val="visible"/>
                                      </p:to>
                                    </p:set>
                                    <p:anim calcmode="lin" valueType="num">
                                      <p:cBhvr>
                                        <p:cTn id="32" dur="500" fill="hold"/>
                                        <p:tgtEl>
                                          <p:spTgt spid="84"/>
                                        </p:tgtEl>
                                        <p:attrNameLst>
                                          <p:attrName>ppt_w</p:attrName>
                                        </p:attrNameLst>
                                      </p:cBhvr>
                                      <p:tavLst>
                                        <p:tav tm="0">
                                          <p:val>
                                            <p:fltVal val="0"/>
                                          </p:val>
                                        </p:tav>
                                        <p:tav tm="100000">
                                          <p:val>
                                            <p:strVal val="#ppt_w"/>
                                          </p:val>
                                        </p:tav>
                                      </p:tavLst>
                                    </p:anim>
                                    <p:anim calcmode="lin" valueType="num">
                                      <p:cBhvr>
                                        <p:cTn id="33" dur="500" fill="hold"/>
                                        <p:tgtEl>
                                          <p:spTgt spid="84"/>
                                        </p:tgtEl>
                                        <p:attrNameLst>
                                          <p:attrName>ppt_h</p:attrName>
                                        </p:attrNameLst>
                                      </p:cBhvr>
                                      <p:tavLst>
                                        <p:tav tm="0">
                                          <p:val>
                                            <p:fltVal val="0"/>
                                          </p:val>
                                        </p:tav>
                                        <p:tav tm="100000">
                                          <p:val>
                                            <p:strVal val="#ppt_h"/>
                                          </p:val>
                                        </p:tav>
                                      </p:tavLst>
                                    </p:anim>
                                    <p:animEffect transition="in" filter="fade">
                                      <p:cBhvr>
                                        <p:cTn id="34" dur="500"/>
                                        <p:tgtEl>
                                          <p:spTgt spid="84"/>
                                        </p:tgtEl>
                                      </p:cBhvr>
                                    </p:animEffect>
                                  </p:childTnLst>
                                </p:cTn>
                              </p:par>
                              <p:par>
                                <p:cTn id="35" presetID="53" presetClass="entr" presetSubtype="16" fill="hold" nodeType="withEffect">
                                  <p:stCondLst>
                                    <p:cond delay="0"/>
                                  </p:stCondLst>
                                  <p:childTnLst>
                                    <p:set>
                                      <p:cBhvr>
                                        <p:cTn id="36" dur="1" fill="hold">
                                          <p:stCondLst>
                                            <p:cond delay="0"/>
                                          </p:stCondLst>
                                        </p:cTn>
                                        <p:tgtEl>
                                          <p:spTgt spid="89"/>
                                        </p:tgtEl>
                                        <p:attrNameLst>
                                          <p:attrName>style.visibility</p:attrName>
                                        </p:attrNameLst>
                                      </p:cBhvr>
                                      <p:to>
                                        <p:strVal val="visible"/>
                                      </p:to>
                                    </p:set>
                                    <p:anim calcmode="lin" valueType="num">
                                      <p:cBhvr>
                                        <p:cTn id="37" dur="500" fill="hold"/>
                                        <p:tgtEl>
                                          <p:spTgt spid="89"/>
                                        </p:tgtEl>
                                        <p:attrNameLst>
                                          <p:attrName>ppt_w</p:attrName>
                                        </p:attrNameLst>
                                      </p:cBhvr>
                                      <p:tavLst>
                                        <p:tav tm="0">
                                          <p:val>
                                            <p:fltVal val="0"/>
                                          </p:val>
                                        </p:tav>
                                        <p:tav tm="100000">
                                          <p:val>
                                            <p:strVal val="#ppt_w"/>
                                          </p:val>
                                        </p:tav>
                                      </p:tavLst>
                                    </p:anim>
                                    <p:anim calcmode="lin" valueType="num">
                                      <p:cBhvr>
                                        <p:cTn id="38" dur="500" fill="hold"/>
                                        <p:tgtEl>
                                          <p:spTgt spid="89"/>
                                        </p:tgtEl>
                                        <p:attrNameLst>
                                          <p:attrName>ppt_h</p:attrName>
                                        </p:attrNameLst>
                                      </p:cBhvr>
                                      <p:tavLst>
                                        <p:tav tm="0">
                                          <p:val>
                                            <p:fltVal val="0"/>
                                          </p:val>
                                        </p:tav>
                                        <p:tav tm="100000">
                                          <p:val>
                                            <p:strVal val="#ppt_h"/>
                                          </p:val>
                                        </p:tav>
                                      </p:tavLst>
                                    </p:anim>
                                    <p:animEffect transition="in" filter="fade">
                                      <p:cBhvr>
                                        <p:cTn id="39" dur="500"/>
                                        <p:tgtEl>
                                          <p:spTgt spid="89"/>
                                        </p:tgtEl>
                                      </p:cBhvr>
                                    </p:animEffect>
                                  </p:childTnLst>
                                </p:cTn>
                              </p:par>
                              <p:par>
                                <p:cTn id="40" presetID="53" presetClass="entr" presetSubtype="16" fill="hold" nodeType="withEffect">
                                  <p:stCondLst>
                                    <p:cond delay="0"/>
                                  </p:stCondLst>
                                  <p:childTnLst>
                                    <p:set>
                                      <p:cBhvr>
                                        <p:cTn id="41" dur="1" fill="hold">
                                          <p:stCondLst>
                                            <p:cond delay="0"/>
                                          </p:stCondLst>
                                        </p:cTn>
                                        <p:tgtEl>
                                          <p:spTgt spid="94"/>
                                        </p:tgtEl>
                                        <p:attrNameLst>
                                          <p:attrName>style.visibility</p:attrName>
                                        </p:attrNameLst>
                                      </p:cBhvr>
                                      <p:to>
                                        <p:strVal val="visible"/>
                                      </p:to>
                                    </p:set>
                                    <p:anim calcmode="lin" valueType="num">
                                      <p:cBhvr>
                                        <p:cTn id="42" dur="500" fill="hold"/>
                                        <p:tgtEl>
                                          <p:spTgt spid="94"/>
                                        </p:tgtEl>
                                        <p:attrNameLst>
                                          <p:attrName>ppt_w</p:attrName>
                                        </p:attrNameLst>
                                      </p:cBhvr>
                                      <p:tavLst>
                                        <p:tav tm="0">
                                          <p:val>
                                            <p:fltVal val="0"/>
                                          </p:val>
                                        </p:tav>
                                        <p:tav tm="100000">
                                          <p:val>
                                            <p:strVal val="#ppt_w"/>
                                          </p:val>
                                        </p:tav>
                                      </p:tavLst>
                                    </p:anim>
                                    <p:anim calcmode="lin" valueType="num">
                                      <p:cBhvr>
                                        <p:cTn id="43" dur="500" fill="hold"/>
                                        <p:tgtEl>
                                          <p:spTgt spid="94"/>
                                        </p:tgtEl>
                                        <p:attrNameLst>
                                          <p:attrName>ppt_h</p:attrName>
                                        </p:attrNameLst>
                                      </p:cBhvr>
                                      <p:tavLst>
                                        <p:tav tm="0">
                                          <p:val>
                                            <p:fltVal val="0"/>
                                          </p:val>
                                        </p:tav>
                                        <p:tav tm="100000">
                                          <p:val>
                                            <p:strVal val="#ppt_h"/>
                                          </p:val>
                                        </p:tav>
                                      </p:tavLst>
                                    </p:anim>
                                    <p:animEffect transition="in" filter="fade">
                                      <p:cBhvr>
                                        <p:cTn id="44" dur="500"/>
                                        <p:tgtEl>
                                          <p:spTgt spid="94"/>
                                        </p:tgtEl>
                                      </p:cBhvr>
                                    </p:animEffect>
                                  </p:childTnLst>
                                </p:cTn>
                              </p:par>
                            </p:childTnLst>
                          </p:cTn>
                        </p:par>
                        <p:par>
                          <p:cTn id="45" fill="hold">
                            <p:stCondLst>
                              <p:cond delay="1700"/>
                            </p:stCondLst>
                            <p:childTnLst>
                              <p:par>
                                <p:cTn id="46" presetID="2" presetClass="entr" presetSubtype="2" fill="hold" grpId="0" nodeType="afterEffect">
                                  <p:stCondLst>
                                    <p:cond delay="0"/>
                                  </p:stCondLst>
                                  <p:childTnLst>
                                    <p:set>
                                      <p:cBhvr>
                                        <p:cTn id="47" dur="1" fill="hold">
                                          <p:stCondLst>
                                            <p:cond delay="0"/>
                                          </p:stCondLst>
                                        </p:cTn>
                                        <p:tgtEl>
                                          <p:spTgt spid="97"/>
                                        </p:tgtEl>
                                        <p:attrNameLst>
                                          <p:attrName>style.visibility</p:attrName>
                                        </p:attrNameLst>
                                      </p:cBhvr>
                                      <p:to>
                                        <p:strVal val="visible"/>
                                      </p:to>
                                    </p:set>
                                    <p:anim calcmode="lin" valueType="num">
                                      <p:cBhvr additive="base">
                                        <p:cTn id="48" dur="300" fill="hold"/>
                                        <p:tgtEl>
                                          <p:spTgt spid="97"/>
                                        </p:tgtEl>
                                        <p:attrNameLst>
                                          <p:attrName>ppt_x</p:attrName>
                                        </p:attrNameLst>
                                      </p:cBhvr>
                                      <p:tavLst>
                                        <p:tav tm="0">
                                          <p:val>
                                            <p:strVal val="1+#ppt_w/2"/>
                                          </p:val>
                                        </p:tav>
                                        <p:tav tm="100000">
                                          <p:val>
                                            <p:strVal val="#ppt_x"/>
                                          </p:val>
                                        </p:tav>
                                      </p:tavLst>
                                    </p:anim>
                                    <p:anim calcmode="lin" valueType="num">
                                      <p:cBhvr additive="base">
                                        <p:cTn id="49" dur="300" fill="hold"/>
                                        <p:tgtEl>
                                          <p:spTgt spid="97"/>
                                        </p:tgtEl>
                                        <p:attrNameLst>
                                          <p:attrName>ppt_y</p:attrName>
                                        </p:attrNameLst>
                                      </p:cBhvr>
                                      <p:tavLst>
                                        <p:tav tm="0">
                                          <p:val>
                                            <p:strVal val="#ppt_y"/>
                                          </p:val>
                                        </p:tav>
                                        <p:tav tm="100000">
                                          <p:val>
                                            <p:strVal val="#ppt_y"/>
                                          </p:val>
                                        </p:tav>
                                      </p:tavLst>
                                    </p:anim>
                                  </p:childTnLst>
                                </p:cTn>
                              </p:par>
                            </p:childTnLst>
                          </p:cTn>
                        </p:par>
                        <p:par>
                          <p:cTn id="50" fill="hold">
                            <p:stCondLst>
                              <p:cond delay="2000"/>
                            </p:stCondLst>
                            <p:childTnLst>
                              <p:par>
                                <p:cTn id="51" presetID="2" presetClass="entr" presetSubtype="2" fill="hold" grpId="0" nodeType="afterEffect">
                                  <p:stCondLst>
                                    <p:cond delay="0"/>
                                  </p:stCondLst>
                                  <p:childTnLst>
                                    <p:set>
                                      <p:cBhvr>
                                        <p:cTn id="52" dur="1" fill="hold">
                                          <p:stCondLst>
                                            <p:cond delay="0"/>
                                          </p:stCondLst>
                                        </p:cTn>
                                        <p:tgtEl>
                                          <p:spTgt spid="98"/>
                                        </p:tgtEl>
                                        <p:attrNameLst>
                                          <p:attrName>style.visibility</p:attrName>
                                        </p:attrNameLst>
                                      </p:cBhvr>
                                      <p:to>
                                        <p:strVal val="visible"/>
                                      </p:to>
                                    </p:set>
                                    <p:anim calcmode="lin" valueType="num">
                                      <p:cBhvr additive="base">
                                        <p:cTn id="53" dur="300" fill="hold"/>
                                        <p:tgtEl>
                                          <p:spTgt spid="98"/>
                                        </p:tgtEl>
                                        <p:attrNameLst>
                                          <p:attrName>ppt_x</p:attrName>
                                        </p:attrNameLst>
                                      </p:cBhvr>
                                      <p:tavLst>
                                        <p:tav tm="0">
                                          <p:val>
                                            <p:strVal val="1+#ppt_w/2"/>
                                          </p:val>
                                        </p:tav>
                                        <p:tav tm="100000">
                                          <p:val>
                                            <p:strVal val="#ppt_x"/>
                                          </p:val>
                                        </p:tav>
                                      </p:tavLst>
                                    </p:anim>
                                    <p:anim calcmode="lin" valueType="num">
                                      <p:cBhvr additive="base">
                                        <p:cTn id="54" dur="300" fill="hold"/>
                                        <p:tgtEl>
                                          <p:spTgt spid="98"/>
                                        </p:tgtEl>
                                        <p:attrNameLst>
                                          <p:attrName>ppt_y</p:attrName>
                                        </p:attrNameLst>
                                      </p:cBhvr>
                                      <p:tavLst>
                                        <p:tav tm="0">
                                          <p:val>
                                            <p:strVal val="#ppt_y"/>
                                          </p:val>
                                        </p:tav>
                                        <p:tav tm="100000">
                                          <p:val>
                                            <p:strVal val="#ppt_y"/>
                                          </p:val>
                                        </p:tav>
                                      </p:tavLst>
                                    </p:anim>
                                  </p:childTnLst>
                                </p:cTn>
                              </p:par>
                            </p:childTnLst>
                          </p:cTn>
                        </p:par>
                        <p:par>
                          <p:cTn id="55" fill="hold">
                            <p:stCondLst>
                              <p:cond delay="2300"/>
                            </p:stCondLst>
                            <p:childTnLst>
                              <p:par>
                                <p:cTn id="56" presetID="2" presetClass="entr" presetSubtype="2" fill="hold" grpId="0" nodeType="afterEffect">
                                  <p:stCondLst>
                                    <p:cond delay="0"/>
                                  </p:stCondLst>
                                  <p:childTnLst>
                                    <p:set>
                                      <p:cBhvr>
                                        <p:cTn id="57" dur="1" fill="hold">
                                          <p:stCondLst>
                                            <p:cond delay="0"/>
                                          </p:stCondLst>
                                        </p:cTn>
                                        <p:tgtEl>
                                          <p:spTgt spid="99"/>
                                        </p:tgtEl>
                                        <p:attrNameLst>
                                          <p:attrName>style.visibility</p:attrName>
                                        </p:attrNameLst>
                                      </p:cBhvr>
                                      <p:to>
                                        <p:strVal val="visible"/>
                                      </p:to>
                                    </p:set>
                                    <p:anim calcmode="lin" valueType="num">
                                      <p:cBhvr additive="base">
                                        <p:cTn id="58" dur="300" fill="hold"/>
                                        <p:tgtEl>
                                          <p:spTgt spid="99"/>
                                        </p:tgtEl>
                                        <p:attrNameLst>
                                          <p:attrName>ppt_x</p:attrName>
                                        </p:attrNameLst>
                                      </p:cBhvr>
                                      <p:tavLst>
                                        <p:tav tm="0">
                                          <p:val>
                                            <p:strVal val="1+#ppt_w/2"/>
                                          </p:val>
                                        </p:tav>
                                        <p:tav tm="100000">
                                          <p:val>
                                            <p:strVal val="#ppt_x"/>
                                          </p:val>
                                        </p:tav>
                                      </p:tavLst>
                                    </p:anim>
                                    <p:anim calcmode="lin" valueType="num">
                                      <p:cBhvr additive="base">
                                        <p:cTn id="59" dur="300" fill="hold"/>
                                        <p:tgtEl>
                                          <p:spTgt spid="99"/>
                                        </p:tgtEl>
                                        <p:attrNameLst>
                                          <p:attrName>ppt_y</p:attrName>
                                        </p:attrNameLst>
                                      </p:cBhvr>
                                      <p:tavLst>
                                        <p:tav tm="0">
                                          <p:val>
                                            <p:strVal val="#ppt_y"/>
                                          </p:val>
                                        </p:tav>
                                        <p:tav tm="100000">
                                          <p:val>
                                            <p:strVal val="#ppt_y"/>
                                          </p:val>
                                        </p:tav>
                                      </p:tavLst>
                                    </p:anim>
                                  </p:childTnLst>
                                </p:cTn>
                              </p:par>
                            </p:childTnLst>
                          </p:cTn>
                        </p:par>
                        <p:par>
                          <p:cTn id="60" fill="hold">
                            <p:stCondLst>
                              <p:cond delay="2600"/>
                            </p:stCondLst>
                            <p:childTnLst>
                              <p:par>
                                <p:cTn id="61" presetID="2" presetClass="entr" presetSubtype="2" fill="hold" grpId="0" nodeType="afterEffect">
                                  <p:stCondLst>
                                    <p:cond delay="0"/>
                                  </p:stCondLst>
                                  <p:childTnLst>
                                    <p:set>
                                      <p:cBhvr>
                                        <p:cTn id="62" dur="1" fill="hold">
                                          <p:stCondLst>
                                            <p:cond delay="0"/>
                                          </p:stCondLst>
                                        </p:cTn>
                                        <p:tgtEl>
                                          <p:spTgt spid="100"/>
                                        </p:tgtEl>
                                        <p:attrNameLst>
                                          <p:attrName>style.visibility</p:attrName>
                                        </p:attrNameLst>
                                      </p:cBhvr>
                                      <p:to>
                                        <p:strVal val="visible"/>
                                      </p:to>
                                    </p:set>
                                    <p:anim calcmode="lin" valueType="num">
                                      <p:cBhvr additive="base">
                                        <p:cTn id="63" dur="300" fill="hold"/>
                                        <p:tgtEl>
                                          <p:spTgt spid="100"/>
                                        </p:tgtEl>
                                        <p:attrNameLst>
                                          <p:attrName>ppt_x</p:attrName>
                                        </p:attrNameLst>
                                      </p:cBhvr>
                                      <p:tavLst>
                                        <p:tav tm="0">
                                          <p:val>
                                            <p:strVal val="1+#ppt_w/2"/>
                                          </p:val>
                                        </p:tav>
                                        <p:tav tm="100000">
                                          <p:val>
                                            <p:strVal val="#ppt_x"/>
                                          </p:val>
                                        </p:tav>
                                      </p:tavLst>
                                    </p:anim>
                                    <p:anim calcmode="lin" valueType="num">
                                      <p:cBhvr additive="base">
                                        <p:cTn id="64" dur="300" fill="hold"/>
                                        <p:tgtEl>
                                          <p:spTgt spid="10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98" grpId="0"/>
      <p:bldP spid="99" grpId="0"/>
      <p:bldP spid="10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7"/>
          <p:cNvSpPr>
            <a:spLocks/>
          </p:cNvSpPr>
          <p:nvPr/>
        </p:nvSpPr>
        <p:spPr bwMode="auto">
          <a:xfrm rot="18900000">
            <a:off x="5426366" y="1860681"/>
            <a:ext cx="1309559" cy="1309938"/>
          </a:xfrm>
          <a:custGeom>
            <a:avLst/>
            <a:gdLst>
              <a:gd name="T0" fmla="*/ 720 w 720"/>
              <a:gd name="T1" fmla="*/ 275 h 720"/>
              <a:gd name="T2" fmla="*/ 643 w 720"/>
              <a:gd name="T3" fmla="*/ 352 h 720"/>
              <a:gd name="T4" fmla="*/ 643 w 720"/>
              <a:gd name="T5" fmla="*/ 352 h 720"/>
              <a:gd name="T6" fmla="*/ 603 w 720"/>
              <a:gd name="T7" fmla="*/ 336 h 720"/>
              <a:gd name="T8" fmla="*/ 569 w 720"/>
              <a:gd name="T9" fmla="*/ 313 h 720"/>
              <a:gd name="T10" fmla="*/ 543 w 720"/>
              <a:gd name="T11" fmla="*/ 356 h 720"/>
              <a:gd name="T12" fmla="*/ 542 w 720"/>
              <a:gd name="T13" fmla="*/ 365 h 720"/>
              <a:gd name="T14" fmla="*/ 542 w 720"/>
              <a:gd name="T15" fmla="*/ 542 h 720"/>
              <a:gd name="T16" fmla="*/ 542 w 720"/>
              <a:gd name="T17" fmla="*/ 542 h 720"/>
              <a:gd name="T18" fmla="*/ 356 w 720"/>
              <a:gd name="T19" fmla="*/ 542 h 720"/>
              <a:gd name="T20" fmla="*/ 345 w 720"/>
              <a:gd name="T21" fmla="*/ 543 h 720"/>
              <a:gd name="T22" fmla="*/ 296 w 720"/>
              <a:gd name="T23" fmla="*/ 572 h 720"/>
              <a:gd name="T24" fmla="*/ 314 w 720"/>
              <a:gd name="T25" fmla="*/ 610 h 720"/>
              <a:gd name="T26" fmla="*/ 320 w 720"/>
              <a:gd name="T27" fmla="*/ 617 h 720"/>
              <a:gd name="T28" fmla="*/ 335 w 720"/>
              <a:gd name="T29" fmla="*/ 652 h 720"/>
              <a:gd name="T30" fmla="*/ 266 w 720"/>
              <a:gd name="T31" fmla="*/ 720 h 720"/>
              <a:gd name="T32" fmla="*/ 198 w 720"/>
              <a:gd name="T33" fmla="*/ 652 h 720"/>
              <a:gd name="T34" fmla="*/ 198 w 720"/>
              <a:gd name="T35" fmla="*/ 652 h 720"/>
              <a:gd name="T36" fmla="*/ 212 w 720"/>
              <a:gd name="T37" fmla="*/ 617 h 720"/>
              <a:gd name="T38" fmla="*/ 219 w 720"/>
              <a:gd name="T39" fmla="*/ 610 h 720"/>
              <a:gd name="T40" fmla="*/ 237 w 720"/>
              <a:gd name="T41" fmla="*/ 572 h 720"/>
              <a:gd name="T42" fmla="*/ 187 w 720"/>
              <a:gd name="T43" fmla="*/ 543 h 720"/>
              <a:gd name="T44" fmla="*/ 177 w 720"/>
              <a:gd name="T45" fmla="*/ 542 h 720"/>
              <a:gd name="T46" fmla="*/ 0 w 720"/>
              <a:gd name="T47" fmla="*/ 542 h 720"/>
              <a:gd name="T48" fmla="*/ 0 w 720"/>
              <a:gd name="T49" fmla="*/ 365 h 720"/>
              <a:gd name="T50" fmla="*/ 1 w 720"/>
              <a:gd name="T51" fmla="*/ 358 h 720"/>
              <a:gd name="T52" fmla="*/ 19 w 720"/>
              <a:gd name="T53" fmla="*/ 321 h 720"/>
              <a:gd name="T54" fmla="*/ 40 w 720"/>
              <a:gd name="T55" fmla="*/ 335 h 720"/>
              <a:gd name="T56" fmla="*/ 47 w 720"/>
              <a:gd name="T57" fmla="*/ 342 h 720"/>
              <a:gd name="T58" fmla="*/ 92 w 720"/>
              <a:gd name="T59" fmla="*/ 360 h 720"/>
              <a:gd name="T60" fmla="*/ 93 w 720"/>
              <a:gd name="T61" fmla="*/ 360 h 720"/>
              <a:gd name="T62" fmla="*/ 178 w 720"/>
              <a:gd name="T63" fmla="*/ 275 h 720"/>
              <a:gd name="T64" fmla="*/ 93 w 720"/>
              <a:gd name="T65" fmla="*/ 190 h 720"/>
              <a:gd name="T66" fmla="*/ 92 w 720"/>
              <a:gd name="T67" fmla="*/ 190 h 720"/>
              <a:gd name="T68" fmla="*/ 47 w 720"/>
              <a:gd name="T69" fmla="*/ 209 h 720"/>
              <a:gd name="T70" fmla="*/ 40 w 720"/>
              <a:gd name="T71" fmla="*/ 215 h 720"/>
              <a:gd name="T72" fmla="*/ 19 w 720"/>
              <a:gd name="T73" fmla="*/ 230 h 720"/>
              <a:gd name="T74" fmla="*/ 1 w 720"/>
              <a:gd name="T75" fmla="*/ 193 h 720"/>
              <a:gd name="T76" fmla="*/ 0 w 720"/>
              <a:gd name="T77" fmla="*/ 186 h 720"/>
              <a:gd name="T78" fmla="*/ 0 w 720"/>
              <a:gd name="T79" fmla="*/ 0 h 720"/>
              <a:gd name="T80" fmla="*/ 177 w 720"/>
              <a:gd name="T81" fmla="*/ 0 h 720"/>
              <a:gd name="T82" fmla="*/ 186 w 720"/>
              <a:gd name="T83" fmla="*/ 1 h 720"/>
              <a:gd name="T84" fmla="*/ 206 w 720"/>
              <a:gd name="T85" fmla="*/ 61 h 720"/>
              <a:gd name="T86" fmla="*/ 190 w 720"/>
              <a:gd name="T87" fmla="*/ 102 h 720"/>
              <a:gd name="T88" fmla="*/ 266 w 720"/>
              <a:gd name="T89" fmla="*/ 179 h 720"/>
              <a:gd name="T90" fmla="*/ 343 w 720"/>
              <a:gd name="T91" fmla="*/ 102 h 720"/>
              <a:gd name="T92" fmla="*/ 327 w 720"/>
              <a:gd name="T93" fmla="*/ 61 h 720"/>
              <a:gd name="T94" fmla="*/ 347 w 720"/>
              <a:gd name="T95" fmla="*/ 1 h 720"/>
              <a:gd name="T96" fmla="*/ 356 w 720"/>
              <a:gd name="T97" fmla="*/ 0 h 720"/>
              <a:gd name="T98" fmla="*/ 542 w 720"/>
              <a:gd name="T99" fmla="*/ 0 h 720"/>
              <a:gd name="T100" fmla="*/ 542 w 720"/>
              <a:gd name="T101" fmla="*/ 186 h 720"/>
              <a:gd name="T102" fmla="*/ 543 w 720"/>
              <a:gd name="T103" fmla="*/ 194 h 720"/>
              <a:gd name="T104" fmla="*/ 569 w 720"/>
              <a:gd name="T105" fmla="*/ 238 h 720"/>
              <a:gd name="T106" fmla="*/ 603 w 720"/>
              <a:gd name="T107" fmla="*/ 215 h 720"/>
              <a:gd name="T108" fmla="*/ 642 w 720"/>
              <a:gd name="T109" fmla="*/ 199 h 720"/>
              <a:gd name="T110" fmla="*/ 643 w 720"/>
              <a:gd name="T111" fmla="*/ 199 h 720"/>
              <a:gd name="T112" fmla="*/ 720 w 720"/>
              <a:gd name="T113" fmla="*/ 275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275"/>
                </a:moveTo>
                <a:cubicBezTo>
                  <a:pt x="720" y="318"/>
                  <a:pt x="686" y="352"/>
                  <a:pt x="643" y="352"/>
                </a:cubicBezTo>
                <a:cubicBezTo>
                  <a:pt x="643" y="352"/>
                  <a:pt x="643" y="352"/>
                  <a:pt x="643" y="352"/>
                </a:cubicBezTo>
                <a:cubicBezTo>
                  <a:pt x="639" y="352"/>
                  <a:pt x="621" y="351"/>
                  <a:pt x="603" y="336"/>
                </a:cubicBezTo>
                <a:cubicBezTo>
                  <a:pt x="592" y="327"/>
                  <a:pt x="580" y="313"/>
                  <a:pt x="569" y="313"/>
                </a:cubicBezTo>
                <a:cubicBezTo>
                  <a:pt x="559" y="313"/>
                  <a:pt x="550" y="323"/>
                  <a:pt x="543" y="356"/>
                </a:cubicBezTo>
                <a:cubicBezTo>
                  <a:pt x="542" y="359"/>
                  <a:pt x="542" y="362"/>
                  <a:pt x="542" y="365"/>
                </a:cubicBezTo>
                <a:cubicBezTo>
                  <a:pt x="542" y="542"/>
                  <a:pt x="542" y="542"/>
                  <a:pt x="542" y="542"/>
                </a:cubicBezTo>
                <a:cubicBezTo>
                  <a:pt x="542" y="542"/>
                  <a:pt x="542" y="542"/>
                  <a:pt x="542" y="542"/>
                </a:cubicBezTo>
                <a:cubicBezTo>
                  <a:pt x="356" y="542"/>
                  <a:pt x="356" y="542"/>
                  <a:pt x="356" y="542"/>
                </a:cubicBezTo>
                <a:cubicBezTo>
                  <a:pt x="352" y="542"/>
                  <a:pt x="349" y="543"/>
                  <a:pt x="345" y="543"/>
                </a:cubicBezTo>
                <a:cubicBezTo>
                  <a:pt x="315" y="550"/>
                  <a:pt x="300" y="559"/>
                  <a:pt x="296" y="572"/>
                </a:cubicBezTo>
                <a:cubicBezTo>
                  <a:pt x="292" y="586"/>
                  <a:pt x="304" y="599"/>
                  <a:pt x="314" y="610"/>
                </a:cubicBezTo>
                <a:cubicBezTo>
                  <a:pt x="316" y="613"/>
                  <a:pt x="318" y="615"/>
                  <a:pt x="320" y="617"/>
                </a:cubicBezTo>
                <a:cubicBezTo>
                  <a:pt x="335" y="634"/>
                  <a:pt x="335" y="651"/>
                  <a:pt x="335" y="652"/>
                </a:cubicBezTo>
                <a:cubicBezTo>
                  <a:pt x="335" y="690"/>
                  <a:pt x="304" y="720"/>
                  <a:pt x="266" y="720"/>
                </a:cubicBezTo>
                <a:cubicBezTo>
                  <a:pt x="229" y="720"/>
                  <a:pt x="198" y="690"/>
                  <a:pt x="198" y="652"/>
                </a:cubicBezTo>
                <a:cubicBezTo>
                  <a:pt x="198" y="652"/>
                  <a:pt x="198" y="652"/>
                  <a:pt x="198" y="652"/>
                </a:cubicBezTo>
                <a:cubicBezTo>
                  <a:pt x="198" y="651"/>
                  <a:pt x="197" y="634"/>
                  <a:pt x="212" y="617"/>
                </a:cubicBezTo>
                <a:cubicBezTo>
                  <a:pt x="214" y="615"/>
                  <a:pt x="216" y="613"/>
                  <a:pt x="219" y="610"/>
                </a:cubicBezTo>
                <a:cubicBezTo>
                  <a:pt x="229" y="599"/>
                  <a:pt x="241" y="586"/>
                  <a:pt x="237" y="572"/>
                </a:cubicBezTo>
                <a:cubicBezTo>
                  <a:pt x="233" y="559"/>
                  <a:pt x="217" y="550"/>
                  <a:pt x="187" y="543"/>
                </a:cubicBezTo>
                <a:cubicBezTo>
                  <a:pt x="184" y="543"/>
                  <a:pt x="180" y="542"/>
                  <a:pt x="177" y="542"/>
                </a:cubicBezTo>
                <a:cubicBezTo>
                  <a:pt x="0" y="542"/>
                  <a:pt x="0" y="542"/>
                  <a:pt x="0" y="542"/>
                </a:cubicBezTo>
                <a:cubicBezTo>
                  <a:pt x="0" y="365"/>
                  <a:pt x="0" y="365"/>
                  <a:pt x="0" y="365"/>
                </a:cubicBezTo>
                <a:cubicBezTo>
                  <a:pt x="0" y="363"/>
                  <a:pt x="0" y="360"/>
                  <a:pt x="1" y="358"/>
                </a:cubicBezTo>
                <a:cubicBezTo>
                  <a:pt x="8" y="324"/>
                  <a:pt x="17" y="321"/>
                  <a:pt x="19" y="321"/>
                </a:cubicBezTo>
                <a:cubicBezTo>
                  <a:pt x="24" y="321"/>
                  <a:pt x="33" y="329"/>
                  <a:pt x="40" y="335"/>
                </a:cubicBezTo>
                <a:cubicBezTo>
                  <a:pt x="42" y="338"/>
                  <a:pt x="45" y="340"/>
                  <a:pt x="47" y="342"/>
                </a:cubicBezTo>
                <a:cubicBezTo>
                  <a:pt x="67" y="359"/>
                  <a:pt x="87" y="360"/>
                  <a:pt x="92" y="360"/>
                </a:cubicBezTo>
                <a:cubicBezTo>
                  <a:pt x="93" y="360"/>
                  <a:pt x="93" y="360"/>
                  <a:pt x="93" y="360"/>
                </a:cubicBezTo>
                <a:cubicBezTo>
                  <a:pt x="140" y="360"/>
                  <a:pt x="178" y="322"/>
                  <a:pt x="178" y="275"/>
                </a:cubicBezTo>
                <a:cubicBezTo>
                  <a:pt x="178" y="229"/>
                  <a:pt x="140" y="190"/>
                  <a:pt x="93" y="190"/>
                </a:cubicBezTo>
                <a:cubicBezTo>
                  <a:pt x="92" y="190"/>
                  <a:pt x="92" y="190"/>
                  <a:pt x="92" y="190"/>
                </a:cubicBezTo>
                <a:cubicBezTo>
                  <a:pt x="87" y="190"/>
                  <a:pt x="67" y="192"/>
                  <a:pt x="47" y="209"/>
                </a:cubicBezTo>
                <a:cubicBezTo>
                  <a:pt x="45" y="211"/>
                  <a:pt x="42" y="213"/>
                  <a:pt x="40" y="215"/>
                </a:cubicBezTo>
                <a:cubicBezTo>
                  <a:pt x="33" y="222"/>
                  <a:pt x="24" y="230"/>
                  <a:pt x="19" y="230"/>
                </a:cubicBezTo>
                <a:cubicBezTo>
                  <a:pt x="17" y="230"/>
                  <a:pt x="8" y="227"/>
                  <a:pt x="1" y="193"/>
                </a:cubicBezTo>
                <a:cubicBezTo>
                  <a:pt x="0" y="190"/>
                  <a:pt x="0" y="188"/>
                  <a:pt x="0" y="186"/>
                </a:cubicBezTo>
                <a:cubicBezTo>
                  <a:pt x="0" y="0"/>
                  <a:pt x="0" y="0"/>
                  <a:pt x="0" y="0"/>
                </a:cubicBezTo>
                <a:cubicBezTo>
                  <a:pt x="177" y="0"/>
                  <a:pt x="177" y="0"/>
                  <a:pt x="177" y="0"/>
                </a:cubicBezTo>
                <a:cubicBezTo>
                  <a:pt x="180" y="0"/>
                  <a:pt x="183" y="1"/>
                  <a:pt x="186" y="1"/>
                </a:cubicBezTo>
                <a:cubicBezTo>
                  <a:pt x="257" y="18"/>
                  <a:pt x="223" y="42"/>
                  <a:pt x="206" y="61"/>
                </a:cubicBezTo>
                <a:cubicBezTo>
                  <a:pt x="189" y="82"/>
                  <a:pt x="190" y="102"/>
                  <a:pt x="190" y="102"/>
                </a:cubicBezTo>
                <a:cubicBezTo>
                  <a:pt x="190" y="144"/>
                  <a:pt x="224" y="179"/>
                  <a:pt x="266" y="179"/>
                </a:cubicBezTo>
                <a:cubicBezTo>
                  <a:pt x="309" y="179"/>
                  <a:pt x="343" y="144"/>
                  <a:pt x="343" y="102"/>
                </a:cubicBezTo>
                <a:cubicBezTo>
                  <a:pt x="343" y="102"/>
                  <a:pt x="344" y="82"/>
                  <a:pt x="327" y="61"/>
                </a:cubicBezTo>
                <a:cubicBezTo>
                  <a:pt x="310" y="42"/>
                  <a:pt x="276" y="18"/>
                  <a:pt x="347" y="1"/>
                </a:cubicBezTo>
                <a:cubicBezTo>
                  <a:pt x="350" y="1"/>
                  <a:pt x="353" y="0"/>
                  <a:pt x="356" y="0"/>
                </a:cubicBezTo>
                <a:cubicBezTo>
                  <a:pt x="542" y="0"/>
                  <a:pt x="542" y="0"/>
                  <a:pt x="542" y="0"/>
                </a:cubicBezTo>
                <a:cubicBezTo>
                  <a:pt x="542" y="186"/>
                  <a:pt x="542" y="186"/>
                  <a:pt x="542" y="186"/>
                </a:cubicBezTo>
                <a:cubicBezTo>
                  <a:pt x="542" y="189"/>
                  <a:pt x="542" y="192"/>
                  <a:pt x="543" y="194"/>
                </a:cubicBezTo>
                <a:cubicBezTo>
                  <a:pt x="550" y="228"/>
                  <a:pt x="559" y="238"/>
                  <a:pt x="569" y="238"/>
                </a:cubicBezTo>
                <a:cubicBezTo>
                  <a:pt x="580" y="238"/>
                  <a:pt x="592" y="224"/>
                  <a:pt x="603" y="215"/>
                </a:cubicBezTo>
                <a:cubicBezTo>
                  <a:pt x="620" y="200"/>
                  <a:pt x="638" y="199"/>
                  <a:pt x="642" y="199"/>
                </a:cubicBezTo>
                <a:cubicBezTo>
                  <a:pt x="643" y="199"/>
                  <a:pt x="643" y="199"/>
                  <a:pt x="643" y="199"/>
                </a:cubicBezTo>
                <a:cubicBezTo>
                  <a:pt x="686" y="199"/>
                  <a:pt x="720" y="233"/>
                  <a:pt x="720" y="275"/>
                </a:cubicBezTo>
                <a:close/>
              </a:path>
            </a:pathLst>
          </a:custGeom>
          <a:solidFill>
            <a:schemeClr val="accent2"/>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1" tIns="34285" rIns="68571" bIns="34285" numCol="1" spcCol="0" rtlCol="0" fromWordArt="0" anchor="ctr" anchorCtr="0" forceAA="0" compatLnSpc="1">
            <a:prstTxWarp prst="textNoShape">
              <a:avLst/>
            </a:prstTxWarp>
            <a:noAutofit/>
          </a:bodyP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ko-KR" altLang="en-US" sz="1600" b="0" i="0" u="none" strike="noStrike" kern="1200" cap="none" spc="0" normalizeH="0" baseline="0" noProof="0" dirty="0">
              <a:ln>
                <a:noFill/>
              </a:ln>
              <a:solidFill>
                <a:prstClr val="white"/>
              </a:solidFill>
              <a:effectLst/>
              <a:uLnTx/>
              <a:uFillTx/>
              <a:latin typeface="微软雅黑" pitchFamily="34" charset="-122"/>
              <a:ea typeface="맑은 고딕" panose="020B0503020000020004" pitchFamily="34" charset="-127"/>
              <a:cs typeface="+mn-cs"/>
            </a:endParaRPr>
          </a:p>
        </p:txBody>
      </p:sp>
      <p:sp>
        <p:nvSpPr>
          <p:cNvPr id="3" name="Freeform 6"/>
          <p:cNvSpPr>
            <a:spLocks/>
          </p:cNvSpPr>
          <p:nvPr/>
        </p:nvSpPr>
        <p:spPr bwMode="auto">
          <a:xfrm rot="18900000">
            <a:off x="5914609" y="2809235"/>
            <a:ext cx="1311892" cy="1309938"/>
          </a:xfrm>
          <a:custGeom>
            <a:avLst/>
            <a:gdLst>
              <a:gd name="T0" fmla="*/ 720 w 721"/>
              <a:gd name="T1" fmla="*/ 356 h 720"/>
              <a:gd name="T2" fmla="*/ 721 w 721"/>
              <a:gd name="T3" fmla="*/ 542 h 720"/>
              <a:gd name="T4" fmla="*/ 535 w 721"/>
              <a:gd name="T5" fmla="*/ 542 h 720"/>
              <a:gd name="T6" fmla="*/ 526 w 721"/>
              <a:gd name="T7" fmla="*/ 543 h 720"/>
              <a:gd name="T8" fmla="*/ 506 w 721"/>
              <a:gd name="T9" fmla="*/ 603 h 720"/>
              <a:gd name="T10" fmla="*/ 522 w 721"/>
              <a:gd name="T11" fmla="*/ 643 h 720"/>
              <a:gd name="T12" fmla="*/ 445 w 721"/>
              <a:gd name="T13" fmla="*/ 720 h 720"/>
              <a:gd name="T14" fmla="*/ 369 w 721"/>
              <a:gd name="T15" fmla="*/ 643 h 720"/>
              <a:gd name="T16" fmla="*/ 385 w 721"/>
              <a:gd name="T17" fmla="*/ 603 h 720"/>
              <a:gd name="T18" fmla="*/ 365 w 721"/>
              <a:gd name="T19" fmla="*/ 543 h 720"/>
              <a:gd name="T20" fmla="*/ 356 w 721"/>
              <a:gd name="T21" fmla="*/ 542 h 720"/>
              <a:gd name="T22" fmla="*/ 179 w 721"/>
              <a:gd name="T23" fmla="*/ 542 h 720"/>
              <a:gd name="T24" fmla="*/ 179 w 721"/>
              <a:gd name="T25" fmla="*/ 356 h 720"/>
              <a:gd name="T26" fmla="*/ 177 w 721"/>
              <a:gd name="T27" fmla="*/ 346 h 720"/>
              <a:gd name="T28" fmla="*/ 143 w 721"/>
              <a:gd name="T29" fmla="*/ 296 h 720"/>
              <a:gd name="T30" fmla="*/ 110 w 721"/>
              <a:gd name="T31" fmla="*/ 314 h 720"/>
              <a:gd name="T32" fmla="*/ 104 w 721"/>
              <a:gd name="T33" fmla="*/ 321 h 720"/>
              <a:gd name="T34" fmla="*/ 69 w 721"/>
              <a:gd name="T35" fmla="*/ 335 h 720"/>
              <a:gd name="T36" fmla="*/ 68 w 721"/>
              <a:gd name="T37" fmla="*/ 335 h 720"/>
              <a:gd name="T38" fmla="*/ 0 w 721"/>
              <a:gd name="T39" fmla="*/ 267 h 720"/>
              <a:gd name="T40" fmla="*/ 68 w 721"/>
              <a:gd name="T41" fmla="*/ 198 h 720"/>
              <a:gd name="T42" fmla="*/ 69 w 721"/>
              <a:gd name="T43" fmla="*/ 198 h 720"/>
              <a:gd name="T44" fmla="*/ 82 w 721"/>
              <a:gd name="T45" fmla="*/ 200 h 720"/>
              <a:gd name="T46" fmla="*/ 104 w 721"/>
              <a:gd name="T47" fmla="*/ 213 h 720"/>
              <a:gd name="T48" fmla="*/ 110 w 721"/>
              <a:gd name="T49" fmla="*/ 219 h 720"/>
              <a:gd name="T50" fmla="*/ 143 w 721"/>
              <a:gd name="T51" fmla="*/ 238 h 720"/>
              <a:gd name="T52" fmla="*/ 177 w 721"/>
              <a:gd name="T53" fmla="*/ 188 h 720"/>
              <a:gd name="T54" fmla="*/ 179 w 721"/>
              <a:gd name="T55" fmla="*/ 177 h 720"/>
              <a:gd name="T56" fmla="*/ 179 w 721"/>
              <a:gd name="T57" fmla="*/ 0 h 720"/>
              <a:gd name="T58" fmla="*/ 179 w 721"/>
              <a:gd name="T59" fmla="*/ 0 h 720"/>
              <a:gd name="T60" fmla="*/ 179 w 721"/>
              <a:gd name="T61" fmla="*/ 0 h 720"/>
              <a:gd name="T62" fmla="*/ 356 w 721"/>
              <a:gd name="T63" fmla="*/ 0 h 720"/>
              <a:gd name="T64" fmla="*/ 363 w 721"/>
              <a:gd name="T65" fmla="*/ 1 h 720"/>
              <a:gd name="T66" fmla="*/ 400 w 721"/>
              <a:gd name="T67" fmla="*/ 18 h 720"/>
              <a:gd name="T68" fmla="*/ 386 w 721"/>
              <a:gd name="T69" fmla="*/ 40 h 720"/>
              <a:gd name="T70" fmla="*/ 379 w 721"/>
              <a:gd name="T71" fmla="*/ 47 h 720"/>
              <a:gd name="T72" fmla="*/ 360 w 721"/>
              <a:gd name="T73" fmla="*/ 93 h 720"/>
              <a:gd name="T74" fmla="*/ 445 w 721"/>
              <a:gd name="T75" fmla="*/ 178 h 720"/>
              <a:gd name="T76" fmla="*/ 530 w 721"/>
              <a:gd name="T77" fmla="*/ 93 h 720"/>
              <a:gd name="T78" fmla="*/ 512 w 721"/>
              <a:gd name="T79" fmla="*/ 47 h 720"/>
              <a:gd name="T80" fmla="*/ 505 w 721"/>
              <a:gd name="T81" fmla="*/ 40 h 720"/>
              <a:gd name="T82" fmla="*/ 491 w 721"/>
              <a:gd name="T83" fmla="*/ 18 h 720"/>
              <a:gd name="T84" fmla="*/ 528 w 721"/>
              <a:gd name="T85" fmla="*/ 1 h 720"/>
              <a:gd name="T86" fmla="*/ 535 w 721"/>
              <a:gd name="T87" fmla="*/ 0 h 720"/>
              <a:gd name="T88" fmla="*/ 721 w 721"/>
              <a:gd name="T89" fmla="*/ 0 h 720"/>
              <a:gd name="T90" fmla="*/ 720 w 721"/>
              <a:gd name="T91" fmla="*/ 177 h 720"/>
              <a:gd name="T92" fmla="*/ 719 w 721"/>
              <a:gd name="T93" fmla="*/ 186 h 720"/>
              <a:gd name="T94" fmla="*/ 693 w 721"/>
              <a:gd name="T95" fmla="*/ 229 h 720"/>
              <a:gd name="T96" fmla="*/ 659 w 721"/>
              <a:gd name="T97" fmla="*/ 206 h 720"/>
              <a:gd name="T98" fmla="*/ 620 w 721"/>
              <a:gd name="T99" fmla="*/ 190 h 720"/>
              <a:gd name="T100" fmla="*/ 619 w 721"/>
              <a:gd name="T101" fmla="*/ 190 h 720"/>
              <a:gd name="T102" fmla="*/ 542 w 721"/>
              <a:gd name="T103" fmla="*/ 267 h 720"/>
              <a:gd name="T104" fmla="*/ 619 w 721"/>
              <a:gd name="T105" fmla="*/ 343 h 720"/>
              <a:gd name="T106" fmla="*/ 620 w 721"/>
              <a:gd name="T107" fmla="*/ 343 h 720"/>
              <a:gd name="T108" fmla="*/ 659 w 721"/>
              <a:gd name="T109" fmla="*/ 327 h 720"/>
              <a:gd name="T110" fmla="*/ 693 w 721"/>
              <a:gd name="T111" fmla="*/ 304 h 720"/>
              <a:gd name="T112" fmla="*/ 719 w 721"/>
              <a:gd name="T113" fmla="*/ 348 h 720"/>
              <a:gd name="T114" fmla="*/ 720 w 721"/>
              <a:gd name="T115" fmla="*/ 356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1" h="720">
                <a:moveTo>
                  <a:pt x="720" y="356"/>
                </a:moveTo>
                <a:cubicBezTo>
                  <a:pt x="721" y="542"/>
                  <a:pt x="721" y="542"/>
                  <a:pt x="721" y="542"/>
                </a:cubicBezTo>
                <a:cubicBezTo>
                  <a:pt x="535" y="542"/>
                  <a:pt x="535" y="542"/>
                  <a:pt x="535" y="542"/>
                </a:cubicBezTo>
                <a:cubicBezTo>
                  <a:pt x="532" y="542"/>
                  <a:pt x="529" y="542"/>
                  <a:pt x="526" y="543"/>
                </a:cubicBezTo>
                <a:cubicBezTo>
                  <a:pt x="455" y="559"/>
                  <a:pt x="489" y="583"/>
                  <a:pt x="506" y="603"/>
                </a:cubicBezTo>
                <a:cubicBezTo>
                  <a:pt x="523" y="623"/>
                  <a:pt x="522" y="643"/>
                  <a:pt x="522" y="643"/>
                </a:cubicBezTo>
                <a:cubicBezTo>
                  <a:pt x="522" y="686"/>
                  <a:pt x="488" y="720"/>
                  <a:pt x="445" y="720"/>
                </a:cubicBezTo>
                <a:cubicBezTo>
                  <a:pt x="403" y="720"/>
                  <a:pt x="369" y="686"/>
                  <a:pt x="369" y="643"/>
                </a:cubicBezTo>
                <a:cubicBezTo>
                  <a:pt x="369" y="643"/>
                  <a:pt x="368" y="623"/>
                  <a:pt x="385" y="603"/>
                </a:cubicBezTo>
                <a:cubicBezTo>
                  <a:pt x="402" y="583"/>
                  <a:pt x="436" y="559"/>
                  <a:pt x="365" y="543"/>
                </a:cubicBezTo>
                <a:cubicBezTo>
                  <a:pt x="362" y="542"/>
                  <a:pt x="359" y="542"/>
                  <a:pt x="356" y="542"/>
                </a:cubicBezTo>
                <a:cubicBezTo>
                  <a:pt x="179" y="542"/>
                  <a:pt x="179" y="542"/>
                  <a:pt x="179" y="542"/>
                </a:cubicBezTo>
                <a:cubicBezTo>
                  <a:pt x="179" y="356"/>
                  <a:pt x="179" y="356"/>
                  <a:pt x="179" y="356"/>
                </a:cubicBezTo>
                <a:cubicBezTo>
                  <a:pt x="179" y="353"/>
                  <a:pt x="178" y="349"/>
                  <a:pt x="177" y="346"/>
                </a:cubicBezTo>
                <a:cubicBezTo>
                  <a:pt x="172" y="322"/>
                  <a:pt x="163" y="296"/>
                  <a:pt x="143" y="296"/>
                </a:cubicBezTo>
                <a:cubicBezTo>
                  <a:pt x="131" y="296"/>
                  <a:pt x="120" y="305"/>
                  <a:pt x="110" y="314"/>
                </a:cubicBezTo>
                <a:cubicBezTo>
                  <a:pt x="108" y="317"/>
                  <a:pt x="106" y="319"/>
                  <a:pt x="104" y="321"/>
                </a:cubicBezTo>
                <a:cubicBezTo>
                  <a:pt x="88" y="334"/>
                  <a:pt x="72" y="335"/>
                  <a:pt x="69" y="335"/>
                </a:cubicBezTo>
                <a:cubicBezTo>
                  <a:pt x="68" y="335"/>
                  <a:pt x="68" y="335"/>
                  <a:pt x="68" y="335"/>
                </a:cubicBezTo>
                <a:cubicBezTo>
                  <a:pt x="31" y="335"/>
                  <a:pt x="0" y="304"/>
                  <a:pt x="0" y="267"/>
                </a:cubicBezTo>
                <a:cubicBezTo>
                  <a:pt x="0" y="229"/>
                  <a:pt x="31" y="198"/>
                  <a:pt x="68" y="198"/>
                </a:cubicBezTo>
                <a:cubicBezTo>
                  <a:pt x="69" y="198"/>
                  <a:pt x="69" y="198"/>
                  <a:pt x="69" y="198"/>
                </a:cubicBezTo>
                <a:cubicBezTo>
                  <a:pt x="71" y="198"/>
                  <a:pt x="75" y="199"/>
                  <a:pt x="82" y="200"/>
                </a:cubicBezTo>
                <a:cubicBezTo>
                  <a:pt x="88" y="202"/>
                  <a:pt x="96" y="206"/>
                  <a:pt x="104" y="213"/>
                </a:cubicBezTo>
                <a:cubicBezTo>
                  <a:pt x="106" y="215"/>
                  <a:pt x="108" y="217"/>
                  <a:pt x="110" y="219"/>
                </a:cubicBezTo>
                <a:cubicBezTo>
                  <a:pt x="120" y="228"/>
                  <a:pt x="131" y="238"/>
                  <a:pt x="143" y="238"/>
                </a:cubicBezTo>
                <a:cubicBezTo>
                  <a:pt x="163" y="238"/>
                  <a:pt x="172" y="211"/>
                  <a:pt x="177" y="188"/>
                </a:cubicBezTo>
                <a:cubicBezTo>
                  <a:pt x="178" y="184"/>
                  <a:pt x="179" y="181"/>
                  <a:pt x="179" y="177"/>
                </a:cubicBezTo>
                <a:cubicBezTo>
                  <a:pt x="179" y="0"/>
                  <a:pt x="179" y="0"/>
                  <a:pt x="179" y="0"/>
                </a:cubicBezTo>
                <a:cubicBezTo>
                  <a:pt x="179" y="0"/>
                  <a:pt x="179" y="0"/>
                  <a:pt x="179" y="0"/>
                </a:cubicBezTo>
                <a:cubicBezTo>
                  <a:pt x="179" y="0"/>
                  <a:pt x="179" y="0"/>
                  <a:pt x="179" y="0"/>
                </a:cubicBezTo>
                <a:cubicBezTo>
                  <a:pt x="356" y="0"/>
                  <a:pt x="356" y="0"/>
                  <a:pt x="356" y="0"/>
                </a:cubicBezTo>
                <a:cubicBezTo>
                  <a:pt x="358" y="0"/>
                  <a:pt x="360" y="0"/>
                  <a:pt x="363" y="1"/>
                </a:cubicBezTo>
                <a:cubicBezTo>
                  <a:pt x="394" y="8"/>
                  <a:pt x="399" y="16"/>
                  <a:pt x="400" y="18"/>
                </a:cubicBezTo>
                <a:cubicBezTo>
                  <a:pt x="401" y="23"/>
                  <a:pt x="392" y="33"/>
                  <a:pt x="386" y="40"/>
                </a:cubicBezTo>
                <a:cubicBezTo>
                  <a:pt x="383" y="42"/>
                  <a:pt x="381" y="45"/>
                  <a:pt x="379" y="47"/>
                </a:cubicBezTo>
                <a:cubicBezTo>
                  <a:pt x="360" y="69"/>
                  <a:pt x="360" y="90"/>
                  <a:pt x="360" y="93"/>
                </a:cubicBezTo>
                <a:cubicBezTo>
                  <a:pt x="360" y="140"/>
                  <a:pt x="399" y="178"/>
                  <a:pt x="445" y="178"/>
                </a:cubicBezTo>
                <a:cubicBezTo>
                  <a:pt x="492" y="178"/>
                  <a:pt x="530" y="140"/>
                  <a:pt x="530" y="93"/>
                </a:cubicBezTo>
                <a:cubicBezTo>
                  <a:pt x="530" y="90"/>
                  <a:pt x="531" y="68"/>
                  <a:pt x="512" y="47"/>
                </a:cubicBezTo>
                <a:cubicBezTo>
                  <a:pt x="510" y="45"/>
                  <a:pt x="508" y="42"/>
                  <a:pt x="505" y="40"/>
                </a:cubicBezTo>
                <a:cubicBezTo>
                  <a:pt x="499" y="33"/>
                  <a:pt x="490" y="23"/>
                  <a:pt x="491" y="18"/>
                </a:cubicBezTo>
                <a:cubicBezTo>
                  <a:pt x="492" y="16"/>
                  <a:pt x="497" y="8"/>
                  <a:pt x="528" y="1"/>
                </a:cubicBezTo>
                <a:cubicBezTo>
                  <a:pt x="530" y="0"/>
                  <a:pt x="533" y="0"/>
                  <a:pt x="535" y="0"/>
                </a:cubicBezTo>
                <a:cubicBezTo>
                  <a:pt x="721" y="0"/>
                  <a:pt x="721" y="0"/>
                  <a:pt x="721" y="0"/>
                </a:cubicBezTo>
                <a:cubicBezTo>
                  <a:pt x="720" y="177"/>
                  <a:pt x="720" y="177"/>
                  <a:pt x="720" y="177"/>
                </a:cubicBezTo>
                <a:cubicBezTo>
                  <a:pt x="720" y="180"/>
                  <a:pt x="720" y="183"/>
                  <a:pt x="719" y="186"/>
                </a:cubicBezTo>
                <a:cubicBezTo>
                  <a:pt x="712" y="219"/>
                  <a:pt x="703" y="229"/>
                  <a:pt x="693" y="229"/>
                </a:cubicBezTo>
                <a:cubicBezTo>
                  <a:pt x="682" y="229"/>
                  <a:pt x="670" y="215"/>
                  <a:pt x="659" y="206"/>
                </a:cubicBezTo>
                <a:cubicBezTo>
                  <a:pt x="642" y="191"/>
                  <a:pt x="624" y="190"/>
                  <a:pt x="620" y="190"/>
                </a:cubicBezTo>
                <a:cubicBezTo>
                  <a:pt x="619" y="190"/>
                  <a:pt x="619" y="190"/>
                  <a:pt x="619" y="190"/>
                </a:cubicBezTo>
                <a:cubicBezTo>
                  <a:pt x="576" y="190"/>
                  <a:pt x="542" y="224"/>
                  <a:pt x="542" y="267"/>
                </a:cubicBezTo>
                <a:cubicBezTo>
                  <a:pt x="542" y="309"/>
                  <a:pt x="576" y="343"/>
                  <a:pt x="619" y="343"/>
                </a:cubicBezTo>
                <a:cubicBezTo>
                  <a:pt x="619" y="343"/>
                  <a:pt x="619" y="343"/>
                  <a:pt x="620" y="343"/>
                </a:cubicBezTo>
                <a:cubicBezTo>
                  <a:pt x="623" y="343"/>
                  <a:pt x="641" y="342"/>
                  <a:pt x="659" y="327"/>
                </a:cubicBezTo>
                <a:cubicBezTo>
                  <a:pt x="670" y="318"/>
                  <a:pt x="682" y="304"/>
                  <a:pt x="693" y="304"/>
                </a:cubicBezTo>
                <a:cubicBezTo>
                  <a:pt x="703" y="304"/>
                  <a:pt x="712" y="314"/>
                  <a:pt x="719" y="348"/>
                </a:cubicBezTo>
                <a:cubicBezTo>
                  <a:pt x="720" y="350"/>
                  <a:pt x="720" y="353"/>
                  <a:pt x="720" y="356"/>
                </a:cubicBezTo>
                <a:close/>
              </a:path>
            </a:pathLst>
          </a:custGeom>
          <a:solidFill>
            <a:schemeClr val="accent4"/>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1" tIns="34285" rIns="68571" bIns="34285" numCol="1" spcCol="0" rtlCol="0" fromWordArt="0" anchor="ctr" anchorCtr="0" forceAA="0" compatLnSpc="1">
            <a:prstTxWarp prst="textNoShape">
              <a:avLst/>
            </a:prstTxWarp>
            <a:noAutofit/>
          </a:bodyP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ko-KR" altLang="en-US" sz="1600" b="0" i="0" u="none" strike="noStrike" kern="1200" cap="none" spc="0" normalizeH="0" baseline="0" noProof="0" dirty="0">
              <a:ln>
                <a:noFill/>
              </a:ln>
              <a:solidFill>
                <a:prstClr val="white"/>
              </a:solidFill>
              <a:effectLst/>
              <a:uLnTx/>
              <a:uFillTx/>
              <a:latin typeface="微软雅黑" pitchFamily="34" charset="-122"/>
              <a:ea typeface="맑은 고딕" panose="020B0503020000020004" pitchFamily="34" charset="-127"/>
              <a:cs typeface="+mn-cs"/>
            </a:endParaRPr>
          </a:p>
        </p:txBody>
      </p:sp>
      <p:sp>
        <p:nvSpPr>
          <p:cNvPr id="4" name="Freeform 5"/>
          <p:cNvSpPr>
            <a:spLocks/>
          </p:cNvSpPr>
          <p:nvPr/>
        </p:nvSpPr>
        <p:spPr bwMode="auto">
          <a:xfrm rot="18900000">
            <a:off x="4968320" y="3299612"/>
            <a:ext cx="1309559" cy="1309938"/>
          </a:xfrm>
          <a:custGeom>
            <a:avLst/>
            <a:gdLst>
              <a:gd name="T0" fmla="*/ 720 w 720"/>
              <a:gd name="T1" fmla="*/ 534 h 720"/>
              <a:gd name="T2" fmla="*/ 720 w 720"/>
              <a:gd name="T3" fmla="*/ 720 h 720"/>
              <a:gd name="T4" fmla="*/ 720 w 720"/>
              <a:gd name="T5" fmla="*/ 720 h 720"/>
              <a:gd name="T6" fmla="*/ 543 w 720"/>
              <a:gd name="T7" fmla="*/ 720 h 720"/>
              <a:gd name="T8" fmla="*/ 534 w 720"/>
              <a:gd name="T9" fmla="*/ 719 h 720"/>
              <a:gd name="T10" fmla="*/ 513 w 720"/>
              <a:gd name="T11" fmla="*/ 659 h 720"/>
              <a:gd name="T12" fmla="*/ 530 w 720"/>
              <a:gd name="T13" fmla="*/ 618 h 720"/>
              <a:gd name="T14" fmla="*/ 453 w 720"/>
              <a:gd name="T15" fmla="*/ 541 h 720"/>
              <a:gd name="T16" fmla="*/ 376 w 720"/>
              <a:gd name="T17" fmla="*/ 618 h 720"/>
              <a:gd name="T18" fmla="*/ 393 w 720"/>
              <a:gd name="T19" fmla="*/ 659 h 720"/>
              <a:gd name="T20" fmla="*/ 372 w 720"/>
              <a:gd name="T21" fmla="*/ 719 h 720"/>
              <a:gd name="T22" fmla="*/ 363 w 720"/>
              <a:gd name="T23" fmla="*/ 720 h 720"/>
              <a:gd name="T24" fmla="*/ 178 w 720"/>
              <a:gd name="T25" fmla="*/ 720 h 720"/>
              <a:gd name="T26" fmla="*/ 178 w 720"/>
              <a:gd name="T27" fmla="*/ 534 h 720"/>
              <a:gd name="T28" fmla="*/ 177 w 720"/>
              <a:gd name="T29" fmla="*/ 526 h 720"/>
              <a:gd name="T30" fmla="*/ 150 w 720"/>
              <a:gd name="T31" fmla="*/ 482 h 720"/>
              <a:gd name="T32" fmla="*/ 117 w 720"/>
              <a:gd name="T33" fmla="*/ 505 h 720"/>
              <a:gd name="T34" fmla="*/ 77 w 720"/>
              <a:gd name="T35" fmla="*/ 521 h 720"/>
              <a:gd name="T36" fmla="*/ 76 w 720"/>
              <a:gd name="T37" fmla="*/ 521 h 720"/>
              <a:gd name="T38" fmla="*/ 0 w 720"/>
              <a:gd name="T39" fmla="*/ 445 h 720"/>
              <a:gd name="T40" fmla="*/ 76 w 720"/>
              <a:gd name="T41" fmla="*/ 368 h 720"/>
              <a:gd name="T42" fmla="*/ 77 w 720"/>
              <a:gd name="T43" fmla="*/ 368 h 720"/>
              <a:gd name="T44" fmla="*/ 117 w 720"/>
              <a:gd name="T45" fmla="*/ 384 h 720"/>
              <a:gd name="T46" fmla="*/ 150 w 720"/>
              <a:gd name="T47" fmla="*/ 407 h 720"/>
              <a:gd name="T48" fmla="*/ 177 w 720"/>
              <a:gd name="T49" fmla="*/ 364 h 720"/>
              <a:gd name="T50" fmla="*/ 178 w 720"/>
              <a:gd name="T51" fmla="*/ 355 h 720"/>
              <a:gd name="T52" fmla="*/ 178 w 720"/>
              <a:gd name="T53" fmla="*/ 178 h 720"/>
              <a:gd name="T54" fmla="*/ 363 w 720"/>
              <a:gd name="T55" fmla="*/ 178 h 720"/>
              <a:gd name="T56" fmla="*/ 374 w 720"/>
              <a:gd name="T57" fmla="*/ 177 h 720"/>
              <a:gd name="T58" fmla="*/ 423 w 720"/>
              <a:gd name="T59" fmla="*/ 148 h 720"/>
              <a:gd name="T60" fmla="*/ 405 w 720"/>
              <a:gd name="T61" fmla="*/ 110 h 720"/>
              <a:gd name="T62" fmla="*/ 399 w 720"/>
              <a:gd name="T63" fmla="*/ 103 h 720"/>
              <a:gd name="T64" fmla="*/ 385 w 720"/>
              <a:gd name="T65" fmla="*/ 68 h 720"/>
              <a:gd name="T66" fmla="*/ 453 w 720"/>
              <a:gd name="T67" fmla="*/ 0 h 720"/>
              <a:gd name="T68" fmla="*/ 521 w 720"/>
              <a:gd name="T69" fmla="*/ 68 h 720"/>
              <a:gd name="T70" fmla="*/ 521 w 720"/>
              <a:gd name="T71" fmla="*/ 68 h 720"/>
              <a:gd name="T72" fmla="*/ 507 w 720"/>
              <a:gd name="T73" fmla="*/ 103 h 720"/>
              <a:gd name="T74" fmla="*/ 501 w 720"/>
              <a:gd name="T75" fmla="*/ 110 h 720"/>
              <a:gd name="T76" fmla="*/ 483 w 720"/>
              <a:gd name="T77" fmla="*/ 148 h 720"/>
              <a:gd name="T78" fmla="*/ 532 w 720"/>
              <a:gd name="T79" fmla="*/ 177 h 720"/>
              <a:gd name="T80" fmla="*/ 543 w 720"/>
              <a:gd name="T81" fmla="*/ 178 h 720"/>
              <a:gd name="T82" fmla="*/ 720 w 720"/>
              <a:gd name="T83" fmla="*/ 178 h 720"/>
              <a:gd name="T84" fmla="*/ 720 w 720"/>
              <a:gd name="T85" fmla="*/ 355 h 720"/>
              <a:gd name="T86" fmla="*/ 719 w 720"/>
              <a:gd name="T87" fmla="*/ 362 h 720"/>
              <a:gd name="T88" fmla="*/ 701 w 720"/>
              <a:gd name="T89" fmla="*/ 399 h 720"/>
              <a:gd name="T90" fmla="*/ 680 w 720"/>
              <a:gd name="T91" fmla="*/ 385 h 720"/>
              <a:gd name="T92" fmla="*/ 672 w 720"/>
              <a:gd name="T93" fmla="*/ 378 h 720"/>
              <a:gd name="T94" fmla="*/ 627 w 720"/>
              <a:gd name="T95" fmla="*/ 360 h 720"/>
              <a:gd name="T96" fmla="*/ 626 w 720"/>
              <a:gd name="T97" fmla="*/ 360 h 720"/>
              <a:gd name="T98" fmla="*/ 541 w 720"/>
              <a:gd name="T99" fmla="*/ 445 h 720"/>
              <a:gd name="T100" fmla="*/ 626 w 720"/>
              <a:gd name="T101" fmla="*/ 530 h 720"/>
              <a:gd name="T102" fmla="*/ 627 w 720"/>
              <a:gd name="T103" fmla="*/ 530 h 720"/>
              <a:gd name="T104" fmla="*/ 673 w 720"/>
              <a:gd name="T105" fmla="*/ 511 h 720"/>
              <a:gd name="T106" fmla="*/ 680 w 720"/>
              <a:gd name="T107" fmla="*/ 505 h 720"/>
              <a:gd name="T108" fmla="*/ 701 w 720"/>
              <a:gd name="T109" fmla="*/ 490 h 720"/>
              <a:gd name="T110" fmla="*/ 719 w 720"/>
              <a:gd name="T111" fmla="*/ 527 h 720"/>
              <a:gd name="T112" fmla="*/ 720 w 720"/>
              <a:gd name="T113" fmla="*/ 534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534"/>
                </a:moveTo>
                <a:cubicBezTo>
                  <a:pt x="720" y="720"/>
                  <a:pt x="720" y="720"/>
                  <a:pt x="720" y="720"/>
                </a:cubicBezTo>
                <a:cubicBezTo>
                  <a:pt x="720" y="720"/>
                  <a:pt x="720" y="720"/>
                  <a:pt x="720" y="720"/>
                </a:cubicBezTo>
                <a:cubicBezTo>
                  <a:pt x="543" y="720"/>
                  <a:pt x="543" y="720"/>
                  <a:pt x="543" y="720"/>
                </a:cubicBezTo>
                <a:cubicBezTo>
                  <a:pt x="540" y="720"/>
                  <a:pt x="537" y="719"/>
                  <a:pt x="534" y="719"/>
                </a:cubicBezTo>
                <a:cubicBezTo>
                  <a:pt x="463" y="702"/>
                  <a:pt x="496" y="678"/>
                  <a:pt x="513" y="659"/>
                </a:cubicBezTo>
                <a:cubicBezTo>
                  <a:pt x="531" y="639"/>
                  <a:pt x="530" y="618"/>
                  <a:pt x="530" y="618"/>
                </a:cubicBezTo>
                <a:cubicBezTo>
                  <a:pt x="530" y="576"/>
                  <a:pt x="495" y="541"/>
                  <a:pt x="453" y="541"/>
                </a:cubicBezTo>
                <a:cubicBezTo>
                  <a:pt x="411" y="541"/>
                  <a:pt x="376" y="576"/>
                  <a:pt x="376" y="618"/>
                </a:cubicBezTo>
                <a:cubicBezTo>
                  <a:pt x="376" y="618"/>
                  <a:pt x="375" y="639"/>
                  <a:pt x="393" y="659"/>
                </a:cubicBezTo>
                <a:cubicBezTo>
                  <a:pt x="410" y="678"/>
                  <a:pt x="444" y="702"/>
                  <a:pt x="372" y="719"/>
                </a:cubicBezTo>
                <a:cubicBezTo>
                  <a:pt x="369" y="719"/>
                  <a:pt x="366" y="720"/>
                  <a:pt x="363" y="720"/>
                </a:cubicBezTo>
                <a:cubicBezTo>
                  <a:pt x="178" y="720"/>
                  <a:pt x="178" y="720"/>
                  <a:pt x="178" y="720"/>
                </a:cubicBezTo>
                <a:cubicBezTo>
                  <a:pt x="178" y="534"/>
                  <a:pt x="178" y="534"/>
                  <a:pt x="178" y="534"/>
                </a:cubicBezTo>
                <a:cubicBezTo>
                  <a:pt x="178" y="531"/>
                  <a:pt x="178" y="528"/>
                  <a:pt x="177" y="526"/>
                </a:cubicBezTo>
                <a:cubicBezTo>
                  <a:pt x="169" y="492"/>
                  <a:pt x="160" y="482"/>
                  <a:pt x="150" y="482"/>
                </a:cubicBezTo>
                <a:cubicBezTo>
                  <a:pt x="139" y="482"/>
                  <a:pt x="127" y="496"/>
                  <a:pt x="117" y="505"/>
                </a:cubicBezTo>
                <a:cubicBezTo>
                  <a:pt x="99" y="520"/>
                  <a:pt x="81" y="521"/>
                  <a:pt x="77" y="521"/>
                </a:cubicBezTo>
                <a:cubicBezTo>
                  <a:pt x="77" y="521"/>
                  <a:pt x="76" y="521"/>
                  <a:pt x="76" y="521"/>
                </a:cubicBezTo>
                <a:cubicBezTo>
                  <a:pt x="34" y="521"/>
                  <a:pt x="0" y="487"/>
                  <a:pt x="0" y="445"/>
                </a:cubicBezTo>
                <a:cubicBezTo>
                  <a:pt x="0" y="402"/>
                  <a:pt x="34" y="368"/>
                  <a:pt x="76" y="368"/>
                </a:cubicBezTo>
                <a:cubicBezTo>
                  <a:pt x="76" y="368"/>
                  <a:pt x="76" y="368"/>
                  <a:pt x="77" y="368"/>
                </a:cubicBezTo>
                <a:cubicBezTo>
                  <a:pt x="81" y="368"/>
                  <a:pt x="99" y="369"/>
                  <a:pt x="117" y="384"/>
                </a:cubicBezTo>
                <a:cubicBezTo>
                  <a:pt x="127" y="393"/>
                  <a:pt x="139" y="407"/>
                  <a:pt x="150" y="407"/>
                </a:cubicBezTo>
                <a:cubicBezTo>
                  <a:pt x="160" y="407"/>
                  <a:pt x="169" y="397"/>
                  <a:pt x="177" y="364"/>
                </a:cubicBezTo>
                <a:cubicBezTo>
                  <a:pt x="178" y="361"/>
                  <a:pt x="178" y="358"/>
                  <a:pt x="178" y="355"/>
                </a:cubicBezTo>
                <a:cubicBezTo>
                  <a:pt x="178" y="178"/>
                  <a:pt x="178" y="178"/>
                  <a:pt x="178" y="178"/>
                </a:cubicBezTo>
                <a:cubicBezTo>
                  <a:pt x="363" y="178"/>
                  <a:pt x="363" y="178"/>
                  <a:pt x="363" y="178"/>
                </a:cubicBezTo>
                <a:cubicBezTo>
                  <a:pt x="367" y="178"/>
                  <a:pt x="371" y="177"/>
                  <a:pt x="374" y="177"/>
                </a:cubicBezTo>
                <a:cubicBezTo>
                  <a:pt x="404" y="170"/>
                  <a:pt x="419" y="161"/>
                  <a:pt x="423" y="148"/>
                </a:cubicBezTo>
                <a:cubicBezTo>
                  <a:pt x="428" y="134"/>
                  <a:pt x="416" y="121"/>
                  <a:pt x="405" y="110"/>
                </a:cubicBezTo>
                <a:cubicBezTo>
                  <a:pt x="403" y="107"/>
                  <a:pt x="401" y="105"/>
                  <a:pt x="399" y="103"/>
                </a:cubicBezTo>
                <a:cubicBezTo>
                  <a:pt x="384" y="86"/>
                  <a:pt x="385" y="69"/>
                  <a:pt x="385" y="68"/>
                </a:cubicBezTo>
                <a:cubicBezTo>
                  <a:pt x="385" y="30"/>
                  <a:pt x="415" y="0"/>
                  <a:pt x="453" y="0"/>
                </a:cubicBezTo>
                <a:cubicBezTo>
                  <a:pt x="491" y="0"/>
                  <a:pt x="521" y="30"/>
                  <a:pt x="521" y="68"/>
                </a:cubicBezTo>
                <a:cubicBezTo>
                  <a:pt x="521" y="68"/>
                  <a:pt x="521" y="68"/>
                  <a:pt x="521" y="68"/>
                </a:cubicBezTo>
                <a:cubicBezTo>
                  <a:pt x="521" y="69"/>
                  <a:pt x="522" y="86"/>
                  <a:pt x="507" y="103"/>
                </a:cubicBezTo>
                <a:cubicBezTo>
                  <a:pt x="505" y="105"/>
                  <a:pt x="503" y="107"/>
                  <a:pt x="501" y="110"/>
                </a:cubicBezTo>
                <a:cubicBezTo>
                  <a:pt x="490" y="121"/>
                  <a:pt x="479" y="134"/>
                  <a:pt x="483" y="148"/>
                </a:cubicBezTo>
                <a:cubicBezTo>
                  <a:pt x="487" y="161"/>
                  <a:pt x="502" y="170"/>
                  <a:pt x="532" y="177"/>
                </a:cubicBezTo>
                <a:cubicBezTo>
                  <a:pt x="536" y="177"/>
                  <a:pt x="539" y="178"/>
                  <a:pt x="543" y="178"/>
                </a:cubicBezTo>
                <a:cubicBezTo>
                  <a:pt x="720" y="178"/>
                  <a:pt x="720" y="178"/>
                  <a:pt x="720" y="178"/>
                </a:cubicBezTo>
                <a:cubicBezTo>
                  <a:pt x="720" y="355"/>
                  <a:pt x="720" y="355"/>
                  <a:pt x="720" y="355"/>
                </a:cubicBezTo>
                <a:cubicBezTo>
                  <a:pt x="720" y="357"/>
                  <a:pt x="720" y="360"/>
                  <a:pt x="719" y="362"/>
                </a:cubicBezTo>
                <a:cubicBezTo>
                  <a:pt x="711" y="396"/>
                  <a:pt x="703" y="399"/>
                  <a:pt x="701" y="399"/>
                </a:cubicBezTo>
                <a:cubicBezTo>
                  <a:pt x="695" y="399"/>
                  <a:pt x="687" y="391"/>
                  <a:pt x="680" y="385"/>
                </a:cubicBezTo>
                <a:cubicBezTo>
                  <a:pt x="677" y="382"/>
                  <a:pt x="675" y="380"/>
                  <a:pt x="672" y="378"/>
                </a:cubicBezTo>
                <a:cubicBezTo>
                  <a:pt x="653" y="361"/>
                  <a:pt x="633" y="360"/>
                  <a:pt x="627" y="360"/>
                </a:cubicBezTo>
                <a:cubicBezTo>
                  <a:pt x="626" y="360"/>
                  <a:pt x="626" y="360"/>
                  <a:pt x="626" y="360"/>
                </a:cubicBezTo>
                <a:cubicBezTo>
                  <a:pt x="580" y="360"/>
                  <a:pt x="541" y="398"/>
                  <a:pt x="541" y="445"/>
                </a:cubicBezTo>
                <a:cubicBezTo>
                  <a:pt x="541" y="491"/>
                  <a:pt x="580" y="530"/>
                  <a:pt x="626" y="530"/>
                </a:cubicBezTo>
                <a:cubicBezTo>
                  <a:pt x="627" y="530"/>
                  <a:pt x="627" y="530"/>
                  <a:pt x="627" y="530"/>
                </a:cubicBezTo>
                <a:cubicBezTo>
                  <a:pt x="633" y="530"/>
                  <a:pt x="653" y="528"/>
                  <a:pt x="673" y="511"/>
                </a:cubicBezTo>
                <a:cubicBezTo>
                  <a:pt x="675" y="509"/>
                  <a:pt x="677" y="507"/>
                  <a:pt x="680" y="505"/>
                </a:cubicBezTo>
                <a:cubicBezTo>
                  <a:pt x="687" y="498"/>
                  <a:pt x="695" y="490"/>
                  <a:pt x="701" y="490"/>
                </a:cubicBezTo>
                <a:cubicBezTo>
                  <a:pt x="703" y="490"/>
                  <a:pt x="711" y="493"/>
                  <a:pt x="719" y="527"/>
                </a:cubicBezTo>
                <a:cubicBezTo>
                  <a:pt x="720" y="530"/>
                  <a:pt x="720" y="532"/>
                  <a:pt x="720" y="534"/>
                </a:cubicBezTo>
                <a:close/>
              </a:path>
            </a:pathLst>
          </a:custGeom>
          <a:solidFill>
            <a:schemeClr val="accent3"/>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1" tIns="34285" rIns="68571" bIns="34285" numCol="1" spcCol="0" rtlCol="0" fromWordArt="0" anchor="ctr" anchorCtr="0" forceAA="0" compatLnSpc="1">
            <a:prstTxWarp prst="textNoShape">
              <a:avLst/>
            </a:prstTxWarp>
            <a:noAutofit/>
          </a:bodyP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ko-KR" altLang="en-US" sz="1600" b="0" i="0" u="none" strike="noStrike" kern="1200" cap="none" spc="0" normalizeH="0" baseline="0" noProof="0" dirty="0">
              <a:ln>
                <a:noFill/>
              </a:ln>
              <a:solidFill>
                <a:prstClr val="white"/>
              </a:solidFill>
              <a:effectLst/>
              <a:uLnTx/>
              <a:uFillTx/>
              <a:latin typeface="微软雅黑" pitchFamily="34" charset="-122"/>
              <a:ea typeface="맑은 고딕" panose="020B0503020000020004" pitchFamily="34" charset="-127"/>
              <a:cs typeface="+mn-cs"/>
            </a:endParaRPr>
          </a:p>
        </p:txBody>
      </p:sp>
      <p:sp>
        <p:nvSpPr>
          <p:cNvPr id="5" name="Freeform 8"/>
          <p:cNvSpPr>
            <a:spLocks/>
          </p:cNvSpPr>
          <p:nvPr/>
        </p:nvSpPr>
        <p:spPr bwMode="auto">
          <a:xfrm rot="18900000">
            <a:off x="4478911" y="2351055"/>
            <a:ext cx="1309559" cy="1309938"/>
          </a:xfrm>
          <a:custGeom>
            <a:avLst/>
            <a:gdLst>
              <a:gd name="T0" fmla="*/ 720 w 720"/>
              <a:gd name="T1" fmla="*/ 453 h 720"/>
              <a:gd name="T2" fmla="*/ 652 w 720"/>
              <a:gd name="T3" fmla="*/ 522 h 720"/>
              <a:gd name="T4" fmla="*/ 652 w 720"/>
              <a:gd name="T5" fmla="*/ 522 h 720"/>
              <a:gd name="T6" fmla="*/ 639 w 720"/>
              <a:gd name="T7" fmla="*/ 520 h 720"/>
              <a:gd name="T8" fmla="*/ 617 w 720"/>
              <a:gd name="T9" fmla="*/ 507 h 720"/>
              <a:gd name="T10" fmla="*/ 610 w 720"/>
              <a:gd name="T11" fmla="*/ 501 h 720"/>
              <a:gd name="T12" fmla="*/ 578 w 720"/>
              <a:gd name="T13" fmla="*/ 482 h 720"/>
              <a:gd name="T14" fmla="*/ 543 w 720"/>
              <a:gd name="T15" fmla="*/ 532 h 720"/>
              <a:gd name="T16" fmla="*/ 542 w 720"/>
              <a:gd name="T17" fmla="*/ 543 h 720"/>
              <a:gd name="T18" fmla="*/ 542 w 720"/>
              <a:gd name="T19" fmla="*/ 720 h 720"/>
              <a:gd name="T20" fmla="*/ 542 w 720"/>
              <a:gd name="T21" fmla="*/ 720 h 720"/>
              <a:gd name="T22" fmla="*/ 542 w 720"/>
              <a:gd name="T23" fmla="*/ 720 h 720"/>
              <a:gd name="T24" fmla="*/ 365 w 720"/>
              <a:gd name="T25" fmla="*/ 720 h 720"/>
              <a:gd name="T26" fmla="*/ 358 w 720"/>
              <a:gd name="T27" fmla="*/ 719 h 720"/>
              <a:gd name="T28" fmla="*/ 321 w 720"/>
              <a:gd name="T29" fmla="*/ 702 h 720"/>
              <a:gd name="T30" fmla="*/ 335 w 720"/>
              <a:gd name="T31" fmla="*/ 680 h 720"/>
              <a:gd name="T32" fmla="*/ 342 w 720"/>
              <a:gd name="T33" fmla="*/ 673 h 720"/>
              <a:gd name="T34" fmla="*/ 360 w 720"/>
              <a:gd name="T35" fmla="*/ 627 h 720"/>
              <a:gd name="T36" fmla="*/ 275 w 720"/>
              <a:gd name="T37" fmla="*/ 542 h 720"/>
              <a:gd name="T38" fmla="*/ 190 w 720"/>
              <a:gd name="T39" fmla="*/ 627 h 720"/>
              <a:gd name="T40" fmla="*/ 208 w 720"/>
              <a:gd name="T41" fmla="*/ 673 h 720"/>
              <a:gd name="T42" fmla="*/ 215 w 720"/>
              <a:gd name="T43" fmla="*/ 680 h 720"/>
              <a:gd name="T44" fmla="*/ 229 w 720"/>
              <a:gd name="T45" fmla="*/ 702 h 720"/>
              <a:gd name="T46" fmla="*/ 192 w 720"/>
              <a:gd name="T47" fmla="*/ 719 h 720"/>
              <a:gd name="T48" fmla="*/ 185 w 720"/>
              <a:gd name="T49" fmla="*/ 720 h 720"/>
              <a:gd name="T50" fmla="*/ 0 w 720"/>
              <a:gd name="T51" fmla="*/ 720 h 720"/>
              <a:gd name="T52" fmla="*/ 0 w 720"/>
              <a:gd name="T53" fmla="*/ 543 h 720"/>
              <a:gd name="T54" fmla="*/ 1 w 720"/>
              <a:gd name="T55" fmla="*/ 534 h 720"/>
              <a:gd name="T56" fmla="*/ 28 w 720"/>
              <a:gd name="T57" fmla="*/ 491 h 720"/>
              <a:gd name="T58" fmla="*/ 61 w 720"/>
              <a:gd name="T59" fmla="*/ 514 h 720"/>
              <a:gd name="T60" fmla="*/ 101 w 720"/>
              <a:gd name="T61" fmla="*/ 530 h 720"/>
              <a:gd name="T62" fmla="*/ 102 w 720"/>
              <a:gd name="T63" fmla="*/ 530 h 720"/>
              <a:gd name="T64" fmla="*/ 178 w 720"/>
              <a:gd name="T65" fmla="*/ 453 h 720"/>
              <a:gd name="T66" fmla="*/ 102 w 720"/>
              <a:gd name="T67" fmla="*/ 377 h 720"/>
              <a:gd name="T68" fmla="*/ 101 w 720"/>
              <a:gd name="T69" fmla="*/ 377 h 720"/>
              <a:gd name="T70" fmla="*/ 61 w 720"/>
              <a:gd name="T71" fmla="*/ 393 h 720"/>
              <a:gd name="T72" fmla="*/ 28 w 720"/>
              <a:gd name="T73" fmla="*/ 416 h 720"/>
              <a:gd name="T74" fmla="*/ 1 w 720"/>
              <a:gd name="T75" fmla="*/ 373 h 720"/>
              <a:gd name="T76" fmla="*/ 0 w 720"/>
              <a:gd name="T77" fmla="*/ 364 h 720"/>
              <a:gd name="T78" fmla="*/ 0 w 720"/>
              <a:gd name="T79" fmla="*/ 178 h 720"/>
              <a:gd name="T80" fmla="*/ 185 w 720"/>
              <a:gd name="T81" fmla="*/ 178 h 720"/>
              <a:gd name="T82" fmla="*/ 194 w 720"/>
              <a:gd name="T83" fmla="*/ 177 h 720"/>
              <a:gd name="T84" fmla="*/ 215 w 720"/>
              <a:gd name="T85" fmla="*/ 117 h 720"/>
              <a:gd name="T86" fmla="*/ 198 w 720"/>
              <a:gd name="T87" fmla="*/ 77 h 720"/>
              <a:gd name="T88" fmla="*/ 275 w 720"/>
              <a:gd name="T89" fmla="*/ 0 h 720"/>
              <a:gd name="T90" fmla="*/ 352 w 720"/>
              <a:gd name="T91" fmla="*/ 77 h 720"/>
              <a:gd name="T92" fmla="*/ 335 w 720"/>
              <a:gd name="T93" fmla="*/ 117 h 720"/>
              <a:gd name="T94" fmla="*/ 356 w 720"/>
              <a:gd name="T95" fmla="*/ 177 h 720"/>
              <a:gd name="T96" fmla="*/ 365 w 720"/>
              <a:gd name="T97" fmla="*/ 178 h 720"/>
              <a:gd name="T98" fmla="*/ 542 w 720"/>
              <a:gd name="T99" fmla="*/ 178 h 720"/>
              <a:gd name="T100" fmla="*/ 542 w 720"/>
              <a:gd name="T101" fmla="*/ 364 h 720"/>
              <a:gd name="T102" fmla="*/ 543 w 720"/>
              <a:gd name="T103" fmla="*/ 374 h 720"/>
              <a:gd name="T104" fmla="*/ 578 w 720"/>
              <a:gd name="T105" fmla="*/ 424 h 720"/>
              <a:gd name="T106" fmla="*/ 610 w 720"/>
              <a:gd name="T107" fmla="*/ 406 h 720"/>
              <a:gd name="T108" fmla="*/ 617 w 720"/>
              <a:gd name="T109" fmla="*/ 399 h 720"/>
              <a:gd name="T110" fmla="*/ 651 w 720"/>
              <a:gd name="T111" fmla="*/ 385 h 720"/>
              <a:gd name="T112" fmla="*/ 652 w 720"/>
              <a:gd name="T113" fmla="*/ 385 h 720"/>
              <a:gd name="T114" fmla="*/ 720 w 720"/>
              <a:gd name="T115" fmla="*/ 453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0" h="720">
                <a:moveTo>
                  <a:pt x="720" y="453"/>
                </a:moveTo>
                <a:cubicBezTo>
                  <a:pt x="720" y="491"/>
                  <a:pt x="690" y="522"/>
                  <a:pt x="652" y="522"/>
                </a:cubicBezTo>
                <a:cubicBezTo>
                  <a:pt x="652" y="522"/>
                  <a:pt x="652" y="522"/>
                  <a:pt x="652" y="522"/>
                </a:cubicBezTo>
                <a:cubicBezTo>
                  <a:pt x="650" y="522"/>
                  <a:pt x="645" y="522"/>
                  <a:pt x="639" y="520"/>
                </a:cubicBezTo>
                <a:cubicBezTo>
                  <a:pt x="633" y="518"/>
                  <a:pt x="625" y="514"/>
                  <a:pt x="617" y="507"/>
                </a:cubicBezTo>
                <a:cubicBezTo>
                  <a:pt x="615" y="505"/>
                  <a:pt x="612" y="503"/>
                  <a:pt x="610" y="501"/>
                </a:cubicBezTo>
                <a:cubicBezTo>
                  <a:pt x="600" y="492"/>
                  <a:pt x="590" y="482"/>
                  <a:pt x="578" y="482"/>
                </a:cubicBezTo>
                <a:cubicBezTo>
                  <a:pt x="557" y="482"/>
                  <a:pt x="549" y="509"/>
                  <a:pt x="543" y="532"/>
                </a:cubicBezTo>
                <a:cubicBezTo>
                  <a:pt x="542" y="536"/>
                  <a:pt x="542" y="539"/>
                  <a:pt x="542" y="543"/>
                </a:cubicBezTo>
                <a:cubicBezTo>
                  <a:pt x="542" y="720"/>
                  <a:pt x="542" y="720"/>
                  <a:pt x="542" y="720"/>
                </a:cubicBezTo>
                <a:cubicBezTo>
                  <a:pt x="542" y="720"/>
                  <a:pt x="542" y="720"/>
                  <a:pt x="542" y="720"/>
                </a:cubicBezTo>
                <a:cubicBezTo>
                  <a:pt x="542" y="720"/>
                  <a:pt x="542" y="720"/>
                  <a:pt x="542" y="720"/>
                </a:cubicBezTo>
                <a:cubicBezTo>
                  <a:pt x="365" y="720"/>
                  <a:pt x="365" y="720"/>
                  <a:pt x="365" y="720"/>
                </a:cubicBezTo>
                <a:cubicBezTo>
                  <a:pt x="362" y="720"/>
                  <a:pt x="360" y="720"/>
                  <a:pt x="358" y="719"/>
                </a:cubicBezTo>
                <a:cubicBezTo>
                  <a:pt x="326" y="712"/>
                  <a:pt x="322" y="704"/>
                  <a:pt x="321" y="702"/>
                </a:cubicBezTo>
                <a:cubicBezTo>
                  <a:pt x="319" y="697"/>
                  <a:pt x="328" y="687"/>
                  <a:pt x="335" y="680"/>
                </a:cubicBezTo>
                <a:cubicBezTo>
                  <a:pt x="337" y="678"/>
                  <a:pt x="340" y="675"/>
                  <a:pt x="342" y="673"/>
                </a:cubicBezTo>
                <a:cubicBezTo>
                  <a:pt x="360" y="652"/>
                  <a:pt x="360" y="630"/>
                  <a:pt x="360" y="627"/>
                </a:cubicBezTo>
                <a:cubicBezTo>
                  <a:pt x="360" y="580"/>
                  <a:pt x="322" y="542"/>
                  <a:pt x="275" y="542"/>
                </a:cubicBezTo>
                <a:cubicBezTo>
                  <a:pt x="228" y="542"/>
                  <a:pt x="190" y="580"/>
                  <a:pt x="190" y="627"/>
                </a:cubicBezTo>
                <a:cubicBezTo>
                  <a:pt x="190" y="630"/>
                  <a:pt x="190" y="652"/>
                  <a:pt x="208" y="673"/>
                </a:cubicBezTo>
                <a:cubicBezTo>
                  <a:pt x="210" y="675"/>
                  <a:pt x="213" y="678"/>
                  <a:pt x="215" y="680"/>
                </a:cubicBezTo>
                <a:cubicBezTo>
                  <a:pt x="222" y="687"/>
                  <a:pt x="231" y="697"/>
                  <a:pt x="229" y="702"/>
                </a:cubicBezTo>
                <a:cubicBezTo>
                  <a:pt x="229" y="704"/>
                  <a:pt x="224" y="712"/>
                  <a:pt x="192" y="719"/>
                </a:cubicBezTo>
                <a:cubicBezTo>
                  <a:pt x="190" y="720"/>
                  <a:pt x="188" y="720"/>
                  <a:pt x="185" y="720"/>
                </a:cubicBezTo>
                <a:cubicBezTo>
                  <a:pt x="0" y="720"/>
                  <a:pt x="0" y="720"/>
                  <a:pt x="0" y="720"/>
                </a:cubicBezTo>
                <a:cubicBezTo>
                  <a:pt x="0" y="543"/>
                  <a:pt x="0" y="543"/>
                  <a:pt x="0" y="543"/>
                </a:cubicBezTo>
                <a:cubicBezTo>
                  <a:pt x="0" y="540"/>
                  <a:pt x="0" y="537"/>
                  <a:pt x="1" y="534"/>
                </a:cubicBezTo>
                <a:cubicBezTo>
                  <a:pt x="9" y="501"/>
                  <a:pt x="18" y="491"/>
                  <a:pt x="28" y="491"/>
                </a:cubicBezTo>
                <a:cubicBezTo>
                  <a:pt x="39" y="491"/>
                  <a:pt x="51" y="505"/>
                  <a:pt x="61" y="514"/>
                </a:cubicBezTo>
                <a:cubicBezTo>
                  <a:pt x="79" y="529"/>
                  <a:pt x="97" y="530"/>
                  <a:pt x="101" y="530"/>
                </a:cubicBezTo>
                <a:cubicBezTo>
                  <a:pt x="101" y="530"/>
                  <a:pt x="102" y="530"/>
                  <a:pt x="102" y="530"/>
                </a:cubicBezTo>
                <a:cubicBezTo>
                  <a:pt x="144" y="530"/>
                  <a:pt x="178" y="496"/>
                  <a:pt x="178" y="453"/>
                </a:cubicBezTo>
                <a:cubicBezTo>
                  <a:pt x="178" y="411"/>
                  <a:pt x="144" y="377"/>
                  <a:pt x="102" y="377"/>
                </a:cubicBezTo>
                <a:cubicBezTo>
                  <a:pt x="102" y="377"/>
                  <a:pt x="101" y="377"/>
                  <a:pt x="101" y="377"/>
                </a:cubicBezTo>
                <a:cubicBezTo>
                  <a:pt x="97" y="377"/>
                  <a:pt x="79" y="378"/>
                  <a:pt x="61" y="393"/>
                </a:cubicBezTo>
                <a:cubicBezTo>
                  <a:pt x="51" y="402"/>
                  <a:pt x="39" y="416"/>
                  <a:pt x="28" y="416"/>
                </a:cubicBezTo>
                <a:cubicBezTo>
                  <a:pt x="18" y="416"/>
                  <a:pt x="9" y="406"/>
                  <a:pt x="1" y="373"/>
                </a:cubicBezTo>
                <a:cubicBezTo>
                  <a:pt x="0" y="370"/>
                  <a:pt x="0" y="367"/>
                  <a:pt x="0" y="364"/>
                </a:cubicBezTo>
                <a:cubicBezTo>
                  <a:pt x="0" y="178"/>
                  <a:pt x="0" y="178"/>
                  <a:pt x="0" y="178"/>
                </a:cubicBezTo>
                <a:cubicBezTo>
                  <a:pt x="185" y="178"/>
                  <a:pt x="185" y="178"/>
                  <a:pt x="185" y="178"/>
                </a:cubicBezTo>
                <a:cubicBezTo>
                  <a:pt x="188" y="178"/>
                  <a:pt x="191" y="178"/>
                  <a:pt x="194" y="177"/>
                </a:cubicBezTo>
                <a:cubicBezTo>
                  <a:pt x="266" y="161"/>
                  <a:pt x="232" y="137"/>
                  <a:pt x="215" y="117"/>
                </a:cubicBezTo>
                <a:cubicBezTo>
                  <a:pt x="197" y="97"/>
                  <a:pt x="198" y="77"/>
                  <a:pt x="198" y="77"/>
                </a:cubicBezTo>
                <a:cubicBezTo>
                  <a:pt x="198" y="34"/>
                  <a:pt x="233" y="0"/>
                  <a:pt x="275" y="0"/>
                </a:cubicBezTo>
                <a:cubicBezTo>
                  <a:pt x="317" y="0"/>
                  <a:pt x="352" y="34"/>
                  <a:pt x="352" y="77"/>
                </a:cubicBezTo>
                <a:cubicBezTo>
                  <a:pt x="352" y="77"/>
                  <a:pt x="353" y="97"/>
                  <a:pt x="335" y="117"/>
                </a:cubicBezTo>
                <a:cubicBezTo>
                  <a:pt x="318" y="137"/>
                  <a:pt x="285" y="161"/>
                  <a:pt x="356" y="177"/>
                </a:cubicBezTo>
                <a:cubicBezTo>
                  <a:pt x="359" y="178"/>
                  <a:pt x="362" y="178"/>
                  <a:pt x="365" y="178"/>
                </a:cubicBezTo>
                <a:cubicBezTo>
                  <a:pt x="542" y="178"/>
                  <a:pt x="542" y="178"/>
                  <a:pt x="542" y="178"/>
                </a:cubicBezTo>
                <a:cubicBezTo>
                  <a:pt x="542" y="364"/>
                  <a:pt x="542" y="364"/>
                  <a:pt x="542" y="364"/>
                </a:cubicBezTo>
                <a:cubicBezTo>
                  <a:pt x="542" y="367"/>
                  <a:pt x="542" y="371"/>
                  <a:pt x="543" y="374"/>
                </a:cubicBezTo>
                <a:cubicBezTo>
                  <a:pt x="549" y="398"/>
                  <a:pt x="557" y="424"/>
                  <a:pt x="578" y="424"/>
                </a:cubicBezTo>
                <a:cubicBezTo>
                  <a:pt x="590" y="424"/>
                  <a:pt x="600" y="415"/>
                  <a:pt x="610" y="406"/>
                </a:cubicBezTo>
                <a:cubicBezTo>
                  <a:pt x="612" y="403"/>
                  <a:pt x="615" y="401"/>
                  <a:pt x="617" y="399"/>
                </a:cubicBezTo>
                <a:cubicBezTo>
                  <a:pt x="633" y="386"/>
                  <a:pt x="648" y="385"/>
                  <a:pt x="651" y="385"/>
                </a:cubicBezTo>
                <a:cubicBezTo>
                  <a:pt x="652" y="385"/>
                  <a:pt x="652" y="385"/>
                  <a:pt x="652" y="385"/>
                </a:cubicBezTo>
                <a:cubicBezTo>
                  <a:pt x="690" y="385"/>
                  <a:pt x="720" y="416"/>
                  <a:pt x="720" y="453"/>
                </a:cubicBezTo>
                <a:close/>
              </a:path>
            </a:pathLst>
          </a:custGeom>
          <a:solidFill>
            <a:schemeClr val="accent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71" tIns="34285" rIns="68571" bIns="34285" numCol="1" spcCol="0" rtlCol="0" fromWordArt="0" anchor="ctr" anchorCtr="0" forceAA="0" compatLnSpc="1">
            <a:prstTxWarp prst="textNoShape">
              <a:avLst/>
            </a:prstTxWarp>
            <a:noAutofit/>
          </a:bodyP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ko-KR" altLang="en-US" sz="1600" b="0" i="0" u="none" strike="noStrike" kern="1200" cap="none" spc="0" normalizeH="0" baseline="0" noProof="0" dirty="0">
              <a:ln>
                <a:noFill/>
              </a:ln>
              <a:solidFill>
                <a:prstClr val="white"/>
              </a:solidFill>
              <a:effectLst/>
              <a:uLnTx/>
              <a:uFillTx/>
              <a:latin typeface="微软雅黑" pitchFamily="34" charset="-122"/>
              <a:ea typeface="맑은 고딕" panose="020B0503020000020004" pitchFamily="34" charset="-127"/>
              <a:cs typeface="+mn-cs"/>
            </a:endParaRPr>
          </a:p>
        </p:txBody>
      </p:sp>
      <p:cxnSp>
        <p:nvCxnSpPr>
          <p:cNvPr id="6" name="직선 연결선 250"/>
          <p:cNvCxnSpPr/>
          <p:nvPr/>
        </p:nvCxnSpPr>
        <p:spPr>
          <a:xfrm>
            <a:off x="4207691" y="2756304"/>
            <a:ext cx="244704" cy="0"/>
          </a:xfrm>
          <a:prstGeom prst="line">
            <a:avLst/>
          </a:prstGeom>
          <a:ln w="6350">
            <a:solidFill>
              <a:schemeClr val="tx1">
                <a:lumMod val="65000"/>
                <a:lumOff val="35000"/>
              </a:schemeClr>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7" name="직선 연결선 250"/>
          <p:cNvCxnSpPr/>
          <p:nvPr/>
        </p:nvCxnSpPr>
        <p:spPr>
          <a:xfrm>
            <a:off x="4261348" y="4457028"/>
            <a:ext cx="893799" cy="0"/>
          </a:xfrm>
          <a:prstGeom prst="line">
            <a:avLst/>
          </a:prstGeom>
          <a:ln w="6350">
            <a:solidFill>
              <a:schemeClr val="tx1">
                <a:lumMod val="65000"/>
                <a:lumOff val="35000"/>
              </a:schemeClr>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8" name="직선 연결선 250"/>
          <p:cNvCxnSpPr/>
          <p:nvPr/>
        </p:nvCxnSpPr>
        <p:spPr>
          <a:xfrm flipH="1">
            <a:off x="6512287" y="2029327"/>
            <a:ext cx="1069515" cy="0"/>
          </a:xfrm>
          <a:prstGeom prst="line">
            <a:avLst/>
          </a:prstGeom>
          <a:ln w="6350">
            <a:solidFill>
              <a:schemeClr val="tx1">
                <a:lumMod val="65000"/>
                <a:lumOff val="35000"/>
              </a:schemeClr>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9" name="직선 연결선 250"/>
          <p:cNvCxnSpPr/>
          <p:nvPr/>
        </p:nvCxnSpPr>
        <p:spPr>
          <a:xfrm flipH="1">
            <a:off x="7241756" y="3732529"/>
            <a:ext cx="340046" cy="0"/>
          </a:xfrm>
          <a:prstGeom prst="line">
            <a:avLst/>
          </a:prstGeom>
          <a:ln w="6350">
            <a:solidFill>
              <a:schemeClr val="tx1">
                <a:lumMod val="65000"/>
                <a:lumOff val="35000"/>
              </a:schemeClr>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10" name="Text Placeholder 8"/>
          <p:cNvSpPr txBox="1">
            <a:spLocks/>
          </p:cNvSpPr>
          <p:nvPr/>
        </p:nvSpPr>
        <p:spPr>
          <a:xfrm>
            <a:off x="518600" y="2333790"/>
            <a:ext cx="2325208" cy="2553834"/>
          </a:xfrm>
          <a:prstGeom prst="rect">
            <a:avLst/>
          </a:prstGeom>
        </p:spPr>
        <p:txBody>
          <a:bodyPr vert="horz" lIns="68571" tIns="34285" rIns="68571" bIns="34285"/>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30000"/>
              </a:lnSpc>
              <a:spcBef>
                <a:spcPct val="20000"/>
              </a:spcBef>
              <a:spcAft>
                <a:spcPts val="0"/>
              </a:spcAft>
              <a:buClrTx/>
              <a:buSzTx/>
              <a:buFont typeface="Arial"/>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rPr>
              <a:t>点击输入简要文字内容，文字内容需概括精炼，不用多余的文字修饰。点击输入简要文字内容，文字内容需概括精炼，不用多余的文字修饰。</a:t>
            </a:r>
            <a:endParaRPr kumimoji="0" lang="en-US" altLang="zh-CN"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endParaRPr>
          </a:p>
          <a:p>
            <a:pPr marL="0" marR="0" lvl="0" indent="0" algn="l" defTabSz="457200" rtl="0" eaLnBrk="1" fontAlgn="auto" latinLnBrk="0" hangingPunct="1">
              <a:lnSpc>
                <a:spcPct val="130000"/>
              </a:lnSpc>
              <a:spcBef>
                <a:spcPct val="20000"/>
              </a:spcBef>
              <a:spcAft>
                <a:spcPts val="0"/>
              </a:spcAft>
              <a:buClrTx/>
              <a:buSzTx/>
              <a:buFont typeface="Arial"/>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rPr>
              <a:t>       点击输入简要文字内容，文字内容需概括精炼，不用多余的文字修饰。点击输入简要文字内容，文字内容需概括精炼，不用多余的文字修饰</a:t>
            </a:r>
            <a:r>
              <a:rPr kumimoji="0" lang="zh-CN" altLang="en-US"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rPr>
              <a:t>。</a:t>
            </a:r>
            <a:endParaRPr kumimoji="0" lang="zh-CN" altLang="en-US" sz="12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endParaRPr>
          </a:p>
        </p:txBody>
      </p:sp>
      <p:cxnSp>
        <p:nvCxnSpPr>
          <p:cNvPr id="11" name="Straight Connector 59"/>
          <p:cNvCxnSpPr/>
          <p:nvPr/>
        </p:nvCxnSpPr>
        <p:spPr>
          <a:xfrm flipV="1">
            <a:off x="3059832" y="1795408"/>
            <a:ext cx="0" cy="3361784"/>
          </a:xfrm>
          <a:prstGeom prst="line">
            <a:avLst/>
          </a:prstGeom>
          <a:ln w="3175">
            <a:solidFill>
              <a:schemeClr val="tx1">
                <a:lumMod val="65000"/>
                <a:lumOff val="35000"/>
              </a:schemeClr>
            </a:solidFill>
          </a:ln>
        </p:spPr>
        <p:style>
          <a:lnRef idx="1">
            <a:schemeClr val="dk1"/>
          </a:lnRef>
          <a:fillRef idx="0">
            <a:schemeClr val="dk1"/>
          </a:fillRef>
          <a:effectRef idx="0">
            <a:schemeClr val="dk1"/>
          </a:effectRef>
          <a:fontRef idx="minor">
            <a:schemeClr val="tx1"/>
          </a:fontRef>
        </p:style>
      </p:cxnSp>
      <p:sp>
        <p:nvSpPr>
          <p:cNvPr id="12" name="矩形 10"/>
          <p:cNvSpPr>
            <a:spLocks noChangeArrowheads="1"/>
          </p:cNvSpPr>
          <p:nvPr/>
        </p:nvSpPr>
        <p:spPr bwMode="auto">
          <a:xfrm>
            <a:off x="3237720" y="2574631"/>
            <a:ext cx="856627" cy="500127"/>
          </a:xfrm>
          <a:prstGeom prst="rect">
            <a:avLst/>
          </a:prstGeom>
          <a:noFill/>
          <a:ln w="9525">
            <a:noFill/>
            <a:miter lim="800000"/>
            <a:headEnd/>
            <a:tailEnd/>
          </a:ln>
        </p:spPr>
        <p:txBody>
          <a:bodyPr wrap="none" lIns="68571" tIns="34285" rIns="68571" bIns="34285">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点击此处</a:t>
            </a:r>
            <a:endParaRPr kumimoji="0" lang="en-US" altLang="zh-CN" sz="14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添加内容</a:t>
            </a:r>
          </a:p>
        </p:txBody>
      </p:sp>
      <p:sp>
        <p:nvSpPr>
          <p:cNvPr id="13" name="矩形 10"/>
          <p:cNvSpPr>
            <a:spLocks noChangeArrowheads="1"/>
          </p:cNvSpPr>
          <p:nvPr/>
        </p:nvSpPr>
        <p:spPr bwMode="auto">
          <a:xfrm>
            <a:off x="7697039" y="1837441"/>
            <a:ext cx="856627" cy="500127"/>
          </a:xfrm>
          <a:prstGeom prst="rect">
            <a:avLst/>
          </a:prstGeom>
          <a:noFill/>
          <a:ln w="9525">
            <a:noFill/>
            <a:miter lim="800000"/>
            <a:headEnd/>
            <a:tailEnd/>
          </a:ln>
        </p:spPr>
        <p:txBody>
          <a:bodyPr wrap="none" lIns="68571" tIns="34285" rIns="68571" bIns="34285">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点击此处</a:t>
            </a:r>
            <a:endParaRPr kumimoji="0" lang="en-US" altLang="zh-CN" sz="14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添加内容</a:t>
            </a:r>
          </a:p>
        </p:txBody>
      </p:sp>
      <p:sp>
        <p:nvSpPr>
          <p:cNvPr id="14" name="矩形 10"/>
          <p:cNvSpPr>
            <a:spLocks noChangeArrowheads="1"/>
          </p:cNvSpPr>
          <p:nvPr/>
        </p:nvSpPr>
        <p:spPr bwMode="auto">
          <a:xfrm>
            <a:off x="3295202" y="4183212"/>
            <a:ext cx="856627" cy="500127"/>
          </a:xfrm>
          <a:prstGeom prst="rect">
            <a:avLst/>
          </a:prstGeom>
          <a:noFill/>
          <a:ln w="9525">
            <a:noFill/>
            <a:miter lim="800000"/>
            <a:headEnd/>
            <a:tailEnd/>
          </a:ln>
        </p:spPr>
        <p:txBody>
          <a:bodyPr wrap="none" lIns="68571" tIns="34285" rIns="68571" bIns="34285">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点击此处</a:t>
            </a:r>
            <a:endParaRPr kumimoji="0" lang="en-US" altLang="zh-CN" sz="14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添加内容</a:t>
            </a:r>
          </a:p>
        </p:txBody>
      </p:sp>
      <p:sp>
        <p:nvSpPr>
          <p:cNvPr id="15" name="矩形 10"/>
          <p:cNvSpPr>
            <a:spLocks noChangeArrowheads="1"/>
          </p:cNvSpPr>
          <p:nvPr/>
        </p:nvSpPr>
        <p:spPr bwMode="auto">
          <a:xfrm>
            <a:off x="7747821" y="3538784"/>
            <a:ext cx="856627" cy="500127"/>
          </a:xfrm>
          <a:prstGeom prst="rect">
            <a:avLst/>
          </a:prstGeom>
          <a:noFill/>
          <a:ln w="9525">
            <a:noFill/>
            <a:miter lim="800000"/>
            <a:headEnd/>
            <a:tailEnd/>
          </a:ln>
        </p:spPr>
        <p:txBody>
          <a:bodyPr wrap="none" lIns="68571" tIns="34285" rIns="68571" bIns="34285">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点击此处</a:t>
            </a:r>
            <a:endParaRPr kumimoji="0" lang="en-US" altLang="zh-CN" sz="14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添加内容</a:t>
            </a:r>
          </a:p>
        </p:txBody>
      </p:sp>
      <p:sp>
        <p:nvSpPr>
          <p:cNvPr id="16" name="Text Placeholder 2"/>
          <p:cNvSpPr txBox="1">
            <a:spLocks/>
          </p:cNvSpPr>
          <p:nvPr/>
        </p:nvSpPr>
        <p:spPr bwMode="auto">
          <a:xfrm>
            <a:off x="395536" y="2079312"/>
            <a:ext cx="1523692" cy="268421"/>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
                <a:srgbClr val="C00000"/>
              </a:buClr>
              <a:buSzPct val="80000"/>
              <a:buFont typeface="Corbel" pitchFamily="34" charset="0"/>
              <a:buNone/>
              <a:tabLst/>
              <a:defRPr/>
            </a:pPr>
            <a:r>
              <a:rPr kumimoji="0" lang="zh-CN" altLang="en-US" sz="15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添加会议主题</a:t>
            </a:r>
            <a:endParaRPr kumimoji="0" lang="en-AU" sz="15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500"/>
                                        <p:tgtEl>
                                          <p:spTgt spid="8"/>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down)">
                                      <p:cBhvr>
                                        <p:cTn id="18" dur="500"/>
                                        <p:tgtEl>
                                          <p:spTgt spid="13"/>
                                        </p:tgtEl>
                                      </p:cBhvr>
                                    </p:animEffect>
                                  </p:childTnLst>
                                </p:cTn>
                              </p:par>
                            </p:childTnLst>
                          </p:cTn>
                        </p:par>
                        <p:par>
                          <p:cTn id="19" fill="hold">
                            <p:stCondLst>
                              <p:cond delay="1500"/>
                            </p:stCondLst>
                            <p:childTnLst>
                              <p:par>
                                <p:cTn id="20" presetID="49" presetClass="entr" presetSubtype="0" decel="100000"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500" fill="hold"/>
                                        <p:tgtEl>
                                          <p:spTgt spid="5"/>
                                        </p:tgtEl>
                                        <p:attrNameLst>
                                          <p:attrName>ppt_w</p:attrName>
                                        </p:attrNameLst>
                                      </p:cBhvr>
                                      <p:tavLst>
                                        <p:tav tm="0">
                                          <p:val>
                                            <p:fltVal val="0"/>
                                          </p:val>
                                        </p:tav>
                                        <p:tav tm="100000">
                                          <p:val>
                                            <p:strVal val="#ppt_w"/>
                                          </p:val>
                                        </p:tav>
                                      </p:tavLst>
                                    </p:anim>
                                    <p:anim calcmode="lin" valueType="num">
                                      <p:cBhvr>
                                        <p:cTn id="23" dur="500" fill="hold"/>
                                        <p:tgtEl>
                                          <p:spTgt spid="5"/>
                                        </p:tgtEl>
                                        <p:attrNameLst>
                                          <p:attrName>ppt_h</p:attrName>
                                        </p:attrNameLst>
                                      </p:cBhvr>
                                      <p:tavLst>
                                        <p:tav tm="0">
                                          <p:val>
                                            <p:fltVal val="0"/>
                                          </p:val>
                                        </p:tav>
                                        <p:tav tm="100000">
                                          <p:val>
                                            <p:strVal val="#ppt_h"/>
                                          </p:val>
                                        </p:tav>
                                      </p:tavLst>
                                    </p:anim>
                                    <p:anim calcmode="lin" valueType="num">
                                      <p:cBhvr>
                                        <p:cTn id="24" dur="500" fill="hold"/>
                                        <p:tgtEl>
                                          <p:spTgt spid="5"/>
                                        </p:tgtEl>
                                        <p:attrNameLst>
                                          <p:attrName>style.rotation</p:attrName>
                                        </p:attrNameLst>
                                      </p:cBhvr>
                                      <p:tavLst>
                                        <p:tav tm="0">
                                          <p:val>
                                            <p:fltVal val="360"/>
                                          </p:val>
                                        </p:tav>
                                        <p:tav tm="100000">
                                          <p:val>
                                            <p:fltVal val="0"/>
                                          </p:val>
                                        </p:tav>
                                      </p:tavLst>
                                    </p:anim>
                                    <p:animEffect transition="in" filter="fade">
                                      <p:cBhvr>
                                        <p:cTn id="25" dur="500"/>
                                        <p:tgtEl>
                                          <p:spTgt spid="5"/>
                                        </p:tgtEl>
                                      </p:cBhvr>
                                    </p:animEffect>
                                  </p:childTnLst>
                                </p:cTn>
                              </p:par>
                            </p:childTnLst>
                          </p:cTn>
                        </p:par>
                        <p:par>
                          <p:cTn id="26" fill="hold">
                            <p:stCondLst>
                              <p:cond delay="2000"/>
                            </p:stCondLst>
                            <p:childTnLst>
                              <p:par>
                                <p:cTn id="27" presetID="22" presetClass="entr" presetSubtype="2"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right)">
                                      <p:cBhvr>
                                        <p:cTn id="29" dur="500"/>
                                        <p:tgtEl>
                                          <p:spTgt spid="6"/>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ipe(left)">
                                      <p:cBhvr>
                                        <p:cTn id="33" dur="500"/>
                                        <p:tgtEl>
                                          <p:spTgt spid="12"/>
                                        </p:tgtEl>
                                      </p:cBhvr>
                                    </p:animEffect>
                                  </p:childTnLst>
                                </p:cTn>
                              </p:par>
                            </p:childTnLst>
                          </p:cTn>
                        </p:par>
                        <p:par>
                          <p:cTn id="34" fill="hold">
                            <p:stCondLst>
                              <p:cond delay="3000"/>
                            </p:stCondLst>
                            <p:childTnLst>
                              <p:par>
                                <p:cTn id="35" presetID="49" presetClass="entr" presetSubtype="0" decel="100000" fill="hold" grpId="0" nodeType="after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p:cTn id="37" dur="500" fill="hold"/>
                                        <p:tgtEl>
                                          <p:spTgt spid="4"/>
                                        </p:tgtEl>
                                        <p:attrNameLst>
                                          <p:attrName>ppt_w</p:attrName>
                                        </p:attrNameLst>
                                      </p:cBhvr>
                                      <p:tavLst>
                                        <p:tav tm="0">
                                          <p:val>
                                            <p:fltVal val="0"/>
                                          </p:val>
                                        </p:tav>
                                        <p:tav tm="100000">
                                          <p:val>
                                            <p:strVal val="#ppt_w"/>
                                          </p:val>
                                        </p:tav>
                                      </p:tavLst>
                                    </p:anim>
                                    <p:anim calcmode="lin" valueType="num">
                                      <p:cBhvr>
                                        <p:cTn id="38" dur="500" fill="hold"/>
                                        <p:tgtEl>
                                          <p:spTgt spid="4"/>
                                        </p:tgtEl>
                                        <p:attrNameLst>
                                          <p:attrName>ppt_h</p:attrName>
                                        </p:attrNameLst>
                                      </p:cBhvr>
                                      <p:tavLst>
                                        <p:tav tm="0">
                                          <p:val>
                                            <p:fltVal val="0"/>
                                          </p:val>
                                        </p:tav>
                                        <p:tav tm="100000">
                                          <p:val>
                                            <p:strVal val="#ppt_h"/>
                                          </p:val>
                                        </p:tav>
                                      </p:tavLst>
                                    </p:anim>
                                    <p:anim calcmode="lin" valueType="num">
                                      <p:cBhvr>
                                        <p:cTn id="39" dur="500" fill="hold"/>
                                        <p:tgtEl>
                                          <p:spTgt spid="4"/>
                                        </p:tgtEl>
                                        <p:attrNameLst>
                                          <p:attrName>style.rotation</p:attrName>
                                        </p:attrNameLst>
                                      </p:cBhvr>
                                      <p:tavLst>
                                        <p:tav tm="0">
                                          <p:val>
                                            <p:fltVal val="360"/>
                                          </p:val>
                                        </p:tav>
                                        <p:tav tm="100000">
                                          <p:val>
                                            <p:fltVal val="0"/>
                                          </p:val>
                                        </p:tav>
                                      </p:tavLst>
                                    </p:anim>
                                    <p:animEffect transition="in" filter="fade">
                                      <p:cBhvr>
                                        <p:cTn id="40" dur="500"/>
                                        <p:tgtEl>
                                          <p:spTgt spid="4"/>
                                        </p:tgtEl>
                                      </p:cBhvr>
                                    </p:animEffect>
                                  </p:childTnLst>
                                </p:cTn>
                              </p:par>
                            </p:childTnLst>
                          </p:cTn>
                        </p:par>
                        <p:par>
                          <p:cTn id="41" fill="hold">
                            <p:stCondLst>
                              <p:cond delay="3500"/>
                            </p:stCondLst>
                            <p:childTnLst>
                              <p:par>
                                <p:cTn id="42" presetID="22" presetClass="entr" presetSubtype="2" fill="hold"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wipe(right)">
                                      <p:cBhvr>
                                        <p:cTn id="44" dur="500"/>
                                        <p:tgtEl>
                                          <p:spTgt spid="7"/>
                                        </p:tgtEl>
                                      </p:cBhvr>
                                    </p:animEffect>
                                  </p:childTnLst>
                                </p:cTn>
                              </p:par>
                            </p:childTnLst>
                          </p:cTn>
                        </p:par>
                        <p:par>
                          <p:cTn id="45" fill="hold">
                            <p:stCondLst>
                              <p:cond delay="4000"/>
                            </p:stCondLst>
                            <p:childTnLst>
                              <p:par>
                                <p:cTn id="46" presetID="22" presetClass="entr" presetSubtype="4"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wipe(down)">
                                      <p:cBhvr>
                                        <p:cTn id="48" dur="500"/>
                                        <p:tgtEl>
                                          <p:spTgt spid="14"/>
                                        </p:tgtEl>
                                      </p:cBhvr>
                                    </p:animEffect>
                                  </p:childTnLst>
                                </p:cTn>
                              </p:par>
                            </p:childTnLst>
                          </p:cTn>
                        </p:par>
                        <p:par>
                          <p:cTn id="49" fill="hold">
                            <p:stCondLst>
                              <p:cond delay="4500"/>
                            </p:stCondLst>
                            <p:childTnLst>
                              <p:par>
                                <p:cTn id="50" presetID="49" presetClass="entr" presetSubtype="0" decel="100000" fill="hold" grpId="0" nodeType="afterEffect">
                                  <p:stCondLst>
                                    <p:cond delay="0"/>
                                  </p:stCondLst>
                                  <p:childTnLst>
                                    <p:set>
                                      <p:cBhvr>
                                        <p:cTn id="51" dur="1" fill="hold">
                                          <p:stCondLst>
                                            <p:cond delay="0"/>
                                          </p:stCondLst>
                                        </p:cTn>
                                        <p:tgtEl>
                                          <p:spTgt spid="3"/>
                                        </p:tgtEl>
                                        <p:attrNameLst>
                                          <p:attrName>style.visibility</p:attrName>
                                        </p:attrNameLst>
                                      </p:cBhvr>
                                      <p:to>
                                        <p:strVal val="visible"/>
                                      </p:to>
                                    </p:set>
                                    <p:anim calcmode="lin" valueType="num">
                                      <p:cBhvr>
                                        <p:cTn id="52" dur="500" fill="hold"/>
                                        <p:tgtEl>
                                          <p:spTgt spid="3"/>
                                        </p:tgtEl>
                                        <p:attrNameLst>
                                          <p:attrName>ppt_w</p:attrName>
                                        </p:attrNameLst>
                                      </p:cBhvr>
                                      <p:tavLst>
                                        <p:tav tm="0">
                                          <p:val>
                                            <p:fltVal val="0"/>
                                          </p:val>
                                        </p:tav>
                                        <p:tav tm="100000">
                                          <p:val>
                                            <p:strVal val="#ppt_w"/>
                                          </p:val>
                                        </p:tav>
                                      </p:tavLst>
                                    </p:anim>
                                    <p:anim calcmode="lin" valueType="num">
                                      <p:cBhvr>
                                        <p:cTn id="53" dur="500" fill="hold"/>
                                        <p:tgtEl>
                                          <p:spTgt spid="3"/>
                                        </p:tgtEl>
                                        <p:attrNameLst>
                                          <p:attrName>ppt_h</p:attrName>
                                        </p:attrNameLst>
                                      </p:cBhvr>
                                      <p:tavLst>
                                        <p:tav tm="0">
                                          <p:val>
                                            <p:fltVal val="0"/>
                                          </p:val>
                                        </p:tav>
                                        <p:tav tm="100000">
                                          <p:val>
                                            <p:strVal val="#ppt_h"/>
                                          </p:val>
                                        </p:tav>
                                      </p:tavLst>
                                    </p:anim>
                                    <p:anim calcmode="lin" valueType="num">
                                      <p:cBhvr>
                                        <p:cTn id="54" dur="500" fill="hold"/>
                                        <p:tgtEl>
                                          <p:spTgt spid="3"/>
                                        </p:tgtEl>
                                        <p:attrNameLst>
                                          <p:attrName>style.rotation</p:attrName>
                                        </p:attrNameLst>
                                      </p:cBhvr>
                                      <p:tavLst>
                                        <p:tav tm="0">
                                          <p:val>
                                            <p:fltVal val="360"/>
                                          </p:val>
                                        </p:tav>
                                        <p:tav tm="100000">
                                          <p:val>
                                            <p:fltVal val="0"/>
                                          </p:val>
                                        </p:tav>
                                      </p:tavLst>
                                    </p:anim>
                                    <p:animEffect transition="in" filter="fade">
                                      <p:cBhvr>
                                        <p:cTn id="55" dur="500"/>
                                        <p:tgtEl>
                                          <p:spTgt spid="3"/>
                                        </p:tgtEl>
                                      </p:cBhvr>
                                    </p:animEffect>
                                  </p:childTnLst>
                                </p:cTn>
                              </p:par>
                            </p:childTnLst>
                          </p:cTn>
                        </p:par>
                        <p:par>
                          <p:cTn id="56" fill="hold">
                            <p:stCondLst>
                              <p:cond delay="5000"/>
                            </p:stCondLst>
                            <p:childTnLst>
                              <p:par>
                                <p:cTn id="57" presetID="22" presetClass="entr" presetSubtype="8" fill="hold" nodeType="after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wipe(left)">
                                      <p:cBhvr>
                                        <p:cTn id="59" dur="500"/>
                                        <p:tgtEl>
                                          <p:spTgt spid="9"/>
                                        </p:tgtEl>
                                      </p:cBhvr>
                                    </p:animEffect>
                                  </p:childTnLst>
                                </p:cTn>
                              </p:par>
                            </p:childTnLst>
                          </p:cTn>
                        </p:par>
                        <p:par>
                          <p:cTn id="60" fill="hold">
                            <p:stCondLst>
                              <p:cond delay="5500"/>
                            </p:stCondLst>
                            <p:childTnLst>
                              <p:par>
                                <p:cTn id="61" presetID="22" presetClass="entr" presetSubtype="8"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wipe(left)">
                                      <p:cBhvr>
                                        <p:cTn id="63" dur="500"/>
                                        <p:tgtEl>
                                          <p:spTgt spid="15"/>
                                        </p:tgtEl>
                                      </p:cBhvr>
                                    </p:animEffect>
                                  </p:childTnLst>
                                </p:cTn>
                              </p:par>
                            </p:childTnLst>
                          </p:cTn>
                        </p:par>
                        <p:par>
                          <p:cTn id="64" fill="hold">
                            <p:stCondLst>
                              <p:cond delay="6000"/>
                            </p:stCondLst>
                            <p:childTnLst>
                              <p:par>
                                <p:cTn id="65" presetID="22" presetClass="entr" presetSubtype="1" fill="hold" nodeType="after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wipe(up)">
                                      <p:cBhvr>
                                        <p:cTn id="67" dur="500"/>
                                        <p:tgtEl>
                                          <p:spTgt spid="11"/>
                                        </p:tgtEl>
                                      </p:cBhvr>
                                    </p:animEffect>
                                  </p:childTnLst>
                                </p:cTn>
                              </p:par>
                            </p:childTnLst>
                          </p:cTn>
                        </p:par>
                        <p:par>
                          <p:cTn id="68" fill="hold">
                            <p:stCondLst>
                              <p:cond delay="6500"/>
                            </p:stCondLst>
                            <p:childTnLst>
                              <p:par>
                                <p:cTn id="69" presetID="22" presetClass="entr" presetSubtype="1" fill="hold" grpId="0" nodeType="afterEffect">
                                  <p:stCondLst>
                                    <p:cond delay="0"/>
                                  </p:stCondLst>
                                  <p:childTnLst>
                                    <p:set>
                                      <p:cBhvr>
                                        <p:cTn id="70" dur="1" fill="hold">
                                          <p:stCondLst>
                                            <p:cond delay="0"/>
                                          </p:stCondLst>
                                        </p:cTn>
                                        <p:tgtEl>
                                          <p:spTgt spid="16"/>
                                        </p:tgtEl>
                                        <p:attrNameLst>
                                          <p:attrName>style.visibility</p:attrName>
                                        </p:attrNameLst>
                                      </p:cBhvr>
                                      <p:to>
                                        <p:strVal val="visible"/>
                                      </p:to>
                                    </p:set>
                                    <p:animEffect transition="in" filter="wipe(up)">
                                      <p:cBhvr>
                                        <p:cTn id="71" dur="500"/>
                                        <p:tgtEl>
                                          <p:spTgt spid="16"/>
                                        </p:tgtEl>
                                      </p:cBhvr>
                                    </p:animEffect>
                                  </p:childTnLst>
                                </p:cTn>
                              </p:par>
                            </p:childTnLst>
                          </p:cTn>
                        </p:par>
                        <p:par>
                          <p:cTn id="72" fill="hold">
                            <p:stCondLst>
                              <p:cond delay="7000"/>
                            </p:stCondLst>
                            <p:childTnLst>
                              <p:par>
                                <p:cTn id="73" presetID="22" presetClass="entr" presetSubtype="1" fill="hold" grpId="0" nodeType="after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wipe(up)">
                                      <p:cBhvr>
                                        <p:cTn id="7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10" grpId="0"/>
      <p:bldP spid="12" grpId="0"/>
      <p:bldP spid="13" grpId="0"/>
      <p:bldP spid="14" grpId="0"/>
      <p:bldP spid="15" grpId="0"/>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680864" y="1447056"/>
            <a:ext cx="4771456" cy="1081843"/>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68595" tIns="34297" rIns="68595" bIns="34297"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 name="矩形 2"/>
          <p:cNvSpPr/>
          <p:nvPr/>
        </p:nvSpPr>
        <p:spPr>
          <a:xfrm>
            <a:off x="3304832" y="1286759"/>
            <a:ext cx="3515183" cy="3476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95" tIns="34297" rIns="68595" bIns="34297"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smtClean="0">
                <a:ln>
                  <a:noFill/>
                </a:ln>
                <a:solidFill>
                  <a:prstClr val="white"/>
                </a:solidFill>
                <a:effectLst/>
                <a:uLnTx/>
                <a:uFillTx/>
                <a:latin typeface="微软雅黑" pitchFamily="34" charset="-122"/>
                <a:ea typeface="微软雅黑" pitchFamily="34" charset="-122"/>
                <a:cs typeface="+mn-cs"/>
              </a:rPr>
              <a:t>点击添加标题</a:t>
            </a:r>
            <a:endParaRPr kumimoji="0" lang="zh-CN" altLang="en-US" sz="16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4" name="六边形 3"/>
          <p:cNvSpPr/>
          <p:nvPr/>
        </p:nvSpPr>
        <p:spPr>
          <a:xfrm>
            <a:off x="796843" y="2636910"/>
            <a:ext cx="1190447" cy="1026114"/>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95" tIns="34297" rIns="68595" bIns="34297"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工作概述</a:t>
            </a:r>
          </a:p>
        </p:txBody>
      </p:sp>
      <p:cxnSp>
        <p:nvCxnSpPr>
          <p:cNvPr id="5" name="直接箭头连接符 4"/>
          <p:cNvCxnSpPr>
            <a:stCxn id="4" idx="5"/>
          </p:cNvCxnSpPr>
          <p:nvPr/>
        </p:nvCxnSpPr>
        <p:spPr>
          <a:xfrm flipV="1">
            <a:off x="1730728" y="1934832"/>
            <a:ext cx="930645" cy="702078"/>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6" name="直接箭头连接符 5"/>
          <p:cNvCxnSpPr>
            <a:stCxn id="4" idx="0"/>
          </p:cNvCxnSpPr>
          <p:nvPr/>
        </p:nvCxnSpPr>
        <p:spPr>
          <a:xfrm>
            <a:off x="1987290" y="3149966"/>
            <a:ext cx="674083" cy="0"/>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7" name="直接箭头连接符 6"/>
          <p:cNvCxnSpPr>
            <a:stCxn id="4" idx="1"/>
          </p:cNvCxnSpPr>
          <p:nvPr/>
        </p:nvCxnSpPr>
        <p:spPr>
          <a:xfrm>
            <a:off x="1730728" y="3663024"/>
            <a:ext cx="930645" cy="702078"/>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842903" y="1664801"/>
            <a:ext cx="4537095" cy="789461"/>
          </a:xfrm>
          <a:prstGeom prst="rect">
            <a:avLst/>
          </a:prstGeom>
          <a:noFill/>
        </p:spPr>
        <p:txBody>
          <a:bodyPr wrap="square" lIns="68595" tIns="34297" rIns="68595" bIns="34297" rtlCol="0">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您的内容打在这里，或者通过复制您的文本后，在此框中选择粘贴，并选择只保留文字。您的内容打在这里，或者通过复制您的文本后您的内容打在这里</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a:t>
            </a:r>
            <a:endPar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9" name="矩形 8"/>
          <p:cNvSpPr/>
          <p:nvPr/>
        </p:nvSpPr>
        <p:spPr>
          <a:xfrm>
            <a:off x="2680864" y="2797207"/>
            <a:ext cx="4771456" cy="1081843"/>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68595" tIns="34297" rIns="68595" bIns="34297"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0" name="矩形 9"/>
          <p:cNvSpPr/>
          <p:nvPr/>
        </p:nvSpPr>
        <p:spPr>
          <a:xfrm>
            <a:off x="3304832" y="2636909"/>
            <a:ext cx="3515183" cy="34766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95" tIns="34297" rIns="68595" bIns="34297"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smtClean="0">
                <a:ln>
                  <a:noFill/>
                </a:ln>
                <a:solidFill>
                  <a:prstClr val="white"/>
                </a:solidFill>
                <a:effectLst/>
                <a:uLnTx/>
                <a:uFillTx/>
                <a:latin typeface="微软雅黑" pitchFamily="34" charset="-122"/>
                <a:ea typeface="微软雅黑" pitchFamily="34" charset="-122"/>
                <a:cs typeface="+mn-cs"/>
              </a:rPr>
              <a:t>点击添加标题</a:t>
            </a:r>
            <a:endParaRPr kumimoji="0" lang="zh-CN" altLang="en-US" sz="16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1" name="TextBox 10"/>
          <p:cNvSpPr txBox="1"/>
          <p:nvPr/>
        </p:nvSpPr>
        <p:spPr>
          <a:xfrm>
            <a:off x="2842903" y="3014952"/>
            <a:ext cx="4537095" cy="789447"/>
          </a:xfrm>
          <a:prstGeom prst="rect">
            <a:avLst/>
          </a:prstGeom>
          <a:noFill/>
        </p:spPr>
        <p:txBody>
          <a:bodyPr wrap="square" lIns="68595" tIns="34297" rIns="68595" bIns="34297" rtlCol="0">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您的内容打在这里，或者通过复制您的文本后，在此框中选择粘贴，并选择只保留文字。您的内容打在这里，或者通过复制您的文本后您的内容打在这里。</a:t>
            </a:r>
          </a:p>
        </p:txBody>
      </p:sp>
      <p:sp>
        <p:nvSpPr>
          <p:cNvPr id="12" name="矩形 11"/>
          <p:cNvSpPr/>
          <p:nvPr/>
        </p:nvSpPr>
        <p:spPr>
          <a:xfrm>
            <a:off x="2680864" y="4147357"/>
            <a:ext cx="4771456" cy="1081843"/>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68595" tIns="34297" rIns="68595" bIns="34297"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3" name="矩形 12"/>
          <p:cNvSpPr/>
          <p:nvPr/>
        </p:nvSpPr>
        <p:spPr>
          <a:xfrm>
            <a:off x="3304832" y="3987059"/>
            <a:ext cx="3515183" cy="34766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95" tIns="34297" rIns="68595" bIns="34297"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smtClean="0">
                <a:ln>
                  <a:noFill/>
                </a:ln>
                <a:solidFill>
                  <a:prstClr val="white"/>
                </a:solidFill>
                <a:effectLst/>
                <a:uLnTx/>
                <a:uFillTx/>
                <a:latin typeface="微软雅黑" pitchFamily="34" charset="-122"/>
                <a:ea typeface="微软雅黑" pitchFamily="34" charset="-122"/>
                <a:cs typeface="+mn-cs"/>
              </a:rPr>
              <a:t>点击添加标题</a:t>
            </a:r>
            <a:endParaRPr kumimoji="0" lang="zh-CN" altLang="en-US" sz="16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4" name="TextBox 13"/>
          <p:cNvSpPr txBox="1"/>
          <p:nvPr/>
        </p:nvSpPr>
        <p:spPr>
          <a:xfrm>
            <a:off x="2842903" y="4365102"/>
            <a:ext cx="4537095" cy="789447"/>
          </a:xfrm>
          <a:prstGeom prst="rect">
            <a:avLst/>
          </a:prstGeom>
          <a:noFill/>
        </p:spPr>
        <p:txBody>
          <a:bodyPr wrap="square" lIns="68595" tIns="34297" rIns="68595" bIns="34297" rtlCol="0">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您的内容打在这里，或者通过复制您的文本后，在此框中选择粘贴，并选择只保留文字。您的内容打在这里，或者通过复制您的文本后您的内容打在这里。</a:t>
            </a:r>
          </a:p>
        </p:txBody>
      </p:sp>
    </p:spTree>
    <p:extLst>
      <p:ext uri="{BB962C8B-B14F-4D97-AF65-F5344CB8AC3E}">
        <p14:creationId xmlns:p14="http://schemas.microsoft.com/office/powerpoint/2010/main" val="32892643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par>
                                    <p:cTn id="12" presetID="22" presetClass="entr" presetSubtype="8" fill="hold"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left)">
                                          <p:cBhvr>
                                            <p:cTn id="14" dur="500"/>
                                            <p:tgtEl>
                                              <p:spTgt spid="6"/>
                                            </p:tgtEl>
                                          </p:cBhvr>
                                        </p:animEffect>
                                      </p:childTnLst>
                                    </p:cTn>
                                  </p:par>
                                  <p:par>
                                    <p:cTn id="15" presetID="22" presetClass="entr" presetSubtype="8"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barn(outVertical)">
                                          <p:cBhvr>
                                            <p:cTn id="21" dur="500"/>
                                            <p:tgtEl>
                                              <p:spTgt spid="3"/>
                                            </p:tgtEl>
                                          </p:cBhvr>
                                        </p:animEffect>
                                      </p:childTnLst>
                                    </p:cTn>
                                  </p:par>
                                </p:childTnLst>
                              </p:cTn>
                            </p:par>
                            <p:par>
                              <p:cTn id="22" fill="hold">
                                <p:stCondLst>
                                  <p:cond delay="1500"/>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14:bounceEnd="50000">
                                          <p:cBhvr additive="base">
                                            <p:cTn id="25" dur="500" fill="hold"/>
                                            <p:tgtEl>
                                              <p:spTgt spid="2"/>
                                            </p:tgtEl>
                                            <p:attrNameLst>
                                              <p:attrName>ppt_x</p:attrName>
                                            </p:attrNameLst>
                                          </p:cBhvr>
                                          <p:tavLst>
                                            <p:tav tm="0">
                                              <p:val>
                                                <p:strVal val="#ppt_x"/>
                                              </p:val>
                                            </p:tav>
                                            <p:tav tm="100000">
                                              <p:val>
                                                <p:strVal val="#ppt_x"/>
                                              </p:val>
                                            </p:tav>
                                          </p:tavLst>
                                        </p:anim>
                                        <p:anim calcmode="lin" valueType="num" p14:bounceEnd="50000">
                                          <p:cBhvr additive="base">
                                            <p:cTn id="26" dur="500" fill="hold"/>
                                            <p:tgtEl>
                                              <p:spTgt spid="2"/>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8"/>
                                            </p:tgtEl>
                                            <p:attrNameLst>
                                              <p:attrName>style.visibility</p:attrName>
                                            </p:attrNameLst>
                                          </p:cBhvr>
                                          <p:to>
                                            <p:strVal val="visible"/>
                                          </p:to>
                                        </p:set>
                                        <p:animEffect transition="in" filter="wipe(left)">
                                          <p:cBhvr>
                                            <p:cTn id="30" dur="100"/>
                                            <p:tgtEl>
                                              <p:spTgt spid="8"/>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8"/>
                                            </p:tgtEl>
                                          </p:cBhvr>
                                          <p:to x="80000" y="100000"/>
                                        </p:animScale>
                                        <p:anim by="(#ppt_w*0.10)" calcmode="lin" valueType="num">
                                          <p:cBhvr>
                                            <p:cTn id="33" dur="50" autoRev="1" fill="hold">
                                              <p:stCondLst>
                                                <p:cond delay="0"/>
                                              </p:stCondLst>
                                            </p:cTn>
                                            <p:tgtEl>
                                              <p:spTgt spid="8"/>
                                            </p:tgtEl>
                                            <p:attrNameLst>
                                              <p:attrName>ppt_x</p:attrName>
                                            </p:attrNameLst>
                                          </p:cBhvr>
                                        </p:anim>
                                        <p:anim by="(-#ppt_w*0.10)" calcmode="lin" valueType="num">
                                          <p:cBhvr>
                                            <p:cTn id="34" dur="50" autoRev="1" fill="hold">
                                              <p:stCondLst>
                                                <p:cond delay="0"/>
                                              </p:stCondLst>
                                            </p:cTn>
                                            <p:tgtEl>
                                              <p:spTgt spid="8"/>
                                            </p:tgtEl>
                                            <p:attrNameLst>
                                              <p:attrName>ppt_y</p:attrName>
                                            </p:attrNameLst>
                                          </p:cBhvr>
                                        </p:anim>
                                        <p:animRot by="-480000">
                                          <p:cBhvr>
                                            <p:cTn id="35" dur="50" autoRev="1" fill="hold">
                                              <p:stCondLst>
                                                <p:cond delay="0"/>
                                              </p:stCondLst>
                                            </p:cTn>
                                            <p:tgtEl>
                                              <p:spTgt spid="8"/>
                                            </p:tgtEl>
                                            <p:attrNameLst>
                                              <p:attrName>r</p:attrName>
                                            </p:attrNameLst>
                                          </p:cBhvr>
                                        </p:animRot>
                                      </p:childTnLst>
                                    </p:cTn>
                                  </p:par>
                                </p:childTnLst>
                              </p:cTn>
                            </p:par>
                            <p:par>
                              <p:cTn id="36" fill="hold">
                                <p:stCondLst>
                                  <p:cond delay="4110"/>
                                </p:stCondLst>
                                <p:childTnLst>
                                  <p:par>
                                    <p:cTn id="37" presetID="16" presetClass="entr" presetSubtype="37"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barn(outVertical)">
                                          <p:cBhvr>
                                            <p:cTn id="39" dur="500"/>
                                            <p:tgtEl>
                                              <p:spTgt spid="10"/>
                                            </p:tgtEl>
                                          </p:cBhvr>
                                        </p:animEffect>
                                      </p:childTnLst>
                                    </p:cTn>
                                  </p:par>
                                </p:childTnLst>
                              </p:cTn>
                            </p:par>
                            <p:par>
                              <p:cTn id="40" fill="hold">
                                <p:stCondLst>
                                  <p:cond delay="4610"/>
                                </p:stCondLst>
                                <p:childTnLst>
                                  <p:par>
                                    <p:cTn id="41" presetID="2" presetClass="entr" presetSubtype="1" fill="hold" grpId="0" nodeType="afterEffect" p14:presetBounceEnd="50000">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14:bounceEnd="50000">
                                          <p:cBhvr additive="base">
                                            <p:cTn id="43" dur="500" fill="hold"/>
                                            <p:tgtEl>
                                              <p:spTgt spid="9"/>
                                            </p:tgtEl>
                                            <p:attrNameLst>
                                              <p:attrName>ppt_x</p:attrName>
                                            </p:attrNameLst>
                                          </p:cBhvr>
                                          <p:tavLst>
                                            <p:tav tm="0">
                                              <p:val>
                                                <p:strVal val="#ppt_x"/>
                                              </p:val>
                                            </p:tav>
                                            <p:tav tm="100000">
                                              <p:val>
                                                <p:strVal val="#ppt_x"/>
                                              </p:val>
                                            </p:tav>
                                          </p:tavLst>
                                        </p:anim>
                                        <p:anim calcmode="lin" valueType="num" p14:bounceEnd="50000">
                                          <p:cBhvr additive="base">
                                            <p:cTn id="44" dur="500" fill="hold"/>
                                            <p:tgtEl>
                                              <p:spTgt spid="9"/>
                                            </p:tgtEl>
                                            <p:attrNameLst>
                                              <p:attrName>ppt_y</p:attrName>
                                            </p:attrNameLst>
                                          </p:cBhvr>
                                          <p:tavLst>
                                            <p:tav tm="0">
                                              <p:val>
                                                <p:strVal val="0-#ppt_h/2"/>
                                              </p:val>
                                            </p:tav>
                                            <p:tav tm="100000">
                                              <p:val>
                                                <p:strVal val="#ppt_y"/>
                                              </p:val>
                                            </p:tav>
                                          </p:tavLst>
                                        </p:anim>
                                      </p:childTnLst>
                                    </p:cTn>
                                  </p:par>
                                </p:childTnLst>
                              </p:cTn>
                            </p:par>
                            <p:par>
                              <p:cTn id="45" fill="hold">
                                <p:stCondLst>
                                  <p:cond delay="511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11"/>
                                            </p:tgtEl>
                                            <p:attrNameLst>
                                              <p:attrName>style.visibility</p:attrName>
                                            </p:attrNameLst>
                                          </p:cBhvr>
                                          <p:to>
                                            <p:strVal val="visible"/>
                                          </p:to>
                                        </p:set>
                                        <p:animEffect transition="in" filter="wipe(left)">
                                          <p:cBhvr>
                                            <p:cTn id="48" dur="100"/>
                                            <p:tgtEl>
                                              <p:spTgt spid="11"/>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11"/>
                                            </p:tgtEl>
                                          </p:cBhvr>
                                          <p:to x="80000" y="100000"/>
                                        </p:animScale>
                                        <p:anim by="(#ppt_w*0.10)" calcmode="lin" valueType="num">
                                          <p:cBhvr>
                                            <p:cTn id="51" dur="50" autoRev="1" fill="hold">
                                              <p:stCondLst>
                                                <p:cond delay="0"/>
                                              </p:stCondLst>
                                            </p:cTn>
                                            <p:tgtEl>
                                              <p:spTgt spid="11"/>
                                            </p:tgtEl>
                                            <p:attrNameLst>
                                              <p:attrName>ppt_x</p:attrName>
                                            </p:attrNameLst>
                                          </p:cBhvr>
                                        </p:anim>
                                        <p:anim by="(-#ppt_w*0.10)" calcmode="lin" valueType="num">
                                          <p:cBhvr>
                                            <p:cTn id="52" dur="50" autoRev="1" fill="hold">
                                              <p:stCondLst>
                                                <p:cond delay="0"/>
                                              </p:stCondLst>
                                            </p:cTn>
                                            <p:tgtEl>
                                              <p:spTgt spid="11"/>
                                            </p:tgtEl>
                                            <p:attrNameLst>
                                              <p:attrName>ppt_y</p:attrName>
                                            </p:attrNameLst>
                                          </p:cBhvr>
                                        </p:anim>
                                        <p:animRot by="-480000">
                                          <p:cBhvr>
                                            <p:cTn id="53" dur="50" autoRev="1" fill="hold">
                                              <p:stCondLst>
                                                <p:cond delay="0"/>
                                              </p:stCondLst>
                                            </p:cTn>
                                            <p:tgtEl>
                                              <p:spTgt spid="11"/>
                                            </p:tgtEl>
                                            <p:attrNameLst>
                                              <p:attrName>r</p:attrName>
                                            </p:attrNameLst>
                                          </p:cBhvr>
                                        </p:animRot>
                                      </p:childTnLst>
                                    </p:cTn>
                                  </p:par>
                                </p:childTnLst>
                              </p:cTn>
                            </p:par>
                            <p:par>
                              <p:cTn id="54" fill="hold">
                                <p:stCondLst>
                                  <p:cond delay="7220"/>
                                </p:stCondLst>
                                <p:childTnLst>
                                  <p:par>
                                    <p:cTn id="55" presetID="16" presetClass="entr" presetSubtype="37"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barn(outVertical)">
                                          <p:cBhvr>
                                            <p:cTn id="57" dur="500"/>
                                            <p:tgtEl>
                                              <p:spTgt spid="13"/>
                                            </p:tgtEl>
                                          </p:cBhvr>
                                        </p:animEffect>
                                      </p:childTnLst>
                                    </p:cTn>
                                  </p:par>
                                </p:childTnLst>
                              </p:cTn>
                            </p:par>
                            <p:par>
                              <p:cTn id="58" fill="hold">
                                <p:stCondLst>
                                  <p:cond delay="7720"/>
                                </p:stCondLst>
                                <p:childTnLst>
                                  <p:par>
                                    <p:cTn id="59" presetID="2" presetClass="entr" presetSubtype="1" fill="hold" grpId="0" nodeType="afterEffect" p14:presetBounceEnd="50000">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14:bounceEnd="50000">
                                          <p:cBhvr additive="base">
                                            <p:cTn id="61" dur="500" fill="hold"/>
                                            <p:tgtEl>
                                              <p:spTgt spid="12"/>
                                            </p:tgtEl>
                                            <p:attrNameLst>
                                              <p:attrName>ppt_x</p:attrName>
                                            </p:attrNameLst>
                                          </p:cBhvr>
                                          <p:tavLst>
                                            <p:tav tm="0">
                                              <p:val>
                                                <p:strVal val="#ppt_x"/>
                                              </p:val>
                                            </p:tav>
                                            <p:tav tm="100000">
                                              <p:val>
                                                <p:strVal val="#ppt_x"/>
                                              </p:val>
                                            </p:tav>
                                          </p:tavLst>
                                        </p:anim>
                                        <p:anim calcmode="lin" valueType="num" p14:bounceEnd="50000">
                                          <p:cBhvr additive="base">
                                            <p:cTn id="62" dur="500" fill="hold"/>
                                            <p:tgtEl>
                                              <p:spTgt spid="12"/>
                                            </p:tgtEl>
                                            <p:attrNameLst>
                                              <p:attrName>ppt_y</p:attrName>
                                            </p:attrNameLst>
                                          </p:cBhvr>
                                          <p:tavLst>
                                            <p:tav tm="0">
                                              <p:val>
                                                <p:strVal val="0-#ppt_h/2"/>
                                              </p:val>
                                            </p:tav>
                                            <p:tav tm="100000">
                                              <p:val>
                                                <p:strVal val="#ppt_y"/>
                                              </p:val>
                                            </p:tav>
                                          </p:tavLst>
                                        </p:anim>
                                      </p:childTnLst>
                                    </p:cTn>
                                  </p:par>
                                </p:childTnLst>
                              </p:cTn>
                            </p:par>
                            <p:par>
                              <p:cTn id="63" fill="hold">
                                <p:stCondLst>
                                  <p:cond delay="8220"/>
                                </p:stCondLst>
                                <p:childTnLst>
                                  <p:par>
                                    <p:cTn id="64" presetID="22" presetClass="entr" presetSubtype="8" fill="hold" grpId="0" nodeType="afterEffect">
                                      <p:stCondLst>
                                        <p:cond delay="0"/>
                                      </p:stCondLst>
                                      <p:iterate type="lt">
                                        <p:tmPct val="30000"/>
                                      </p:iterate>
                                      <p:childTnLst>
                                        <p:set>
                                          <p:cBhvr>
                                            <p:cTn id="65" dur="1" fill="hold">
                                              <p:stCondLst>
                                                <p:cond delay="0"/>
                                              </p:stCondLst>
                                            </p:cTn>
                                            <p:tgtEl>
                                              <p:spTgt spid="14"/>
                                            </p:tgtEl>
                                            <p:attrNameLst>
                                              <p:attrName>style.visibility</p:attrName>
                                            </p:attrNameLst>
                                          </p:cBhvr>
                                          <p:to>
                                            <p:strVal val="visible"/>
                                          </p:to>
                                        </p:set>
                                        <p:animEffect transition="in" filter="wipe(left)">
                                          <p:cBhvr>
                                            <p:cTn id="66" dur="100"/>
                                            <p:tgtEl>
                                              <p:spTgt spid="14"/>
                                            </p:tgtEl>
                                          </p:cBhvr>
                                        </p:animEffect>
                                      </p:childTnLst>
                                    </p:cTn>
                                  </p:par>
                                  <p:par>
                                    <p:cTn id="67" presetID="36" presetClass="emph" presetSubtype="0" fill="hold" grpId="1" nodeType="withEffect">
                                      <p:stCondLst>
                                        <p:cond delay="0"/>
                                      </p:stCondLst>
                                      <p:iterate type="lt">
                                        <p:tmPct val="30000"/>
                                      </p:iterate>
                                      <p:childTnLst>
                                        <p:animScale>
                                          <p:cBhvr>
                                            <p:cTn id="68" dur="50" autoRev="1" fill="hold">
                                              <p:stCondLst>
                                                <p:cond delay="0"/>
                                              </p:stCondLst>
                                            </p:cTn>
                                            <p:tgtEl>
                                              <p:spTgt spid="14"/>
                                            </p:tgtEl>
                                          </p:cBhvr>
                                          <p:to x="80000" y="100000"/>
                                        </p:animScale>
                                        <p:anim by="(#ppt_w*0.10)" calcmode="lin" valueType="num">
                                          <p:cBhvr>
                                            <p:cTn id="69" dur="50" autoRev="1" fill="hold">
                                              <p:stCondLst>
                                                <p:cond delay="0"/>
                                              </p:stCondLst>
                                            </p:cTn>
                                            <p:tgtEl>
                                              <p:spTgt spid="14"/>
                                            </p:tgtEl>
                                            <p:attrNameLst>
                                              <p:attrName>ppt_x</p:attrName>
                                            </p:attrNameLst>
                                          </p:cBhvr>
                                        </p:anim>
                                        <p:anim by="(-#ppt_w*0.10)" calcmode="lin" valueType="num">
                                          <p:cBhvr>
                                            <p:cTn id="70" dur="50" autoRev="1" fill="hold">
                                              <p:stCondLst>
                                                <p:cond delay="0"/>
                                              </p:stCondLst>
                                            </p:cTn>
                                            <p:tgtEl>
                                              <p:spTgt spid="14"/>
                                            </p:tgtEl>
                                            <p:attrNameLst>
                                              <p:attrName>ppt_y</p:attrName>
                                            </p:attrNameLst>
                                          </p:cBhvr>
                                        </p:anim>
                                        <p:animRot by="-480000">
                                          <p:cBhvr>
                                            <p:cTn id="71" dur="50" autoRev="1" fill="hold">
                                              <p:stCondLst>
                                                <p:cond delay="0"/>
                                              </p:stCondLst>
                                            </p:cTn>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8" grpId="0"/>
          <p:bldP spid="8" grpId="1"/>
          <p:bldP spid="9" grpId="0" animBg="1"/>
          <p:bldP spid="10" grpId="0" animBg="1"/>
          <p:bldP spid="11" grpId="0"/>
          <p:bldP spid="11" grpId="1"/>
          <p:bldP spid="12" grpId="0" animBg="1"/>
          <p:bldP spid="13" grpId="0" animBg="1"/>
          <p:bldP spid="14" grpId="0"/>
          <p:bldP spid="14"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par>
                                    <p:cTn id="12" presetID="22" presetClass="entr" presetSubtype="8" fill="hold"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left)">
                                          <p:cBhvr>
                                            <p:cTn id="14" dur="500"/>
                                            <p:tgtEl>
                                              <p:spTgt spid="6"/>
                                            </p:tgtEl>
                                          </p:cBhvr>
                                        </p:animEffect>
                                      </p:childTnLst>
                                    </p:cTn>
                                  </p:par>
                                  <p:par>
                                    <p:cTn id="15" presetID="22" presetClass="entr" presetSubtype="8"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barn(outVertical)">
                                          <p:cBhvr>
                                            <p:cTn id="21" dur="500"/>
                                            <p:tgtEl>
                                              <p:spTgt spid="3"/>
                                            </p:tgtEl>
                                          </p:cBhvr>
                                        </p:animEffect>
                                      </p:childTnLst>
                                    </p:cTn>
                                  </p:par>
                                </p:childTnLst>
                              </p:cTn>
                            </p:par>
                            <p:par>
                              <p:cTn id="22" fill="hold">
                                <p:stCondLst>
                                  <p:cond delay="1500"/>
                                </p:stCondLst>
                                <p:childTnLst>
                                  <p:par>
                                    <p:cTn id="23" presetID="2" presetClass="entr" presetSubtype="1" fill="hold" grpId="0" nodeType="after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500" fill="hold"/>
                                            <p:tgtEl>
                                              <p:spTgt spid="2"/>
                                            </p:tgtEl>
                                            <p:attrNameLst>
                                              <p:attrName>ppt_x</p:attrName>
                                            </p:attrNameLst>
                                          </p:cBhvr>
                                          <p:tavLst>
                                            <p:tav tm="0">
                                              <p:val>
                                                <p:strVal val="#ppt_x"/>
                                              </p:val>
                                            </p:tav>
                                            <p:tav tm="100000">
                                              <p:val>
                                                <p:strVal val="#ppt_x"/>
                                              </p:val>
                                            </p:tav>
                                          </p:tavLst>
                                        </p:anim>
                                        <p:anim calcmode="lin" valueType="num">
                                          <p:cBhvr additive="base">
                                            <p:cTn id="26" dur="500" fill="hold"/>
                                            <p:tgtEl>
                                              <p:spTgt spid="2"/>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8"/>
                                            </p:tgtEl>
                                            <p:attrNameLst>
                                              <p:attrName>style.visibility</p:attrName>
                                            </p:attrNameLst>
                                          </p:cBhvr>
                                          <p:to>
                                            <p:strVal val="visible"/>
                                          </p:to>
                                        </p:set>
                                        <p:animEffect transition="in" filter="wipe(left)">
                                          <p:cBhvr>
                                            <p:cTn id="30" dur="100"/>
                                            <p:tgtEl>
                                              <p:spTgt spid="8"/>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8"/>
                                            </p:tgtEl>
                                          </p:cBhvr>
                                          <p:to x="80000" y="100000"/>
                                        </p:animScale>
                                        <p:anim by="(#ppt_w*0.10)" calcmode="lin" valueType="num">
                                          <p:cBhvr>
                                            <p:cTn id="33" dur="50" autoRev="1" fill="hold">
                                              <p:stCondLst>
                                                <p:cond delay="0"/>
                                              </p:stCondLst>
                                            </p:cTn>
                                            <p:tgtEl>
                                              <p:spTgt spid="8"/>
                                            </p:tgtEl>
                                            <p:attrNameLst>
                                              <p:attrName>ppt_x</p:attrName>
                                            </p:attrNameLst>
                                          </p:cBhvr>
                                        </p:anim>
                                        <p:anim by="(-#ppt_w*0.10)" calcmode="lin" valueType="num">
                                          <p:cBhvr>
                                            <p:cTn id="34" dur="50" autoRev="1" fill="hold">
                                              <p:stCondLst>
                                                <p:cond delay="0"/>
                                              </p:stCondLst>
                                            </p:cTn>
                                            <p:tgtEl>
                                              <p:spTgt spid="8"/>
                                            </p:tgtEl>
                                            <p:attrNameLst>
                                              <p:attrName>ppt_y</p:attrName>
                                            </p:attrNameLst>
                                          </p:cBhvr>
                                        </p:anim>
                                        <p:animRot by="-480000">
                                          <p:cBhvr>
                                            <p:cTn id="35" dur="50" autoRev="1" fill="hold">
                                              <p:stCondLst>
                                                <p:cond delay="0"/>
                                              </p:stCondLst>
                                            </p:cTn>
                                            <p:tgtEl>
                                              <p:spTgt spid="8"/>
                                            </p:tgtEl>
                                            <p:attrNameLst>
                                              <p:attrName>r</p:attrName>
                                            </p:attrNameLst>
                                          </p:cBhvr>
                                        </p:animRot>
                                      </p:childTnLst>
                                    </p:cTn>
                                  </p:par>
                                </p:childTnLst>
                              </p:cTn>
                            </p:par>
                            <p:par>
                              <p:cTn id="36" fill="hold">
                                <p:stCondLst>
                                  <p:cond delay="4110"/>
                                </p:stCondLst>
                                <p:childTnLst>
                                  <p:par>
                                    <p:cTn id="37" presetID="16" presetClass="entr" presetSubtype="37"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barn(outVertical)">
                                          <p:cBhvr>
                                            <p:cTn id="39" dur="500"/>
                                            <p:tgtEl>
                                              <p:spTgt spid="10"/>
                                            </p:tgtEl>
                                          </p:cBhvr>
                                        </p:animEffect>
                                      </p:childTnLst>
                                    </p:cTn>
                                  </p:par>
                                </p:childTnLst>
                              </p:cTn>
                            </p:par>
                            <p:par>
                              <p:cTn id="40" fill="hold">
                                <p:stCondLst>
                                  <p:cond delay="4610"/>
                                </p:stCondLst>
                                <p:childTnLst>
                                  <p:par>
                                    <p:cTn id="41" presetID="2" presetClass="entr" presetSubtype="1"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ppt_x"/>
                                              </p:val>
                                            </p:tav>
                                            <p:tav tm="100000">
                                              <p:val>
                                                <p:strVal val="#ppt_x"/>
                                              </p:val>
                                            </p:tav>
                                          </p:tavLst>
                                        </p:anim>
                                        <p:anim calcmode="lin" valueType="num">
                                          <p:cBhvr additive="base">
                                            <p:cTn id="44" dur="500" fill="hold"/>
                                            <p:tgtEl>
                                              <p:spTgt spid="9"/>
                                            </p:tgtEl>
                                            <p:attrNameLst>
                                              <p:attrName>ppt_y</p:attrName>
                                            </p:attrNameLst>
                                          </p:cBhvr>
                                          <p:tavLst>
                                            <p:tav tm="0">
                                              <p:val>
                                                <p:strVal val="0-#ppt_h/2"/>
                                              </p:val>
                                            </p:tav>
                                            <p:tav tm="100000">
                                              <p:val>
                                                <p:strVal val="#ppt_y"/>
                                              </p:val>
                                            </p:tav>
                                          </p:tavLst>
                                        </p:anim>
                                      </p:childTnLst>
                                    </p:cTn>
                                  </p:par>
                                </p:childTnLst>
                              </p:cTn>
                            </p:par>
                            <p:par>
                              <p:cTn id="45" fill="hold">
                                <p:stCondLst>
                                  <p:cond delay="511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11"/>
                                            </p:tgtEl>
                                            <p:attrNameLst>
                                              <p:attrName>style.visibility</p:attrName>
                                            </p:attrNameLst>
                                          </p:cBhvr>
                                          <p:to>
                                            <p:strVal val="visible"/>
                                          </p:to>
                                        </p:set>
                                        <p:animEffect transition="in" filter="wipe(left)">
                                          <p:cBhvr>
                                            <p:cTn id="48" dur="100"/>
                                            <p:tgtEl>
                                              <p:spTgt spid="11"/>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11"/>
                                            </p:tgtEl>
                                          </p:cBhvr>
                                          <p:to x="80000" y="100000"/>
                                        </p:animScale>
                                        <p:anim by="(#ppt_w*0.10)" calcmode="lin" valueType="num">
                                          <p:cBhvr>
                                            <p:cTn id="51" dur="50" autoRev="1" fill="hold">
                                              <p:stCondLst>
                                                <p:cond delay="0"/>
                                              </p:stCondLst>
                                            </p:cTn>
                                            <p:tgtEl>
                                              <p:spTgt spid="11"/>
                                            </p:tgtEl>
                                            <p:attrNameLst>
                                              <p:attrName>ppt_x</p:attrName>
                                            </p:attrNameLst>
                                          </p:cBhvr>
                                        </p:anim>
                                        <p:anim by="(-#ppt_w*0.10)" calcmode="lin" valueType="num">
                                          <p:cBhvr>
                                            <p:cTn id="52" dur="50" autoRev="1" fill="hold">
                                              <p:stCondLst>
                                                <p:cond delay="0"/>
                                              </p:stCondLst>
                                            </p:cTn>
                                            <p:tgtEl>
                                              <p:spTgt spid="11"/>
                                            </p:tgtEl>
                                            <p:attrNameLst>
                                              <p:attrName>ppt_y</p:attrName>
                                            </p:attrNameLst>
                                          </p:cBhvr>
                                        </p:anim>
                                        <p:animRot by="-480000">
                                          <p:cBhvr>
                                            <p:cTn id="53" dur="50" autoRev="1" fill="hold">
                                              <p:stCondLst>
                                                <p:cond delay="0"/>
                                              </p:stCondLst>
                                            </p:cTn>
                                            <p:tgtEl>
                                              <p:spTgt spid="11"/>
                                            </p:tgtEl>
                                            <p:attrNameLst>
                                              <p:attrName>r</p:attrName>
                                            </p:attrNameLst>
                                          </p:cBhvr>
                                        </p:animRot>
                                      </p:childTnLst>
                                    </p:cTn>
                                  </p:par>
                                </p:childTnLst>
                              </p:cTn>
                            </p:par>
                            <p:par>
                              <p:cTn id="54" fill="hold">
                                <p:stCondLst>
                                  <p:cond delay="7220"/>
                                </p:stCondLst>
                                <p:childTnLst>
                                  <p:par>
                                    <p:cTn id="55" presetID="16" presetClass="entr" presetSubtype="37" fill="hold" grpId="0" nodeType="afterEffect">
                                      <p:stCondLst>
                                        <p:cond delay="0"/>
                                      </p:stCondLst>
                                      <p:childTnLst>
                                        <p:set>
                                          <p:cBhvr>
                                            <p:cTn id="56" dur="1" fill="hold">
                                              <p:stCondLst>
                                                <p:cond delay="0"/>
                                              </p:stCondLst>
                                            </p:cTn>
                                            <p:tgtEl>
                                              <p:spTgt spid="13"/>
                                            </p:tgtEl>
                                            <p:attrNameLst>
                                              <p:attrName>style.visibility</p:attrName>
                                            </p:attrNameLst>
                                          </p:cBhvr>
                                          <p:to>
                                            <p:strVal val="visible"/>
                                          </p:to>
                                        </p:set>
                                        <p:animEffect transition="in" filter="barn(outVertical)">
                                          <p:cBhvr>
                                            <p:cTn id="57" dur="500"/>
                                            <p:tgtEl>
                                              <p:spTgt spid="13"/>
                                            </p:tgtEl>
                                          </p:cBhvr>
                                        </p:animEffect>
                                      </p:childTnLst>
                                    </p:cTn>
                                  </p:par>
                                </p:childTnLst>
                              </p:cTn>
                            </p:par>
                            <p:par>
                              <p:cTn id="58" fill="hold">
                                <p:stCondLst>
                                  <p:cond delay="7720"/>
                                </p:stCondLst>
                                <p:childTnLst>
                                  <p:par>
                                    <p:cTn id="59" presetID="2" presetClass="entr" presetSubtype="1"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cBhvr additive="base">
                                            <p:cTn id="61" dur="500" fill="hold"/>
                                            <p:tgtEl>
                                              <p:spTgt spid="12"/>
                                            </p:tgtEl>
                                            <p:attrNameLst>
                                              <p:attrName>ppt_x</p:attrName>
                                            </p:attrNameLst>
                                          </p:cBhvr>
                                          <p:tavLst>
                                            <p:tav tm="0">
                                              <p:val>
                                                <p:strVal val="#ppt_x"/>
                                              </p:val>
                                            </p:tav>
                                            <p:tav tm="100000">
                                              <p:val>
                                                <p:strVal val="#ppt_x"/>
                                              </p:val>
                                            </p:tav>
                                          </p:tavLst>
                                        </p:anim>
                                        <p:anim calcmode="lin" valueType="num">
                                          <p:cBhvr additive="base">
                                            <p:cTn id="62" dur="500" fill="hold"/>
                                            <p:tgtEl>
                                              <p:spTgt spid="12"/>
                                            </p:tgtEl>
                                            <p:attrNameLst>
                                              <p:attrName>ppt_y</p:attrName>
                                            </p:attrNameLst>
                                          </p:cBhvr>
                                          <p:tavLst>
                                            <p:tav tm="0">
                                              <p:val>
                                                <p:strVal val="0-#ppt_h/2"/>
                                              </p:val>
                                            </p:tav>
                                            <p:tav tm="100000">
                                              <p:val>
                                                <p:strVal val="#ppt_y"/>
                                              </p:val>
                                            </p:tav>
                                          </p:tavLst>
                                        </p:anim>
                                      </p:childTnLst>
                                    </p:cTn>
                                  </p:par>
                                </p:childTnLst>
                              </p:cTn>
                            </p:par>
                            <p:par>
                              <p:cTn id="63" fill="hold">
                                <p:stCondLst>
                                  <p:cond delay="8220"/>
                                </p:stCondLst>
                                <p:childTnLst>
                                  <p:par>
                                    <p:cTn id="64" presetID="22" presetClass="entr" presetSubtype="8" fill="hold" grpId="0" nodeType="afterEffect">
                                      <p:stCondLst>
                                        <p:cond delay="0"/>
                                      </p:stCondLst>
                                      <p:iterate type="lt">
                                        <p:tmPct val="30000"/>
                                      </p:iterate>
                                      <p:childTnLst>
                                        <p:set>
                                          <p:cBhvr>
                                            <p:cTn id="65" dur="1" fill="hold">
                                              <p:stCondLst>
                                                <p:cond delay="0"/>
                                              </p:stCondLst>
                                            </p:cTn>
                                            <p:tgtEl>
                                              <p:spTgt spid="14"/>
                                            </p:tgtEl>
                                            <p:attrNameLst>
                                              <p:attrName>style.visibility</p:attrName>
                                            </p:attrNameLst>
                                          </p:cBhvr>
                                          <p:to>
                                            <p:strVal val="visible"/>
                                          </p:to>
                                        </p:set>
                                        <p:animEffect transition="in" filter="wipe(left)">
                                          <p:cBhvr>
                                            <p:cTn id="66" dur="100"/>
                                            <p:tgtEl>
                                              <p:spTgt spid="14"/>
                                            </p:tgtEl>
                                          </p:cBhvr>
                                        </p:animEffect>
                                      </p:childTnLst>
                                    </p:cTn>
                                  </p:par>
                                  <p:par>
                                    <p:cTn id="67" presetID="36" presetClass="emph" presetSubtype="0" fill="hold" grpId="1" nodeType="withEffect">
                                      <p:stCondLst>
                                        <p:cond delay="0"/>
                                      </p:stCondLst>
                                      <p:iterate type="lt">
                                        <p:tmPct val="30000"/>
                                      </p:iterate>
                                      <p:childTnLst>
                                        <p:animScale>
                                          <p:cBhvr>
                                            <p:cTn id="68" dur="50" autoRev="1" fill="hold">
                                              <p:stCondLst>
                                                <p:cond delay="0"/>
                                              </p:stCondLst>
                                            </p:cTn>
                                            <p:tgtEl>
                                              <p:spTgt spid="14"/>
                                            </p:tgtEl>
                                          </p:cBhvr>
                                          <p:to x="80000" y="100000"/>
                                        </p:animScale>
                                        <p:anim by="(#ppt_w*0.10)" calcmode="lin" valueType="num">
                                          <p:cBhvr>
                                            <p:cTn id="69" dur="50" autoRev="1" fill="hold">
                                              <p:stCondLst>
                                                <p:cond delay="0"/>
                                              </p:stCondLst>
                                            </p:cTn>
                                            <p:tgtEl>
                                              <p:spTgt spid="14"/>
                                            </p:tgtEl>
                                            <p:attrNameLst>
                                              <p:attrName>ppt_x</p:attrName>
                                            </p:attrNameLst>
                                          </p:cBhvr>
                                        </p:anim>
                                        <p:anim by="(-#ppt_w*0.10)" calcmode="lin" valueType="num">
                                          <p:cBhvr>
                                            <p:cTn id="70" dur="50" autoRev="1" fill="hold">
                                              <p:stCondLst>
                                                <p:cond delay="0"/>
                                              </p:stCondLst>
                                            </p:cTn>
                                            <p:tgtEl>
                                              <p:spTgt spid="14"/>
                                            </p:tgtEl>
                                            <p:attrNameLst>
                                              <p:attrName>ppt_y</p:attrName>
                                            </p:attrNameLst>
                                          </p:cBhvr>
                                        </p:anim>
                                        <p:animRot by="-480000">
                                          <p:cBhvr>
                                            <p:cTn id="71" dur="50" autoRev="1" fill="hold">
                                              <p:stCondLst>
                                                <p:cond delay="0"/>
                                              </p:stCondLst>
                                            </p:cTn>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8" grpId="0"/>
          <p:bldP spid="8" grpId="1"/>
          <p:bldP spid="9" grpId="0" animBg="1"/>
          <p:bldP spid="10" grpId="0" animBg="1"/>
          <p:bldP spid="11" grpId="0"/>
          <p:bldP spid="11" grpId="1"/>
          <p:bldP spid="12" grpId="0" animBg="1"/>
          <p:bldP spid="13" grpId="0" animBg="1"/>
          <p:bldP spid="14" grpId="0"/>
          <p:bldP spid="14" grpId="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 name="TextBox 97"/>
          <p:cNvSpPr txBox="1"/>
          <p:nvPr/>
        </p:nvSpPr>
        <p:spPr>
          <a:xfrm>
            <a:off x="1242651" y="4736177"/>
            <a:ext cx="986410" cy="276999"/>
          </a:xfrm>
          <a:prstGeom prst="rect">
            <a:avLst/>
          </a:prstGeom>
          <a:noFill/>
        </p:spPr>
        <p:txBody>
          <a:bodyPr wrap="square" rtlCol="0">
            <a:spAutoFit/>
          </a:body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收入</a:t>
            </a:r>
            <a:r>
              <a:rPr kumimoji="0" lang="zh-CN" altLang="en-US"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来源一</a:t>
            </a:r>
            <a:endPar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99" name="TextBox 98"/>
          <p:cNvSpPr txBox="1"/>
          <p:nvPr/>
        </p:nvSpPr>
        <p:spPr>
          <a:xfrm>
            <a:off x="888055" y="4225878"/>
            <a:ext cx="216024" cy="138499"/>
          </a:xfrm>
          <a:prstGeom prst="rect">
            <a:avLst/>
          </a:prstGeom>
          <a:noFill/>
        </p:spPr>
        <p:txBody>
          <a:bodyPr wrap="square" lIns="0" tIns="0" rIns="0" bIns="0" rtlCol="0">
            <a:spAutoFit/>
          </a:bodyPr>
          <a:lstStyle/>
          <a:p>
            <a:pPr marL="0" marR="0" lvl="0" indent="0" algn="just" defTabSz="816337"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100</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00" name="TextBox 99"/>
          <p:cNvSpPr txBox="1"/>
          <p:nvPr/>
        </p:nvSpPr>
        <p:spPr>
          <a:xfrm>
            <a:off x="2368604" y="4736177"/>
            <a:ext cx="986410" cy="276999"/>
          </a:xfrm>
          <a:prstGeom prst="rect">
            <a:avLst/>
          </a:prstGeom>
          <a:noFill/>
        </p:spPr>
        <p:txBody>
          <a:bodyPr wrap="square" rtlCol="0">
            <a:spAutoFit/>
          </a:body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收入</a:t>
            </a:r>
            <a:r>
              <a:rPr kumimoji="0" lang="zh-CN" altLang="en-US"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来源二</a:t>
            </a:r>
            <a:endPar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01" name="TextBox 100"/>
          <p:cNvSpPr txBox="1"/>
          <p:nvPr/>
        </p:nvSpPr>
        <p:spPr>
          <a:xfrm>
            <a:off x="3479317" y="4736177"/>
            <a:ext cx="986410" cy="276999"/>
          </a:xfrm>
          <a:prstGeom prst="rect">
            <a:avLst/>
          </a:prstGeom>
          <a:noFill/>
        </p:spPr>
        <p:txBody>
          <a:bodyPr wrap="square" rtlCol="0">
            <a:spAutoFit/>
          </a:body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收入</a:t>
            </a:r>
            <a:r>
              <a:rPr kumimoji="0" lang="zh-CN" altLang="en-US"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来源三</a:t>
            </a:r>
            <a:endPar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02" name="TextBox 101"/>
          <p:cNvSpPr txBox="1"/>
          <p:nvPr/>
        </p:nvSpPr>
        <p:spPr>
          <a:xfrm>
            <a:off x="4590031" y="4736177"/>
            <a:ext cx="986410" cy="276999"/>
          </a:xfrm>
          <a:prstGeom prst="rect">
            <a:avLst/>
          </a:prstGeom>
          <a:noFill/>
        </p:spPr>
        <p:txBody>
          <a:bodyPr wrap="square" rtlCol="0">
            <a:spAutoFit/>
          </a:body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收入来源</a:t>
            </a:r>
            <a:r>
              <a:rPr kumimoji="0" lang="zh-CN" altLang="en-US" sz="12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四</a:t>
            </a:r>
            <a:endPar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03" name="TextBox 102"/>
          <p:cNvSpPr txBox="1"/>
          <p:nvPr/>
        </p:nvSpPr>
        <p:spPr>
          <a:xfrm>
            <a:off x="888055" y="3856837"/>
            <a:ext cx="216024" cy="138499"/>
          </a:xfrm>
          <a:prstGeom prst="rect">
            <a:avLst/>
          </a:prstGeom>
          <a:noFill/>
        </p:spPr>
        <p:txBody>
          <a:bodyPr wrap="square" lIns="0" tIns="0" rIns="0" bIns="0" rtlCol="0">
            <a:spAutoFit/>
          </a:bodyPr>
          <a:lstStyle/>
          <a:p>
            <a:pPr marL="0" marR="0" lvl="0" indent="0" algn="just" defTabSz="816337"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200</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04" name="TextBox 103"/>
          <p:cNvSpPr txBox="1"/>
          <p:nvPr/>
        </p:nvSpPr>
        <p:spPr>
          <a:xfrm>
            <a:off x="888055" y="3487796"/>
            <a:ext cx="216024" cy="138499"/>
          </a:xfrm>
          <a:prstGeom prst="rect">
            <a:avLst/>
          </a:prstGeom>
          <a:noFill/>
        </p:spPr>
        <p:txBody>
          <a:bodyPr wrap="square" lIns="0" tIns="0" rIns="0" bIns="0" rtlCol="0">
            <a:spAutoFit/>
          </a:bodyPr>
          <a:lstStyle/>
          <a:p>
            <a:pPr marL="0" marR="0" lvl="0" indent="0" algn="just" defTabSz="816337"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300</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05" name="TextBox 104"/>
          <p:cNvSpPr txBox="1"/>
          <p:nvPr/>
        </p:nvSpPr>
        <p:spPr>
          <a:xfrm>
            <a:off x="888055" y="3118755"/>
            <a:ext cx="216024" cy="138499"/>
          </a:xfrm>
          <a:prstGeom prst="rect">
            <a:avLst/>
          </a:prstGeom>
          <a:noFill/>
        </p:spPr>
        <p:txBody>
          <a:bodyPr wrap="square" lIns="0" tIns="0" rIns="0" bIns="0" rtlCol="0">
            <a:spAutoFit/>
          </a:bodyPr>
          <a:lstStyle/>
          <a:p>
            <a:pPr marL="0" marR="0" lvl="0" indent="0" algn="just" defTabSz="816337"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400</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06" name="TextBox 105"/>
          <p:cNvSpPr txBox="1"/>
          <p:nvPr/>
        </p:nvSpPr>
        <p:spPr>
          <a:xfrm>
            <a:off x="888055" y="2749714"/>
            <a:ext cx="216024" cy="138499"/>
          </a:xfrm>
          <a:prstGeom prst="rect">
            <a:avLst/>
          </a:prstGeom>
          <a:noFill/>
        </p:spPr>
        <p:txBody>
          <a:bodyPr wrap="square" lIns="0" tIns="0" rIns="0" bIns="0" rtlCol="0">
            <a:spAutoFit/>
          </a:bodyPr>
          <a:lstStyle/>
          <a:p>
            <a:pPr marL="0" marR="0" lvl="0" indent="0" algn="just" defTabSz="816337"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500</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07" name="TextBox 106"/>
          <p:cNvSpPr txBox="1"/>
          <p:nvPr/>
        </p:nvSpPr>
        <p:spPr>
          <a:xfrm>
            <a:off x="888055" y="2380673"/>
            <a:ext cx="216024" cy="138499"/>
          </a:xfrm>
          <a:prstGeom prst="rect">
            <a:avLst/>
          </a:prstGeom>
          <a:noFill/>
        </p:spPr>
        <p:txBody>
          <a:bodyPr wrap="square" lIns="0" tIns="0" rIns="0" bIns="0" rtlCol="0">
            <a:spAutoFit/>
          </a:bodyPr>
          <a:lstStyle/>
          <a:p>
            <a:pPr marL="0" marR="0" lvl="0" indent="0" algn="just" defTabSz="816337"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600</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08" name="TextBox 107"/>
          <p:cNvSpPr txBox="1"/>
          <p:nvPr/>
        </p:nvSpPr>
        <p:spPr>
          <a:xfrm>
            <a:off x="888055" y="2005389"/>
            <a:ext cx="216024" cy="138499"/>
          </a:xfrm>
          <a:prstGeom prst="rect">
            <a:avLst/>
          </a:prstGeom>
          <a:noFill/>
        </p:spPr>
        <p:txBody>
          <a:bodyPr wrap="square" lIns="0" tIns="0" rIns="0" bIns="0" rtlCol="0">
            <a:spAutoFit/>
          </a:bodyPr>
          <a:lstStyle/>
          <a:p>
            <a:pPr marL="0" marR="0" lvl="0" indent="0" algn="just" defTabSz="816337"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700</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nvGrpSpPr>
          <p:cNvPr id="109" name="组合 108"/>
          <p:cNvGrpSpPr/>
          <p:nvPr/>
        </p:nvGrpSpPr>
        <p:grpSpPr>
          <a:xfrm>
            <a:off x="1176087" y="1711841"/>
            <a:ext cx="4464496" cy="2952328"/>
            <a:chOff x="1126939" y="1350372"/>
            <a:chExt cx="4464496" cy="2952328"/>
          </a:xfrm>
        </p:grpSpPr>
        <p:cxnSp>
          <p:nvCxnSpPr>
            <p:cNvPr id="110" name="直接连接符 109"/>
            <p:cNvCxnSpPr/>
            <p:nvPr/>
          </p:nvCxnSpPr>
          <p:spPr>
            <a:xfrm>
              <a:off x="1126939" y="4302700"/>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11" name="直接连接符 110"/>
            <p:cNvCxnSpPr/>
            <p:nvPr/>
          </p:nvCxnSpPr>
          <p:spPr>
            <a:xfrm>
              <a:off x="1126939" y="3933659"/>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a:off x="1126939" y="3564618"/>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13" name="直接连接符 112"/>
            <p:cNvCxnSpPr/>
            <p:nvPr/>
          </p:nvCxnSpPr>
          <p:spPr>
            <a:xfrm>
              <a:off x="1126939" y="3195577"/>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a:off x="1126939" y="2826536"/>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a:off x="1126939" y="2457495"/>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a:off x="1126939" y="2088454"/>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p:nvCxnSpPr>
          <p:spPr>
            <a:xfrm>
              <a:off x="1126939" y="1719413"/>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a:off x="1126939" y="1350372"/>
              <a:ext cx="4464496"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119" name="TextBox 118"/>
          <p:cNvSpPr txBox="1"/>
          <p:nvPr/>
        </p:nvSpPr>
        <p:spPr>
          <a:xfrm>
            <a:off x="888055" y="1642591"/>
            <a:ext cx="216024" cy="138499"/>
          </a:xfrm>
          <a:prstGeom prst="rect">
            <a:avLst/>
          </a:prstGeom>
          <a:noFill/>
        </p:spPr>
        <p:txBody>
          <a:bodyPr wrap="square" lIns="0" tIns="0" rIns="0" bIns="0" rtlCol="0">
            <a:spAutoFit/>
          </a:bodyPr>
          <a:lstStyle/>
          <a:p>
            <a:pPr marL="0" marR="0" lvl="0" indent="0" algn="just" defTabSz="816337"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800</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20" name="TextBox 119"/>
          <p:cNvSpPr txBox="1"/>
          <p:nvPr/>
        </p:nvSpPr>
        <p:spPr>
          <a:xfrm>
            <a:off x="888055" y="4594919"/>
            <a:ext cx="216024" cy="138499"/>
          </a:xfrm>
          <a:prstGeom prst="rect">
            <a:avLst/>
          </a:prstGeom>
          <a:noFill/>
        </p:spPr>
        <p:txBody>
          <a:bodyPr wrap="square" lIns="0" tIns="0" rIns="0" bIns="0" rtlCol="0">
            <a:spAutoFit/>
          </a:bodyPr>
          <a:lstStyle/>
          <a:p>
            <a:pPr marL="0" marR="0" lvl="0" indent="0" algn="just" defTabSz="816337"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0</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21" name="矩形 120"/>
          <p:cNvSpPr/>
          <p:nvPr/>
        </p:nvSpPr>
        <p:spPr>
          <a:xfrm>
            <a:off x="1436921" y="2080882"/>
            <a:ext cx="648072" cy="258328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prstClr val="white"/>
              </a:solidFill>
              <a:effectLst/>
              <a:uLnTx/>
              <a:uFillTx/>
              <a:latin typeface="Calibri"/>
              <a:ea typeface="微软雅黑" pitchFamily="34" charset="-122"/>
              <a:cs typeface="+mn-cs"/>
            </a:endParaRPr>
          </a:p>
        </p:txBody>
      </p:sp>
      <p:sp>
        <p:nvSpPr>
          <p:cNvPr id="122" name="矩形 121"/>
          <p:cNvSpPr/>
          <p:nvPr/>
        </p:nvSpPr>
        <p:spPr>
          <a:xfrm>
            <a:off x="1436921" y="2261634"/>
            <a:ext cx="648072" cy="2402538"/>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prstClr val="white"/>
              </a:solidFill>
              <a:effectLst/>
              <a:uLnTx/>
              <a:uFillTx/>
              <a:latin typeface="Calibri"/>
              <a:ea typeface="微软雅黑" pitchFamily="34" charset="-122"/>
              <a:cs typeface="+mn-cs"/>
            </a:endParaRPr>
          </a:p>
        </p:txBody>
      </p:sp>
      <p:sp>
        <p:nvSpPr>
          <p:cNvPr id="123" name="矩形 122"/>
          <p:cNvSpPr/>
          <p:nvPr/>
        </p:nvSpPr>
        <p:spPr>
          <a:xfrm>
            <a:off x="2537773" y="2818965"/>
            <a:ext cx="648072" cy="184520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prstClr val="white"/>
              </a:solidFill>
              <a:effectLst/>
              <a:uLnTx/>
              <a:uFillTx/>
              <a:latin typeface="Calibri"/>
              <a:ea typeface="微软雅黑" pitchFamily="34" charset="-122"/>
              <a:cs typeface="+mn-cs"/>
            </a:endParaRPr>
          </a:p>
        </p:txBody>
      </p:sp>
      <p:sp>
        <p:nvSpPr>
          <p:cNvPr id="124" name="矩形 123"/>
          <p:cNvSpPr/>
          <p:nvPr/>
        </p:nvSpPr>
        <p:spPr>
          <a:xfrm>
            <a:off x="2537773" y="3118756"/>
            <a:ext cx="648072" cy="1545416"/>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prstClr val="white"/>
              </a:solidFill>
              <a:effectLst/>
              <a:uLnTx/>
              <a:uFillTx/>
              <a:latin typeface="Calibri"/>
              <a:ea typeface="微软雅黑" pitchFamily="34" charset="-122"/>
              <a:cs typeface="+mn-cs"/>
            </a:endParaRPr>
          </a:p>
        </p:txBody>
      </p:sp>
      <p:sp>
        <p:nvSpPr>
          <p:cNvPr id="125" name="矩形 124"/>
          <p:cNvSpPr/>
          <p:nvPr/>
        </p:nvSpPr>
        <p:spPr>
          <a:xfrm>
            <a:off x="3648486" y="3372526"/>
            <a:ext cx="648072" cy="129164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prstClr val="white"/>
              </a:solidFill>
              <a:effectLst/>
              <a:uLnTx/>
              <a:uFillTx/>
              <a:latin typeface="Calibri"/>
              <a:ea typeface="微软雅黑" pitchFamily="34" charset="-122"/>
              <a:cs typeface="+mn-cs"/>
            </a:endParaRPr>
          </a:p>
        </p:txBody>
      </p:sp>
      <p:sp>
        <p:nvSpPr>
          <p:cNvPr id="126" name="矩形 125"/>
          <p:cNvSpPr/>
          <p:nvPr/>
        </p:nvSpPr>
        <p:spPr>
          <a:xfrm>
            <a:off x="3648486" y="3856837"/>
            <a:ext cx="648072" cy="807333"/>
          </a:xfrm>
          <a:prstGeom prst="rect">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prstClr val="white"/>
              </a:solidFill>
              <a:effectLst/>
              <a:uLnTx/>
              <a:uFillTx/>
              <a:latin typeface="Calibri"/>
              <a:ea typeface="微软雅黑" pitchFamily="34" charset="-122"/>
              <a:cs typeface="+mn-cs"/>
            </a:endParaRPr>
          </a:p>
        </p:txBody>
      </p:sp>
      <p:sp>
        <p:nvSpPr>
          <p:cNvPr id="127" name="矩形 126"/>
          <p:cNvSpPr/>
          <p:nvPr/>
        </p:nvSpPr>
        <p:spPr>
          <a:xfrm>
            <a:off x="4765164" y="3557047"/>
            <a:ext cx="648072" cy="110712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prstClr val="white"/>
              </a:solidFill>
              <a:effectLst/>
              <a:uLnTx/>
              <a:uFillTx/>
              <a:latin typeface="Calibri"/>
              <a:ea typeface="微软雅黑" pitchFamily="34" charset="-122"/>
              <a:cs typeface="+mn-cs"/>
            </a:endParaRPr>
          </a:p>
        </p:txBody>
      </p:sp>
      <p:sp>
        <p:nvSpPr>
          <p:cNvPr id="128" name="矩形 127"/>
          <p:cNvSpPr/>
          <p:nvPr/>
        </p:nvSpPr>
        <p:spPr>
          <a:xfrm>
            <a:off x="4765164" y="3797315"/>
            <a:ext cx="648072" cy="866855"/>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dirty="0">
              <a:ln>
                <a:noFill/>
              </a:ln>
              <a:solidFill>
                <a:prstClr val="white"/>
              </a:solidFill>
              <a:effectLst/>
              <a:uLnTx/>
              <a:uFillTx/>
              <a:latin typeface="Calibri"/>
              <a:ea typeface="微软雅黑" pitchFamily="34" charset="-122"/>
              <a:cs typeface="+mn-cs"/>
            </a:endParaRPr>
          </a:p>
        </p:txBody>
      </p:sp>
      <p:sp>
        <p:nvSpPr>
          <p:cNvPr id="129" name="TextBox 128"/>
          <p:cNvSpPr txBox="1"/>
          <p:nvPr/>
        </p:nvSpPr>
        <p:spPr>
          <a:xfrm>
            <a:off x="6084168" y="2069123"/>
            <a:ext cx="2448272" cy="1015663"/>
          </a:xfrm>
          <a:prstGeom prst="rect">
            <a:avLst/>
          </a:prstGeom>
          <a:noFill/>
        </p:spPr>
        <p:txBody>
          <a:bodyPr wrap="square" lIns="0" tIns="0" rIns="0" bIns="0" rtlCol="0">
            <a:spAutoFit/>
          </a:bodyPr>
          <a:lstStyle/>
          <a:p>
            <a:pPr marL="0" marR="0" lvl="0" indent="0" algn="just" defTabSz="816337" rtl="0" eaLnBrk="1" fontAlgn="auto" latinLnBrk="0" hangingPunct="1">
              <a:lnSpc>
                <a:spcPct val="12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       点击</a:t>
            </a: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输入简要文字解说，解说文字尽量概括精炼，不用多余的文字修饰，简洁精准的 解说所提炼的核心概念</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a:t>
            </a:r>
            <a:r>
              <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 点击输入简要文字解说，解说文字尽量概括精炼，不用多余的文字</a:t>
            </a:r>
            <a:r>
              <a:rPr kumimoji="0" lang="zh-CN" altLang="en-US" sz="11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修饰。</a:t>
            </a:r>
            <a:endParaRPr kumimoji="0" lang="zh-CN" altLang="en-US" sz="11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30" name="TextBox 129"/>
          <p:cNvSpPr txBox="1"/>
          <p:nvPr/>
        </p:nvSpPr>
        <p:spPr>
          <a:xfrm>
            <a:off x="6084168" y="1584869"/>
            <a:ext cx="2059343" cy="307777"/>
          </a:xfrm>
          <a:prstGeom prst="rect">
            <a:avLst/>
          </a:prstGeom>
          <a:noFill/>
        </p:spPr>
        <p:txBody>
          <a:bodyPr wrap="square" lIns="0" tIns="0" rIns="0" bIns="0" rtlCol="0">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点击输入标题文本</a:t>
            </a:r>
            <a:endParaRPr kumimoji="0" lang="zh-CN" altLang="en-US" sz="2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31" name="TextBox 130"/>
          <p:cNvSpPr txBox="1"/>
          <p:nvPr/>
        </p:nvSpPr>
        <p:spPr>
          <a:xfrm>
            <a:off x="6061308" y="3479666"/>
            <a:ext cx="2275367" cy="461665"/>
          </a:xfrm>
          <a:prstGeom prst="rect">
            <a:avLst/>
          </a:prstGeom>
          <a:noFill/>
        </p:spPr>
        <p:txBody>
          <a:bodyPr wrap="square" lIns="0" tIns="0" rIns="0" bIns="0" rtlCol="0">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en-US" altLang="zh-CN" sz="30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18,888,666</a:t>
            </a:r>
            <a:endParaRPr kumimoji="0" lang="zh-CN" altLang="en-US" sz="3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32" name="TextBox 131"/>
          <p:cNvSpPr txBox="1"/>
          <p:nvPr/>
        </p:nvSpPr>
        <p:spPr>
          <a:xfrm>
            <a:off x="6084168" y="3242502"/>
            <a:ext cx="1440160" cy="215444"/>
          </a:xfrm>
          <a:prstGeom prst="rect">
            <a:avLst/>
          </a:prstGeom>
          <a:noFill/>
        </p:spPr>
        <p:txBody>
          <a:bodyPr wrap="square" lIns="0" tIns="0" rIns="0" bIns="0" rtlCol="0">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全年总额：</a:t>
            </a:r>
            <a:endParaRPr kumimoji="0" lang="zh-CN" altLang="en-US" sz="14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33" name="TextBox 132"/>
          <p:cNvSpPr txBox="1"/>
          <p:nvPr/>
        </p:nvSpPr>
        <p:spPr>
          <a:xfrm>
            <a:off x="6095069" y="4389701"/>
            <a:ext cx="634928" cy="215444"/>
          </a:xfrm>
          <a:prstGeom prst="rect">
            <a:avLst/>
          </a:prstGeom>
          <a:noFill/>
        </p:spPr>
        <p:txBody>
          <a:bodyPr wrap="square" lIns="0" tIns="0" rIns="0" bIns="0" rtlCol="0">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毛利润</a:t>
            </a:r>
            <a:endParaRPr kumimoji="0" lang="zh-CN" altLang="en-US" sz="14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34" name="TextBox 133"/>
          <p:cNvSpPr txBox="1"/>
          <p:nvPr/>
        </p:nvSpPr>
        <p:spPr>
          <a:xfrm>
            <a:off x="6095069" y="4733999"/>
            <a:ext cx="634928" cy="215444"/>
          </a:xfrm>
          <a:prstGeom prst="rect">
            <a:avLst/>
          </a:prstGeom>
          <a:noFill/>
        </p:spPr>
        <p:txBody>
          <a:bodyPr wrap="square" lIns="0" tIns="0" rIns="0" bIns="0" rtlCol="0">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纯利润</a:t>
            </a:r>
            <a:endParaRPr kumimoji="0" lang="zh-CN" altLang="en-US" sz="14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35" name="TextBox 9"/>
          <p:cNvSpPr txBox="1">
            <a:spLocks noChangeArrowheads="1"/>
          </p:cNvSpPr>
          <p:nvPr/>
        </p:nvSpPr>
        <p:spPr bwMode="auto">
          <a:xfrm>
            <a:off x="3706571" y="3093563"/>
            <a:ext cx="548227"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en-US" altLang="zh-CN" sz="15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500</a:t>
            </a:r>
            <a:r>
              <a:rPr kumimoji="0" lang="zh-CN" altLang="en-US" sz="15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万</a:t>
            </a:r>
            <a:endParaRPr kumimoji="0" lang="zh-CN" altLang="en-US" sz="15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36" name="TextBox 9"/>
          <p:cNvSpPr txBox="1">
            <a:spLocks noChangeArrowheads="1"/>
          </p:cNvSpPr>
          <p:nvPr/>
        </p:nvSpPr>
        <p:spPr bwMode="auto">
          <a:xfrm>
            <a:off x="2587695" y="2558371"/>
            <a:ext cx="548228"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en-US" altLang="zh-CN" sz="15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600</a:t>
            </a:r>
            <a:r>
              <a:rPr kumimoji="0" lang="zh-CN" altLang="en-US" sz="15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万</a:t>
            </a:r>
            <a:endParaRPr kumimoji="0" lang="zh-CN" altLang="en-US" sz="15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37" name="TextBox 9"/>
          <p:cNvSpPr txBox="1">
            <a:spLocks noChangeArrowheads="1"/>
          </p:cNvSpPr>
          <p:nvPr/>
        </p:nvSpPr>
        <p:spPr bwMode="auto">
          <a:xfrm>
            <a:off x="4811912" y="3302943"/>
            <a:ext cx="548228"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en-US" altLang="zh-CN" sz="15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300</a:t>
            </a:r>
            <a:r>
              <a:rPr kumimoji="0" lang="zh-CN" altLang="en-US" sz="15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万</a:t>
            </a:r>
            <a:endParaRPr kumimoji="0" lang="zh-CN" altLang="en-US" sz="15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38" name="TextBox 137"/>
          <p:cNvSpPr txBox="1"/>
          <p:nvPr/>
        </p:nvSpPr>
        <p:spPr>
          <a:xfrm>
            <a:off x="714128" y="4759260"/>
            <a:ext cx="528523" cy="230832"/>
          </a:xfrm>
          <a:prstGeom prst="rect">
            <a:avLst/>
          </a:prstGeom>
          <a:noFill/>
        </p:spPr>
        <p:txBody>
          <a:bodyPr wrap="square" rtlCol="0">
            <a:spAutoFit/>
          </a:body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9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（万元）</a:t>
            </a:r>
            <a:endParaRPr kumimoji="0" lang="zh-CN" altLang="en-US" sz="9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139" name="TextBox 9"/>
          <p:cNvSpPr txBox="1">
            <a:spLocks noChangeArrowheads="1"/>
          </p:cNvSpPr>
          <p:nvPr/>
        </p:nvSpPr>
        <p:spPr bwMode="auto">
          <a:xfrm>
            <a:off x="1542148" y="2357155"/>
            <a:ext cx="43762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650</a:t>
            </a:r>
            <a:r>
              <a:rPr kumimoji="0" lang="zh-CN" altLang="en-US" sz="12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万</a:t>
            </a:r>
            <a:endPar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40" name="TextBox 9"/>
          <p:cNvSpPr txBox="1">
            <a:spLocks noChangeArrowheads="1"/>
          </p:cNvSpPr>
          <p:nvPr/>
        </p:nvSpPr>
        <p:spPr bwMode="auto">
          <a:xfrm>
            <a:off x="2650211" y="3197763"/>
            <a:ext cx="42319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420</a:t>
            </a:r>
            <a:r>
              <a:rPr kumimoji="0" lang="zh-CN" altLang="en-US" sz="12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万</a:t>
            </a:r>
            <a:endPar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41" name="TextBox 9"/>
          <p:cNvSpPr txBox="1">
            <a:spLocks noChangeArrowheads="1"/>
          </p:cNvSpPr>
          <p:nvPr/>
        </p:nvSpPr>
        <p:spPr bwMode="auto">
          <a:xfrm>
            <a:off x="3760924" y="3926087"/>
            <a:ext cx="42319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2</a:t>
            </a:r>
            <a:r>
              <a:rPr kumimoji="0" lang="en-US" altLang="zh-CN" sz="12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20</a:t>
            </a:r>
            <a:r>
              <a:rPr kumimoji="0" lang="zh-CN" altLang="en-US" sz="12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万</a:t>
            </a:r>
            <a:endPar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42" name="TextBox 9"/>
          <p:cNvSpPr txBox="1">
            <a:spLocks noChangeArrowheads="1"/>
          </p:cNvSpPr>
          <p:nvPr/>
        </p:nvSpPr>
        <p:spPr bwMode="auto">
          <a:xfrm>
            <a:off x="4854301" y="3903003"/>
            <a:ext cx="42319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240</a:t>
            </a:r>
            <a:r>
              <a:rPr kumimoji="0" lang="zh-CN" altLang="en-US" sz="12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万</a:t>
            </a:r>
            <a:endPar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43" name="矩形 142"/>
          <p:cNvSpPr/>
          <p:nvPr/>
        </p:nvSpPr>
        <p:spPr>
          <a:xfrm>
            <a:off x="6729997" y="4415696"/>
            <a:ext cx="383842" cy="18437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4" name="矩形 143"/>
          <p:cNvSpPr/>
          <p:nvPr/>
        </p:nvSpPr>
        <p:spPr>
          <a:xfrm>
            <a:off x="6729997" y="4749534"/>
            <a:ext cx="383842" cy="18437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45" name="TextBox 9"/>
          <p:cNvSpPr txBox="1">
            <a:spLocks noChangeArrowheads="1"/>
          </p:cNvSpPr>
          <p:nvPr/>
        </p:nvSpPr>
        <p:spPr bwMode="auto">
          <a:xfrm>
            <a:off x="1499486" y="1838291"/>
            <a:ext cx="548227"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en-US" altLang="zh-CN" sz="15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800</a:t>
            </a:r>
            <a:r>
              <a:rPr kumimoji="0" lang="zh-CN" altLang="en-US" sz="1500" b="1"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万</a:t>
            </a:r>
            <a:endParaRPr kumimoji="0" lang="zh-CN" altLang="en-US" sz="1500" b="1"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9"/>
                                        </p:tgtEl>
                                        <p:attrNameLst>
                                          <p:attrName>style.visibility</p:attrName>
                                        </p:attrNameLst>
                                      </p:cBhvr>
                                      <p:to>
                                        <p:strVal val="visible"/>
                                      </p:to>
                                    </p:set>
                                    <p:animEffect transition="in" filter="wipe(left)">
                                      <p:cBhvr>
                                        <p:cTn id="7" dur="500"/>
                                        <p:tgtEl>
                                          <p:spTgt spid="109"/>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120"/>
                                        </p:tgtEl>
                                        <p:attrNameLst>
                                          <p:attrName>style.visibility</p:attrName>
                                        </p:attrNameLst>
                                      </p:cBhvr>
                                      <p:to>
                                        <p:strVal val="visible"/>
                                      </p:to>
                                    </p:set>
                                    <p:anim calcmode="lin" valueType="num">
                                      <p:cBhvr additive="base">
                                        <p:cTn id="11" dur="100" fill="hold"/>
                                        <p:tgtEl>
                                          <p:spTgt spid="120"/>
                                        </p:tgtEl>
                                        <p:attrNameLst>
                                          <p:attrName>ppt_x</p:attrName>
                                        </p:attrNameLst>
                                      </p:cBhvr>
                                      <p:tavLst>
                                        <p:tav tm="0">
                                          <p:val>
                                            <p:strVal val="0-#ppt_w/2"/>
                                          </p:val>
                                        </p:tav>
                                        <p:tav tm="100000">
                                          <p:val>
                                            <p:strVal val="#ppt_x"/>
                                          </p:val>
                                        </p:tav>
                                      </p:tavLst>
                                    </p:anim>
                                    <p:anim calcmode="lin" valueType="num">
                                      <p:cBhvr additive="base">
                                        <p:cTn id="12" dur="100" fill="hold"/>
                                        <p:tgtEl>
                                          <p:spTgt spid="120"/>
                                        </p:tgtEl>
                                        <p:attrNameLst>
                                          <p:attrName>ppt_y</p:attrName>
                                        </p:attrNameLst>
                                      </p:cBhvr>
                                      <p:tavLst>
                                        <p:tav tm="0">
                                          <p:val>
                                            <p:strVal val="#ppt_y"/>
                                          </p:val>
                                        </p:tav>
                                        <p:tav tm="100000">
                                          <p:val>
                                            <p:strVal val="#ppt_y"/>
                                          </p:val>
                                        </p:tav>
                                      </p:tavLst>
                                    </p:anim>
                                  </p:childTnLst>
                                </p:cTn>
                              </p:par>
                            </p:childTnLst>
                          </p:cTn>
                        </p:par>
                        <p:par>
                          <p:cTn id="13" fill="hold">
                            <p:stCondLst>
                              <p:cond delay="600"/>
                            </p:stCondLst>
                            <p:childTnLst>
                              <p:par>
                                <p:cTn id="14" presetID="2" presetClass="entr" presetSubtype="8" fill="hold" grpId="0" nodeType="afterEffect">
                                  <p:stCondLst>
                                    <p:cond delay="0"/>
                                  </p:stCondLst>
                                  <p:childTnLst>
                                    <p:set>
                                      <p:cBhvr>
                                        <p:cTn id="15" dur="1" fill="hold">
                                          <p:stCondLst>
                                            <p:cond delay="0"/>
                                          </p:stCondLst>
                                        </p:cTn>
                                        <p:tgtEl>
                                          <p:spTgt spid="99"/>
                                        </p:tgtEl>
                                        <p:attrNameLst>
                                          <p:attrName>style.visibility</p:attrName>
                                        </p:attrNameLst>
                                      </p:cBhvr>
                                      <p:to>
                                        <p:strVal val="visible"/>
                                      </p:to>
                                    </p:set>
                                    <p:anim calcmode="lin" valueType="num">
                                      <p:cBhvr additive="base">
                                        <p:cTn id="16" dur="100" fill="hold"/>
                                        <p:tgtEl>
                                          <p:spTgt spid="99"/>
                                        </p:tgtEl>
                                        <p:attrNameLst>
                                          <p:attrName>ppt_x</p:attrName>
                                        </p:attrNameLst>
                                      </p:cBhvr>
                                      <p:tavLst>
                                        <p:tav tm="0">
                                          <p:val>
                                            <p:strVal val="0-#ppt_w/2"/>
                                          </p:val>
                                        </p:tav>
                                        <p:tav tm="100000">
                                          <p:val>
                                            <p:strVal val="#ppt_x"/>
                                          </p:val>
                                        </p:tav>
                                      </p:tavLst>
                                    </p:anim>
                                    <p:anim calcmode="lin" valueType="num">
                                      <p:cBhvr additive="base">
                                        <p:cTn id="17" dur="100" fill="hold"/>
                                        <p:tgtEl>
                                          <p:spTgt spid="99"/>
                                        </p:tgtEl>
                                        <p:attrNameLst>
                                          <p:attrName>ppt_y</p:attrName>
                                        </p:attrNameLst>
                                      </p:cBhvr>
                                      <p:tavLst>
                                        <p:tav tm="0">
                                          <p:val>
                                            <p:strVal val="#ppt_y"/>
                                          </p:val>
                                        </p:tav>
                                        <p:tav tm="100000">
                                          <p:val>
                                            <p:strVal val="#ppt_y"/>
                                          </p:val>
                                        </p:tav>
                                      </p:tavLst>
                                    </p:anim>
                                  </p:childTnLst>
                                </p:cTn>
                              </p:par>
                            </p:childTnLst>
                          </p:cTn>
                        </p:par>
                        <p:par>
                          <p:cTn id="18" fill="hold">
                            <p:stCondLst>
                              <p:cond delay="700"/>
                            </p:stCondLst>
                            <p:childTnLst>
                              <p:par>
                                <p:cTn id="19" presetID="2" presetClass="entr" presetSubtype="8" fill="hold" grpId="0" nodeType="afterEffect">
                                  <p:stCondLst>
                                    <p:cond delay="0"/>
                                  </p:stCondLst>
                                  <p:childTnLst>
                                    <p:set>
                                      <p:cBhvr>
                                        <p:cTn id="20" dur="1" fill="hold">
                                          <p:stCondLst>
                                            <p:cond delay="0"/>
                                          </p:stCondLst>
                                        </p:cTn>
                                        <p:tgtEl>
                                          <p:spTgt spid="103"/>
                                        </p:tgtEl>
                                        <p:attrNameLst>
                                          <p:attrName>style.visibility</p:attrName>
                                        </p:attrNameLst>
                                      </p:cBhvr>
                                      <p:to>
                                        <p:strVal val="visible"/>
                                      </p:to>
                                    </p:set>
                                    <p:anim calcmode="lin" valueType="num">
                                      <p:cBhvr additive="base">
                                        <p:cTn id="21" dur="100" fill="hold"/>
                                        <p:tgtEl>
                                          <p:spTgt spid="103"/>
                                        </p:tgtEl>
                                        <p:attrNameLst>
                                          <p:attrName>ppt_x</p:attrName>
                                        </p:attrNameLst>
                                      </p:cBhvr>
                                      <p:tavLst>
                                        <p:tav tm="0">
                                          <p:val>
                                            <p:strVal val="0-#ppt_w/2"/>
                                          </p:val>
                                        </p:tav>
                                        <p:tav tm="100000">
                                          <p:val>
                                            <p:strVal val="#ppt_x"/>
                                          </p:val>
                                        </p:tav>
                                      </p:tavLst>
                                    </p:anim>
                                    <p:anim calcmode="lin" valueType="num">
                                      <p:cBhvr additive="base">
                                        <p:cTn id="22" dur="100" fill="hold"/>
                                        <p:tgtEl>
                                          <p:spTgt spid="103"/>
                                        </p:tgtEl>
                                        <p:attrNameLst>
                                          <p:attrName>ppt_y</p:attrName>
                                        </p:attrNameLst>
                                      </p:cBhvr>
                                      <p:tavLst>
                                        <p:tav tm="0">
                                          <p:val>
                                            <p:strVal val="#ppt_y"/>
                                          </p:val>
                                        </p:tav>
                                        <p:tav tm="100000">
                                          <p:val>
                                            <p:strVal val="#ppt_y"/>
                                          </p:val>
                                        </p:tav>
                                      </p:tavLst>
                                    </p:anim>
                                  </p:childTnLst>
                                </p:cTn>
                              </p:par>
                            </p:childTnLst>
                          </p:cTn>
                        </p:par>
                        <p:par>
                          <p:cTn id="23" fill="hold">
                            <p:stCondLst>
                              <p:cond delay="800"/>
                            </p:stCondLst>
                            <p:childTnLst>
                              <p:par>
                                <p:cTn id="24" presetID="2" presetClass="entr" presetSubtype="8" fill="hold" grpId="0" nodeType="afterEffect">
                                  <p:stCondLst>
                                    <p:cond delay="0"/>
                                  </p:stCondLst>
                                  <p:childTnLst>
                                    <p:set>
                                      <p:cBhvr>
                                        <p:cTn id="25" dur="1" fill="hold">
                                          <p:stCondLst>
                                            <p:cond delay="0"/>
                                          </p:stCondLst>
                                        </p:cTn>
                                        <p:tgtEl>
                                          <p:spTgt spid="104"/>
                                        </p:tgtEl>
                                        <p:attrNameLst>
                                          <p:attrName>style.visibility</p:attrName>
                                        </p:attrNameLst>
                                      </p:cBhvr>
                                      <p:to>
                                        <p:strVal val="visible"/>
                                      </p:to>
                                    </p:set>
                                    <p:anim calcmode="lin" valueType="num">
                                      <p:cBhvr additive="base">
                                        <p:cTn id="26" dur="100" fill="hold"/>
                                        <p:tgtEl>
                                          <p:spTgt spid="104"/>
                                        </p:tgtEl>
                                        <p:attrNameLst>
                                          <p:attrName>ppt_x</p:attrName>
                                        </p:attrNameLst>
                                      </p:cBhvr>
                                      <p:tavLst>
                                        <p:tav tm="0">
                                          <p:val>
                                            <p:strVal val="0-#ppt_w/2"/>
                                          </p:val>
                                        </p:tav>
                                        <p:tav tm="100000">
                                          <p:val>
                                            <p:strVal val="#ppt_x"/>
                                          </p:val>
                                        </p:tav>
                                      </p:tavLst>
                                    </p:anim>
                                    <p:anim calcmode="lin" valueType="num">
                                      <p:cBhvr additive="base">
                                        <p:cTn id="27" dur="100" fill="hold"/>
                                        <p:tgtEl>
                                          <p:spTgt spid="104"/>
                                        </p:tgtEl>
                                        <p:attrNameLst>
                                          <p:attrName>ppt_y</p:attrName>
                                        </p:attrNameLst>
                                      </p:cBhvr>
                                      <p:tavLst>
                                        <p:tav tm="0">
                                          <p:val>
                                            <p:strVal val="#ppt_y"/>
                                          </p:val>
                                        </p:tav>
                                        <p:tav tm="100000">
                                          <p:val>
                                            <p:strVal val="#ppt_y"/>
                                          </p:val>
                                        </p:tav>
                                      </p:tavLst>
                                    </p:anim>
                                  </p:childTnLst>
                                </p:cTn>
                              </p:par>
                            </p:childTnLst>
                          </p:cTn>
                        </p:par>
                        <p:par>
                          <p:cTn id="28" fill="hold">
                            <p:stCondLst>
                              <p:cond delay="900"/>
                            </p:stCondLst>
                            <p:childTnLst>
                              <p:par>
                                <p:cTn id="29" presetID="2" presetClass="entr" presetSubtype="8" fill="hold" grpId="0" nodeType="afterEffect">
                                  <p:stCondLst>
                                    <p:cond delay="0"/>
                                  </p:stCondLst>
                                  <p:childTnLst>
                                    <p:set>
                                      <p:cBhvr>
                                        <p:cTn id="30" dur="1" fill="hold">
                                          <p:stCondLst>
                                            <p:cond delay="0"/>
                                          </p:stCondLst>
                                        </p:cTn>
                                        <p:tgtEl>
                                          <p:spTgt spid="105"/>
                                        </p:tgtEl>
                                        <p:attrNameLst>
                                          <p:attrName>style.visibility</p:attrName>
                                        </p:attrNameLst>
                                      </p:cBhvr>
                                      <p:to>
                                        <p:strVal val="visible"/>
                                      </p:to>
                                    </p:set>
                                    <p:anim calcmode="lin" valueType="num">
                                      <p:cBhvr additive="base">
                                        <p:cTn id="31" dur="100" fill="hold"/>
                                        <p:tgtEl>
                                          <p:spTgt spid="105"/>
                                        </p:tgtEl>
                                        <p:attrNameLst>
                                          <p:attrName>ppt_x</p:attrName>
                                        </p:attrNameLst>
                                      </p:cBhvr>
                                      <p:tavLst>
                                        <p:tav tm="0">
                                          <p:val>
                                            <p:strVal val="0-#ppt_w/2"/>
                                          </p:val>
                                        </p:tav>
                                        <p:tav tm="100000">
                                          <p:val>
                                            <p:strVal val="#ppt_x"/>
                                          </p:val>
                                        </p:tav>
                                      </p:tavLst>
                                    </p:anim>
                                    <p:anim calcmode="lin" valueType="num">
                                      <p:cBhvr additive="base">
                                        <p:cTn id="32" dur="100" fill="hold"/>
                                        <p:tgtEl>
                                          <p:spTgt spid="105"/>
                                        </p:tgtEl>
                                        <p:attrNameLst>
                                          <p:attrName>ppt_y</p:attrName>
                                        </p:attrNameLst>
                                      </p:cBhvr>
                                      <p:tavLst>
                                        <p:tav tm="0">
                                          <p:val>
                                            <p:strVal val="#ppt_y"/>
                                          </p:val>
                                        </p:tav>
                                        <p:tav tm="100000">
                                          <p:val>
                                            <p:strVal val="#ppt_y"/>
                                          </p:val>
                                        </p:tav>
                                      </p:tavLst>
                                    </p:anim>
                                  </p:childTnLst>
                                </p:cTn>
                              </p:par>
                            </p:childTnLst>
                          </p:cTn>
                        </p:par>
                        <p:par>
                          <p:cTn id="33" fill="hold">
                            <p:stCondLst>
                              <p:cond delay="1000"/>
                            </p:stCondLst>
                            <p:childTnLst>
                              <p:par>
                                <p:cTn id="34" presetID="2" presetClass="entr" presetSubtype="8" fill="hold" grpId="0" nodeType="afterEffect">
                                  <p:stCondLst>
                                    <p:cond delay="0"/>
                                  </p:stCondLst>
                                  <p:childTnLst>
                                    <p:set>
                                      <p:cBhvr>
                                        <p:cTn id="35" dur="1" fill="hold">
                                          <p:stCondLst>
                                            <p:cond delay="0"/>
                                          </p:stCondLst>
                                        </p:cTn>
                                        <p:tgtEl>
                                          <p:spTgt spid="106"/>
                                        </p:tgtEl>
                                        <p:attrNameLst>
                                          <p:attrName>style.visibility</p:attrName>
                                        </p:attrNameLst>
                                      </p:cBhvr>
                                      <p:to>
                                        <p:strVal val="visible"/>
                                      </p:to>
                                    </p:set>
                                    <p:anim calcmode="lin" valueType="num">
                                      <p:cBhvr additive="base">
                                        <p:cTn id="36" dur="100" fill="hold"/>
                                        <p:tgtEl>
                                          <p:spTgt spid="106"/>
                                        </p:tgtEl>
                                        <p:attrNameLst>
                                          <p:attrName>ppt_x</p:attrName>
                                        </p:attrNameLst>
                                      </p:cBhvr>
                                      <p:tavLst>
                                        <p:tav tm="0">
                                          <p:val>
                                            <p:strVal val="0-#ppt_w/2"/>
                                          </p:val>
                                        </p:tav>
                                        <p:tav tm="100000">
                                          <p:val>
                                            <p:strVal val="#ppt_x"/>
                                          </p:val>
                                        </p:tav>
                                      </p:tavLst>
                                    </p:anim>
                                    <p:anim calcmode="lin" valueType="num">
                                      <p:cBhvr additive="base">
                                        <p:cTn id="37" dur="100" fill="hold"/>
                                        <p:tgtEl>
                                          <p:spTgt spid="106"/>
                                        </p:tgtEl>
                                        <p:attrNameLst>
                                          <p:attrName>ppt_y</p:attrName>
                                        </p:attrNameLst>
                                      </p:cBhvr>
                                      <p:tavLst>
                                        <p:tav tm="0">
                                          <p:val>
                                            <p:strVal val="#ppt_y"/>
                                          </p:val>
                                        </p:tav>
                                        <p:tav tm="100000">
                                          <p:val>
                                            <p:strVal val="#ppt_y"/>
                                          </p:val>
                                        </p:tav>
                                      </p:tavLst>
                                    </p:anim>
                                  </p:childTnLst>
                                </p:cTn>
                              </p:par>
                            </p:childTnLst>
                          </p:cTn>
                        </p:par>
                        <p:par>
                          <p:cTn id="38" fill="hold">
                            <p:stCondLst>
                              <p:cond delay="1100"/>
                            </p:stCondLst>
                            <p:childTnLst>
                              <p:par>
                                <p:cTn id="39" presetID="2" presetClass="entr" presetSubtype="8" fill="hold" grpId="0" nodeType="afterEffect">
                                  <p:stCondLst>
                                    <p:cond delay="0"/>
                                  </p:stCondLst>
                                  <p:childTnLst>
                                    <p:set>
                                      <p:cBhvr>
                                        <p:cTn id="40" dur="1" fill="hold">
                                          <p:stCondLst>
                                            <p:cond delay="0"/>
                                          </p:stCondLst>
                                        </p:cTn>
                                        <p:tgtEl>
                                          <p:spTgt spid="107"/>
                                        </p:tgtEl>
                                        <p:attrNameLst>
                                          <p:attrName>style.visibility</p:attrName>
                                        </p:attrNameLst>
                                      </p:cBhvr>
                                      <p:to>
                                        <p:strVal val="visible"/>
                                      </p:to>
                                    </p:set>
                                    <p:anim calcmode="lin" valueType="num">
                                      <p:cBhvr additive="base">
                                        <p:cTn id="41" dur="100" fill="hold"/>
                                        <p:tgtEl>
                                          <p:spTgt spid="107"/>
                                        </p:tgtEl>
                                        <p:attrNameLst>
                                          <p:attrName>ppt_x</p:attrName>
                                        </p:attrNameLst>
                                      </p:cBhvr>
                                      <p:tavLst>
                                        <p:tav tm="0">
                                          <p:val>
                                            <p:strVal val="0-#ppt_w/2"/>
                                          </p:val>
                                        </p:tav>
                                        <p:tav tm="100000">
                                          <p:val>
                                            <p:strVal val="#ppt_x"/>
                                          </p:val>
                                        </p:tav>
                                      </p:tavLst>
                                    </p:anim>
                                    <p:anim calcmode="lin" valueType="num">
                                      <p:cBhvr additive="base">
                                        <p:cTn id="42" dur="100" fill="hold"/>
                                        <p:tgtEl>
                                          <p:spTgt spid="107"/>
                                        </p:tgtEl>
                                        <p:attrNameLst>
                                          <p:attrName>ppt_y</p:attrName>
                                        </p:attrNameLst>
                                      </p:cBhvr>
                                      <p:tavLst>
                                        <p:tav tm="0">
                                          <p:val>
                                            <p:strVal val="#ppt_y"/>
                                          </p:val>
                                        </p:tav>
                                        <p:tav tm="100000">
                                          <p:val>
                                            <p:strVal val="#ppt_y"/>
                                          </p:val>
                                        </p:tav>
                                      </p:tavLst>
                                    </p:anim>
                                  </p:childTnLst>
                                </p:cTn>
                              </p:par>
                            </p:childTnLst>
                          </p:cTn>
                        </p:par>
                        <p:par>
                          <p:cTn id="43" fill="hold">
                            <p:stCondLst>
                              <p:cond delay="1200"/>
                            </p:stCondLst>
                            <p:childTnLst>
                              <p:par>
                                <p:cTn id="44" presetID="2" presetClass="entr" presetSubtype="8" fill="hold" grpId="0" nodeType="afterEffect">
                                  <p:stCondLst>
                                    <p:cond delay="0"/>
                                  </p:stCondLst>
                                  <p:childTnLst>
                                    <p:set>
                                      <p:cBhvr>
                                        <p:cTn id="45" dur="1" fill="hold">
                                          <p:stCondLst>
                                            <p:cond delay="0"/>
                                          </p:stCondLst>
                                        </p:cTn>
                                        <p:tgtEl>
                                          <p:spTgt spid="108"/>
                                        </p:tgtEl>
                                        <p:attrNameLst>
                                          <p:attrName>style.visibility</p:attrName>
                                        </p:attrNameLst>
                                      </p:cBhvr>
                                      <p:to>
                                        <p:strVal val="visible"/>
                                      </p:to>
                                    </p:set>
                                    <p:anim calcmode="lin" valueType="num">
                                      <p:cBhvr additive="base">
                                        <p:cTn id="46" dur="100" fill="hold"/>
                                        <p:tgtEl>
                                          <p:spTgt spid="108"/>
                                        </p:tgtEl>
                                        <p:attrNameLst>
                                          <p:attrName>ppt_x</p:attrName>
                                        </p:attrNameLst>
                                      </p:cBhvr>
                                      <p:tavLst>
                                        <p:tav tm="0">
                                          <p:val>
                                            <p:strVal val="0-#ppt_w/2"/>
                                          </p:val>
                                        </p:tav>
                                        <p:tav tm="100000">
                                          <p:val>
                                            <p:strVal val="#ppt_x"/>
                                          </p:val>
                                        </p:tav>
                                      </p:tavLst>
                                    </p:anim>
                                    <p:anim calcmode="lin" valueType="num">
                                      <p:cBhvr additive="base">
                                        <p:cTn id="47" dur="100" fill="hold"/>
                                        <p:tgtEl>
                                          <p:spTgt spid="108"/>
                                        </p:tgtEl>
                                        <p:attrNameLst>
                                          <p:attrName>ppt_y</p:attrName>
                                        </p:attrNameLst>
                                      </p:cBhvr>
                                      <p:tavLst>
                                        <p:tav tm="0">
                                          <p:val>
                                            <p:strVal val="#ppt_y"/>
                                          </p:val>
                                        </p:tav>
                                        <p:tav tm="100000">
                                          <p:val>
                                            <p:strVal val="#ppt_y"/>
                                          </p:val>
                                        </p:tav>
                                      </p:tavLst>
                                    </p:anim>
                                  </p:childTnLst>
                                </p:cTn>
                              </p:par>
                            </p:childTnLst>
                          </p:cTn>
                        </p:par>
                        <p:par>
                          <p:cTn id="48" fill="hold">
                            <p:stCondLst>
                              <p:cond delay="1300"/>
                            </p:stCondLst>
                            <p:childTnLst>
                              <p:par>
                                <p:cTn id="49" presetID="2" presetClass="entr" presetSubtype="8" fill="hold" grpId="0" nodeType="afterEffect">
                                  <p:stCondLst>
                                    <p:cond delay="0"/>
                                  </p:stCondLst>
                                  <p:childTnLst>
                                    <p:set>
                                      <p:cBhvr>
                                        <p:cTn id="50" dur="1" fill="hold">
                                          <p:stCondLst>
                                            <p:cond delay="0"/>
                                          </p:stCondLst>
                                        </p:cTn>
                                        <p:tgtEl>
                                          <p:spTgt spid="119"/>
                                        </p:tgtEl>
                                        <p:attrNameLst>
                                          <p:attrName>style.visibility</p:attrName>
                                        </p:attrNameLst>
                                      </p:cBhvr>
                                      <p:to>
                                        <p:strVal val="visible"/>
                                      </p:to>
                                    </p:set>
                                    <p:anim calcmode="lin" valueType="num">
                                      <p:cBhvr additive="base">
                                        <p:cTn id="51" dur="100" fill="hold"/>
                                        <p:tgtEl>
                                          <p:spTgt spid="119"/>
                                        </p:tgtEl>
                                        <p:attrNameLst>
                                          <p:attrName>ppt_x</p:attrName>
                                        </p:attrNameLst>
                                      </p:cBhvr>
                                      <p:tavLst>
                                        <p:tav tm="0">
                                          <p:val>
                                            <p:strVal val="0-#ppt_w/2"/>
                                          </p:val>
                                        </p:tav>
                                        <p:tav tm="100000">
                                          <p:val>
                                            <p:strVal val="#ppt_x"/>
                                          </p:val>
                                        </p:tav>
                                      </p:tavLst>
                                    </p:anim>
                                    <p:anim calcmode="lin" valueType="num">
                                      <p:cBhvr additive="base">
                                        <p:cTn id="52" dur="100" fill="hold"/>
                                        <p:tgtEl>
                                          <p:spTgt spid="119"/>
                                        </p:tgtEl>
                                        <p:attrNameLst>
                                          <p:attrName>ppt_y</p:attrName>
                                        </p:attrNameLst>
                                      </p:cBhvr>
                                      <p:tavLst>
                                        <p:tav tm="0">
                                          <p:val>
                                            <p:strVal val="#ppt_y"/>
                                          </p:val>
                                        </p:tav>
                                        <p:tav tm="100000">
                                          <p:val>
                                            <p:strVal val="#ppt_y"/>
                                          </p:val>
                                        </p:tav>
                                      </p:tavLst>
                                    </p:anim>
                                  </p:childTnLst>
                                </p:cTn>
                              </p:par>
                            </p:childTnLst>
                          </p:cTn>
                        </p:par>
                        <p:par>
                          <p:cTn id="53" fill="hold">
                            <p:stCondLst>
                              <p:cond delay="1400"/>
                            </p:stCondLst>
                            <p:childTnLst>
                              <p:par>
                                <p:cTn id="54" presetID="2" presetClass="entr" presetSubtype="8" fill="hold" grpId="0" nodeType="afterEffect">
                                  <p:stCondLst>
                                    <p:cond delay="0"/>
                                  </p:stCondLst>
                                  <p:childTnLst>
                                    <p:set>
                                      <p:cBhvr>
                                        <p:cTn id="55" dur="1" fill="hold">
                                          <p:stCondLst>
                                            <p:cond delay="0"/>
                                          </p:stCondLst>
                                        </p:cTn>
                                        <p:tgtEl>
                                          <p:spTgt spid="138"/>
                                        </p:tgtEl>
                                        <p:attrNameLst>
                                          <p:attrName>style.visibility</p:attrName>
                                        </p:attrNameLst>
                                      </p:cBhvr>
                                      <p:to>
                                        <p:strVal val="visible"/>
                                      </p:to>
                                    </p:set>
                                    <p:anim calcmode="lin" valueType="num">
                                      <p:cBhvr additive="base">
                                        <p:cTn id="56" dur="200" fill="hold"/>
                                        <p:tgtEl>
                                          <p:spTgt spid="138"/>
                                        </p:tgtEl>
                                        <p:attrNameLst>
                                          <p:attrName>ppt_x</p:attrName>
                                        </p:attrNameLst>
                                      </p:cBhvr>
                                      <p:tavLst>
                                        <p:tav tm="0">
                                          <p:val>
                                            <p:strVal val="0-#ppt_w/2"/>
                                          </p:val>
                                        </p:tav>
                                        <p:tav tm="100000">
                                          <p:val>
                                            <p:strVal val="#ppt_x"/>
                                          </p:val>
                                        </p:tav>
                                      </p:tavLst>
                                    </p:anim>
                                    <p:anim calcmode="lin" valueType="num">
                                      <p:cBhvr additive="base">
                                        <p:cTn id="57" dur="200" fill="hold"/>
                                        <p:tgtEl>
                                          <p:spTgt spid="138"/>
                                        </p:tgtEl>
                                        <p:attrNameLst>
                                          <p:attrName>ppt_y</p:attrName>
                                        </p:attrNameLst>
                                      </p:cBhvr>
                                      <p:tavLst>
                                        <p:tav tm="0">
                                          <p:val>
                                            <p:strVal val="#ppt_y"/>
                                          </p:val>
                                        </p:tav>
                                        <p:tav tm="100000">
                                          <p:val>
                                            <p:strVal val="#ppt_y"/>
                                          </p:val>
                                        </p:tav>
                                      </p:tavLst>
                                    </p:anim>
                                  </p:childTnLst>
                                </p:cTn>
                              </p:par>
                            </p:childTnLst>
                          </p:cTn>
                        </p:par>
                        <p:par>
                          <p:cTn id="58" fill="hold">
                            <p:stCondLst>
                              <p:cond delay="1600"/>
                            </p:stCondLst>
                            <p:childTnLst>
                              <p:par>
                                <p:cTn id="59" presetID="2" presetClass="entr" presetSubtype="8" fill="hold" grpId="0" nodeType="afterEffect">
                                  <p:stCondLst>
                                    <p:cond delay="0"/>
                                  </p:stCondLst>
                                  <p:childTnLst>
                                    <p:set>
                                      <p:cBhvr>
                                        <p:cTn id="60" dur="1" fill="hold">
                                          <p:stCondLst>
                                            <p:cond delay="0"/>
                                          </p:stCondLst>
                                        </p:cTn>
                                        <p:tgtEl>
                                          <p:spTgt spid="98"/>
                                        </p:tgtEl>
                                        <p:attrNameLst>
                                          <p:attrName>style.visibility</p:attrName>
                                        </p:attrNameLst>
                                      </p:cBhvr>
                                      <p:to>
                                        <p:strVal val="visible"/>
                                      </p:to>
                                    </p:set>
                                    <p:anim calcmode="lin" valueType="num">
                                      <p:cBhvr additive="base">
                                        <p:cTn id="61" dur="200" fill="hold"/>
                                        <p:tgtEl>
                                          <p:spTgt spid="98"/>
                                        </p:tgtEl>
                                        <p:attrNameLst>
                                          <p:attrName>ppt_x</p:attrName>
                                        </p:attrNameLst>
                                      </p:cBhvr>
                                      <p:tavLst>
                                        <p:tav tm="0">
                                          <p:val>
                                            <p:strVal val="0-#ppt_w/2"/>
                                          </p:val>
                                        </p:tav>
                                        <p:tav tm="100000">
                                          <p:val>
                                            <p:strVal val="#ppt_x"/>
                                          </p:val>
                                        </p:tav>
                                      </p:tavLst>
                                    </p:anim>
                                    <p:anim calcmode="lin" valueType="num">
                                      <p:cBhvr additive="base">
                                        <p:cTn id="62" dur="200" fill="hold"/>
                                        <p:tgtEl>
                                          <p:spTgt spid="98"/>
                                        </p:tgtEl>
                                        <p:attrNameLst>
                                          <p:attrName>ppt_y</p:attrName>
                                        </p:attrNameLst>
                                      </p:cBhvr>
                                      <p:tavLst>
                                        <p:tav tm="0">
                                          <p:val>
                                            <p:strVal val="#ppt_y"/>
                                          </p:val>
                                        </p:tav>
                                        <p:tav tm="100000">
                                          <p:val>
                                            <p:strVal val="#ppt_y"/>
                                          </p:val>
                                        </p:tav>
                                      </p:tavLst>
                                    </p:anim>
                                  </p:childTnLst>
                                </p:cTn>
                              </p:par>
                            </p:childTnLst>
                          </p:cTn>
                        </p:par>
                        <p:par>
                          <p:cTn id="63" fill="hold">
                            <p:stCondLst>
                              <p:cond delay="1800"/>
                            </p:stCondLst>
                            <p:childTnLst>
                              <p:par>
                                <p:cTn id="64" presetID="22" presetClass="entr" presetSubtype="4" fill="hold" grpId="0" nodeType="afterEffect">
                                  <p:stCondLst>
                                    <p:cond delay="0"/>
                                  </p:stCondLst>
                                  <p:childTnLst>
                                    <p:set>
                                      <p:cBhvr>
                                        <p:cTn id="65" dur="1" fill="hold">
                                          <p:stCondLst>
                                            <p:cond delay="0"/>
                                          </p:stCondLst>
                                        </p:cTn>
                                        <p:tgtEl>
                                          <p:spTgt spid="121"/>
                                        </p:tgtEl>
                                        <p:attrNameLst>
                                          <p:attrName>style.visibility</p:attrName>
                                        </p:attrNameLst>
                                      </p:cBhvr>
                                      <p:to>
                                        <p:strVal val="visible"/>
                                      </p:to>
                                    </p:set>
                                    <p:animEffect transition="in" filter="wipe(down)">
                                      <p:cBhvr>
                                        <p:cTn id="66" dur="300"/>
                                        <p:tgtEl>
                                          <p:spTgt spid="121"/>
                                        </p:tgtEl>
                                      </p:cBhvr>
                                    </p:animEffect>
                                  </p:childTnLst>
                                </p:cTn>
                              </p:par>
                            </p:childTnLst>
                          </p:cTn>
                        </p:par>
                        <p:par>
                          <p:cTn id="67" fill="hold">
                            <p:stCondLst>
                              <p:cond delay="2100"/>
                            </p:stCondLst>
                            <p:childTnLst>
                              <p:par>
                                <p:cTn id="68" presetID="53" presetClass="entr" presetSubtype="16" fill="hold" grpId="0" nodeType="afterEffect">
                                  <p:stCondLst>
                                    <p:cond delay="0"/>
                                  </p:stCondLst>
                                  <p:childTnLst>
                                    <p:set>
                                      <p:cBhvr>
                                        <p:cTn id="69" dur="1" fill="hold">
                                          <p:stCondLst>
                                            <p:cond delay="0"/>
                                          </p:stCondLst>
                                        </p:cTn>
                                        <p:tgtEl>
                                          <p:spTgt spid="145"/>
                                        </p:tgtEl>
                                        <p:attrNameLst>
                                          <p:attrName>style.visibility</p:attrName>
                                        </p:attrNameLst>
                                      </p:cBhvr>
                                      <p:to>
                                        <p:strVal val="visible"/>
                                      </p:to>
                                    </p:set>
                                    <p:anim calcmode="lin" valueType="num">
                                      <p:cBhvr>
                                        <p:cTn id="70" dur="300" fill="hold"/>
                                        <p:tgtEl>
                                          <p:spTgt spid="145"/>
                                        </p:tgtEl>
                                        <p:attrNameLst>
                                          <p:attrName>ppt_w</p:attrName>
                                        </p:attrNameLst>
                                      </p:cBhvr>
                                      <p:tavLst>
                                        <p:tav tm="0">
                                          <p:val>
                                            <p:fltVal val="0"/>
                                          </p:val>
                                        </p:tav>
                                        <p:tav tm="100000">
                                          <p:val>
                                            <p:strVal val="#ppt_w"/>
                                          </p:val>
                                        </p:tav>
                                      </p:tavLst>
                                    </p:anim>
                                    <p:anim calcmode="lin" valueType="num">
                                      <p:cBhvr>
                                        <p:cTn id="71" dur="300" fill="hold"/>
                                        <p:tgtEl>
                                          <p:spTgt spid="145"/>
                                        </p:tgtEl>
                                        <p:attrNameLst>
                                          <p:attrName>ppt_h</p:attrName>
                                        </p:attrNameLst>
                                      </p:cBhvr>
                                      <p:tavLst>
                                        <p:tav tm="0">
                                          <p:val>
                                            <p:fltVal val="0"/>
                                          </p:val>
                                        </p:tav>
                                        <p:tav tm="100000">
                                          <p:val>
                                            <p:strVal val="#ppt_h"/>
                                          </p:val>
                                        </p:tav>
                                      </p:tavLst>
                                    </p:anim>
                                    <p:animEffect transition="in" filter="fade">
                                      <p:cBhvr>
                                        <p:cTn id="72" dur="300"/>
                                        <p:tgtEl>
                                          <p:spTgt spid="145"/>
                                        </p:tgtEl>
                                      </p:cBhvr>
                                    </p:animEffect>
                                  </p:childTnLst>
                                </p:cTn>
                              </p:par>
                            </p:childTnLst>
                          </p:cTn>
                        </p:par>
                        <p:par>
                          <p:cTn id="73" fill="hold">
                            <p:stCondLst>
                              <p:cond delay="2400"/>
                            </p:stCondLst>
                            <p:childTnLst>
                              <p:par>
                                <p:cTn id="74" presetID="22" presetClass="entr" presetSubtype="4" fill="hold" grpId="0" nodeType="afterEffect">
                                  <p:stCondLst>
                                    <p:cond delay="0"/>
                                  </p:stCondLst>
                                  <p:childTnLst>
                                    <p:set>
                                      <p:cBhvr>
                                        <p:cTn id="75" dur="1" fill="hold">
                                          <p:stCondLst>
                                            <p:cond delay="0"/>
                                          </p:stCondLst>
                                        </p:cTn>
                                        <p:tgtEl>
                                          <p:spTgt spid="122"/>
                                        </p:tgtEl>
                                        <p:attrNameLst>
                                          <p:attrName>style.visibility</p:attrName>
                                        </p:attrNameLst>
                                      </p:cBhvr>
                                      <p:to>
                                        <p:strVal val="visible"/>
                                      </p:to>
                                    </p:set>
                                    <p:animEffect transition="in" filter="wipe(down)">
                                      <p:cBhvr>
                                        <p:cTn id="76" dur="500"/>
                                        <p:tgtEl>
                                          <p:spTgt spid="122"/>
                                        </p:tgtEl>
                                      </p:cBhvr>
                                    </p:animEffect>
                                  </p:childTnLst>
                                </p:cTn>
                              </p:par>
                            </p:childTnLst>
                          </p:cTn>
                        </p:par>
                        <p:par>
                          <p:cTn id="77" fill="hold">
                            <p:stCondLst>
                              <p:cond delay="2900"/>
                            </p:stCondLst>
                            <p:childTnLst>
                              <p:par>
                                <p:cTn id="78" presetID="53" presetClass="entr" presetSubtype="16" fill="hold" grpId="0" nodeType="afterEffect">
                                  <p:stCondLst>
                                    <p:cond delay="0"/>
                                  </p:stCondLst>
                                  <p:childTnLst>
                                    <p:set>
                                      <p:cBhvr>
                                        <p:cTn id="79" dur="1" fill="hold">
                                          <p:stCondLst>
                                            <p:cond delay="0"/>
                                          </p:stCondLst>
                                        </p:cTn>
                                        <p:tgtEl>
                                          <p:spTgt spid="139"/>
                                        </p:tgtEl>
                                        <p:attrNameLst>
                                          <p:attrName>style.visibility</p:attrName>
                                        </p:attrNameLst>
                                      </p:cBhvr>
                                      <p:to>
                                        <p:strVal val="visible"/>
                                      </p:to>
                                    </p:set>
                                    <p:anim calcmode="lin" valueType="num">
                                      <p:cBhvr>
                                        <p:cTn id="80" dur="300" fill="hold"/>
                                        <p:tgtEl>
                                          <p:spTgt spid="139"/>
                                        </p:tgtEl>
                                        <p:attrNameLst>
                                          <p:attrName>ppt_w</p:attrName>
                                        </p:attrNameLst>
                                      </p:cBhvr>
                                      <p:tavLst>
                                        <p:tav tm="0">
                                          <p:val>
                                            <p:fltVal val="0"/>
                                          </p:val>
                                        </p:tav>
                                        <p:tav tm="100000">
                                          <p:val>
                                            <p:strVal val="#ppt_w"/>
                                          </p:val>
                                        </p:tav>
                                      </p:tavLst>
                                    </p:anim>
                                    <p:anim calcmode="lin" valueType="num">
                                      <p:cBhvr>
                                        <p:cTn id="81" dur="300" fill="hold"/>
                                        <p:tgtEl>
                                          <p:spTgt spid="139"/>
                                        </p:tgtEl>
                                        <p:attrNameLst>
                                          <p:attrName>ppt_h</p:attrName>
                                        </p:attrNameLst>
                                      </p:cBhvr>
                                      <p:tavLst>
                                        <p:tav tm="0">
                                          <p:val>
                                            <p:fltVal val="0"/>
                                          </p:val>
                                        </p:tav>
                                        <p:tav tm="100000">
                                          <p:val>
                                            <p:strVal val="#ppt_h"/>
                                          </p:val>
                                        </p:tav>
                                      </p:tavLst>
                                    </p:anim>
                                    <p:animEffect transition="in" filter="fade">
                                      <p:cBhvr>
                                        <p:cTn id="82" dur="300"/>
                                        <p:tgtEl>
                                          <p:spTgt spid="139"/>
                                        </p:tgtEl>
                                      </p:cBhvr>
                                    </p:animEffect>
                                  </p:childTnLst>
                                </p:cTn>
                              </p:par>
                            </p:childTnLst>
                          </p:cTn>
                        </p:par>
                        <p:par>
                          <p:cTn id="83" fill="hold">
                            <p:stCondLst>
                              <p:cond delay="3200"/>
                            </p:stCondLst>
                            <p:childTnLst>
                              <p:par>
                                <p:cTn id="84" presetID="2" presetClass="entr" presetSubtype="8" fill="hold" grpId="0" nodeType="afterEffect">
                                  <p:stCondLst>
                                    <p:cond delay="0"/>
                                  </p:stCondLst>
                                  <p:childTnLst>
                                    <p:set>
                                      <p:cBhvr>
                                        <p:cTn id="85" dur="1" fill="hold">
                                          <p:stCondLst>
                                            <p:cond delay="0"/>
                                          </p:stCondLst>
                                        </p:cTn>
                                        <p:tgtEl>
                                          <p:spTgt spid="100"/>
                                        </p:tgtEl>
                                        <p:attrNameLst>
                                          <p:attrName>style.visibility</p:attrName>
                                        </p:attrNameLst>
                                      </p:cBhvr>
                                      <p:to>
                                        <p:strVal val="visible"/>
                                      </p:to>
                                    </p:set>
                                    <p:anim calcmode="lin" valueType="num">
                                      <p:cBhvr additive="base">
                                        <p:cTn id="86" dur="200" fill="hold"/>
                                        <p:tgtEl>
                                          <p:spTgt spid="100"/>
                                        </p:tgtEl>
                                        <p:attrNameLst>
                                          <p:attrName>ppt_x</p:attrName>
                                        </p:attrNameLst>
                                      </p:cBhvr>
                                      <p:tavLst>
                                        <p:tav tm="0">
                                          <p:val>
                                            <p:strVal val="0-#ppt_w/2"/>
                                          </p:val>
                                        </p:tav>
                                        <p:tav tm="100000">
                                          <p:val>
                                            <p:strVal val="#ppt_x"/>
                                          </p:val>
                                        </p:tav>
                                      </p:tavLst>
                                    </p:anim>
                                    <p:anim calcmode="lin" valueType="num">
                                      <p:cBhvr additive="base">
                                        <p:cTn id="87" dur="200" fill="hold"/>
                                        <p:tgtEl>
                                          <p:spTgt spid="100"/>
                                        </p:tgtEl>
                                        <p:attrNameLst>
                                          <p:attrName>ppt_y</p:attrName>
                                        </p:attrNameLst>
                                      </p:cBhvr>
                                      <p:tavLst>
                                        <p:tav tm="0">
                                          <p:val>
                                            <p:strVal val="#ppt_y"/>
                                          </p:val>
                                        </p:tav>
                                        <p:tav tm="100000">
                                          <p:val>
                                            <p:strVal val="#ppt_y"/>
                                          </p:val>
                                        </p:tav>
                                      </p:tavLst>
                                    </p:anim>
                                  </p:childTnLst>
                                </p:cTn>
                              </p:par>
                            </p:childTnLst>
                          </p:cTn>
                        </p:par>
                        <p:par>
                          <p:cTn id="88" fill="hold">
                            <p:stCondLst>
                              <p:cond delay="3400"/>
                            </p:stCondLst>
                            <p:childTnLst>
                              <p:par>
                                <p:cTn id="89" presetID="22" presetClass="entr" presetSubtype="4" fill="hold" grpId="0" nodeType="afterEffect">
                                  <p:stCondLst>
                                    <p:cond delay="0"/>
                                  </p:stCondLst>
                                  <p:childTnLst>
                                    <p:set>
                                      <p:cBhvr>
                                        <p:cTn id="90" dur="1" fill="hold">
                                          <p:stCondLst>
                                            <p:cond delay="0"/>
                                          </p:stCondLst>
                                        </p:cTn>
                                        <p:tgtEl>
                                          <p:spTgt spid="123"/>
                                        </p:tgtEl>
                                        <p:attrNameLst>
                                          <p:attrName>style.visibility</p:attrName>
                                        </p:attrNameLst>
                                      </p:cBhvr>
                                      <p:to>
                                        <p:strVal val="visible"/>
                                      </p:to>
                                    </p:set>
                                    <p:animEffect transition="in" filter="wipe(down)">
                                      <p:cBhvr>
                                        <p:cTn id="91" dur="300"/>
                                        <p:tgtEl>
                                          <p:spTgt spid="123"/>
                                        </p:tgtEl>
                                      </p:cBhvr>
                                    </p:animEffect>
                                  </p:childTnLst>
                                </p:cTn>
                              </p:par>
                            </p:childTnLst>
                          </p:cTn>
                        </p:par>
                        <p:par>
                          <p:cTn id="92" fill="hold">
                            <p:stCondLst>
                              <p:cond delay="3700"/>
                            </p:stCondLst>
                            <p:childTnLst>
                              <p:par>
                                <p:cTn id="93" presetID="53" presetClass="entr" presetSubtype="16" fill="hold" grpId="0" nodeType="afterEffect">
                                  <p:stCondLst>
                                    <p:cond delay="0"/>
                                  </p:stCondLst>
                                  <p:childTnLst>
                                    <p:set>
                                      <p:cBhvr>
                                        <p:cTn id="94" dur="1" fill="hold">
                                          <p:stCondLst>
                                            <p:cond delay="0"/>
                                          </p:stCondLst>
                                        </p:cTn>
                                        <p:tgtEl>
                                          <p:spTgt spid="136"/>
                                        </p:tgtEl>
                                        <p:attrNameLst>
                                          <p:attrName>style.visibility</p:attrName>
                                        </p:attrNameLst>
                                      </p:cBhvr>
                                      <p:to>
                                        <p:strVal val="visible"/>
                                      </p:to>
                                    </p:set>
                                    <p:anim calcmode="lin" valueType="num">
                                      <p:cBhvr>
                                        <p:cTn id="95" dur="300" fill="hold"/>
                                        <p:tgtEl>
                                          <p:spTgt spid="136"/>
                                        </p:tgtEl>
                                        <p:attrNameLst>
                                          <p:attrName>ppt_w</p:attrName>
                                        </p:attrNameLst>
                                      </p:cBhvr>
                                      <p:tavLst>
                                        <p:tav tm="0">
                                          <p:val>
                                            <p:fltVal val="0"/>
                                          </p:val>
                                        </p:tav>
                                        <p:tav tm="100000">
                                          <p:val>
                                            <p:strVal val="#ppt_w"/>
                                          </p:val>
                                        </p:tav>
                                      </p:tavLst>
                                    </p:anim>
                                    <p:anim calcmode="lin" valueType="num">
                                      <p:cBhvr>
                                        <p:cTn id="96" dur="300" fill="hold"/>
                                        <p:tgtEl>
                                          <p:spTgt spid="136"/>
                                        </p:tgtEl>
                                        <p:attrNameLst>
                                          <p:attrName>ppt_h</p:attrName>
                                        </p:attrNameLst>
                                      </p:cBhvr>
                                      <p:tavLst>
                                        <p:tav tm="0">
                                          <p:val>
                                            <p:fltVal val="0"/>
                                          </p:val>
                                        </p:tav>
                                        <p:tav tm="100000">
                                          <p:val>
                                            <p:strVal val="#ppt_h"/>
                                          </p:val>
                                        </p:tav>
                                      </p:tavLst>
                                    </p:anim>
                                    <p:animEffect transition="in" filter="fade">
                                      <p:cBhvr>
                                        <p:cTn id="97" dur="300"/>
                                        <p:tgtEl>
                                          <p:spTgt spid="136"/>
                                        </p:tgtEl>
                                      </p:cBhvr>
                                    </p:animEffect>
                                  </p:childTnLst>
                                </p:cTn>
                              </p:par>
                            </p:childTnLst>
                          </p:cTn>
                        </p:par>
                        <p:par>
                          <p:cTn id="98" fill="hold">
                            <p:stCondLst>
                              <p:cond delay="4000"/>
                            </p:stCondLst>
                            <p:childTnLst>
                              <p:par>
                                <p:cTn id="99" presetID="22" presetClass="entr" presetSubtype="4" fill="hold" grpId="0" nodeType="afterEffect">
                                  <p:stCondLst>
                                    <p:cond delay="0"/>
                                  </p:stCondLst>
                                  <p:childTnLst>
                                    <p:set>
                                      <p:cBhvr>
                                        <p:cTn id="100" dur="1" fill="hold">
                                          <p:stCondLst>
                                            <p:cond delay="0"/>
                                          </p:stCondLst>
                                        </p:cTn>
                                        <p:tgtEl>
                                          <p:spTgt spid="124"/>
                                        </p:tgtEl>
                                        <p:attrNameLst>
                                          <p:attrName>style.visibility</p:attrName>
                                        </p:attrNameLst>
                                      </p:cBhvr>
                                      <p:to>
                                        <p:strVal val="visible"/>
                                      </p:to>
                                    </p:set>
                                    <p:animEffect transition="in" filter="wipe(down)">
                                      <p:cBhvr>
                                        <p:cTn id="101" dur="500"/>
                                        <p:tgtEl>
                                          <p:spTgt spid="124"/>
                                        </p:tgtEl>
                                      </p:cBhvr>
                                    </p:animEffect>
                                  </p:childTnLst>
                                </p:cTn>
                              </p:par>
                            </p:childTnLst>
                          </p:cTn>
                        </p:par>
                        <p:par>
                          <p:cTn id="102" fill="hold">
                            <p:stCondLst>
                              <p:cond delay="4500"/>
                            </p:stCondLst>
                            <p:childTnLst>
                              <p:par>
                                <p:cTn id="103" presetID="53" presetClass="entr" presetSubtype="16" fill="hold" grpId="0" nodeType="afterEffect">
                                  <p:stCondLst>
                                    <p:cond delay="0"/>
                                  </p:stCondLst>
                                  <p:childTnLst>
                                    <p:set>
                                      <p:cBhvr>
                                        <p:cTn id="104" dur="1" fill="hold">
                                          <p:stCondLst>
                                            <p:cond delay="0"/>
                                          </p:stCondLst>
                                        </p:cTn>
                                        <p:tgtEl>
                                          <p:spTgt spid="140"/>
                                        </p:tgtEl>
                                        <p:attrNameLst>
                                          <p:attrName>style.visibility</p:attrName>
                                        </p:attrNameLst>
                                      </p:cBhvr>
                                      <p:to>
                                        <p:strVal val="visible"/>
                                      </p:to>
                                    </p:set>
                                    <p:anim calcmode="lin" valueType="num">
                                      <p:cBhvr>
                                        <p:cTn id="105" dur="300" fill="hold"/>
                                        <p:tgtEl>
                                          <p:spTgt spid="140"/>
                                        </p:tgtEl>
                                        <p:attrNameLst>
                                          <p:attrName>ppt_w</p:attrName>
                                        </p:attrNameLst>
                                      </p:cBhvr>
                                      <p:tavLst>
                                        <p:tav tm="0">
                                          <p:val>
                                            <p:fltVal val="0"/>
                                          </p:val>
                                        </p:tav>
                                        <p:tav tm="100000">
                                          <p:val>
                                            <p:strVal val="#ppt_w"/>
                                          </p:val>
                                        </p:tav>
                                      </p:tavLst>
                                    </p:anim>
                                    <p:anim calcmode="lin" valueType="num">
                                      <p:cBhvr>
                                        <p:cTn id="106" dur="300" fill="hold"/>
                                        <p:tgtEl>
                                          <p:spTgt spid="140"/>
                                        </p:tgtEl>
                                        <p:attrNameLst>
                                          <p:attrName>ppt_h</p:attrName>
                                        </p:attrNameLst>
                                      </p:cBhvr>
                                      <p:tavLst>
                                        <p:tav tm="0">
                                          <p:val>
                                            <p:fltVal val="0"/>
                                          </p:val>
                                        </p:tav>
                                        <p:tav tm="100000">
                                          <p:val>
                                            <p:strVal val="#ppt_h"/>
                                          </p:val>
                                        </p:tav>
                                      </p:tavLst>
                                    </p:anim>
                                    <p:animEffect transition="in" filter="fade">
                                      <p:cBhvr>
                                        <p:cTn id="107" dur="300"/>
                                        <p:tgtEl>
                                          <p:spTgt spid="140"/>
                                        </p:tgtEl>
                                      </p:cBhvr>
                                    </p:animEffect>
                                  </p:childTnLst>
                                </p:cTn>
                              </p:par>
                            </p:childTnLst>
                          </p:cTn>
                        </p:par>
                        <p:par>
                          <p:cTn id="108" fill="hold">
                            <p:stCondLst>
                              <p:cond delay="4800"/>
                            </p:stCondLst>
                            <p:childTnLst>
                              <p:par>
                                <p:cTn id="109" presetID="2" presetClass="entr" presetSubtype="8" fill="hold" grpId="0" nodeType="afterEffect">
                                  <p:stCondLst>
                                    <p:cond delay="0"/>
                                  </p:stCondLst>
                                  <p:childTnLst>
                                    <p:set>
                                      <p:cBhvr>
                                        <p:cTn id="110" dur="1" fill="hold">
                                          <p:stCondLst>
                                            <p:cond delay="0"/>
                                          </p:stCondLst>
                                        </p:cTn>
                                        <p:tgtEl>
                                          <p:spTgt spid="101"/>
                                        </p:tgtEl>
                                        <p:attrNameLst>
                                          <p:attrName>style.visibility</p:attrName>
                                        </p:attrNameLst>
                                      </p:cBhvr>
                                      <p:to>
                                        <p:strVal val="visible"/>
                                      </p:to>
                                    </p:set>
                                    <p:anim calcmode="lin" valueType="num">
                                      <p:cBhvr additive="base">
                                        <p:cTn id="111" dur="200" fill="hold"/>
                                        <p:tgtEl>
                                          <p:spTgt spid="101"/>
                                        </p:tgtEl>
                                        <p:attrNameLst>
                                          <p:attrName>ppt_x</p:attrName>
                                        </p:attrNameLst>
                                      </p:cBhvr>
                                      <p:tavLst>
                                        <p:tav tm="0">
                                          <p:val>
                                            <p:strVal val="0-#ppt_w/2"/>
                                          </p:val>
                                        </p:tav>
                                        <p:tav tm="100000">
                                          <p:val>
                                            <p:strVal val="#ppt_x"/>
                                          </p:val>
                                        </p:tav>
                                      </p:tavLst>
                                    </p:anim>
                                    <p:anim calcmode="lin" valueType="num">
                                      <p:cBhvr additive="base">
                                        <p:cTn id="112" dur="200" fill="hold"/>
                                        <p:tgtEl>
                                          <p:spTgt spid="101"/>
                                        </p:tgtEl>
                                        <p:attrNameLst>
                                          <p:attrName>ppt_y</p:attrName>
                                        </p:attrNameLst>
                                      </p:cBhvr>
                                      <p:tavLst>
                                        <p:tav tm="0">
                                          <p:val>
                                            <p:strVal val="#ppt_y"/>
                                          </p:val>
                                        </p:tav>
                                        <p:tav tm="100000">
                                          <p:val>
                                            <p:strVal val="#ppt_y"/>
                                          </p:val>
                                        </p:tav>
                                      </p:tavLst>
                                    </p:anim>
                                  </p:childTnLst>
                                </p:cTn>
                              </p:par>
                            </p:childTnLst>
                          </p:cTn>
                        </p:par>
                        <p:par>
                          <p:cTn id="113" fill="hold">
                            <p:stCondLst>
                              <p:cond delay="5000"/>
                            </p:stCondLst>
                            <p:childTnLst>
                              <p:par>
                                <p:cTn id="114" presetID="22" presetClass="entr" presetSubtype="4" fill="hold" grpId="0" nodeType="afterEffect">
                                  <p:stCondLst>
                                    <p:cond delay="0"/>
                                  </p:stCondLst>
                                  <p:childTnLst>
                                    <p:set>
                                      <p:cBhvr>
                                        <p:cTn id="115" dur="1" fill="hold">
                                          <p:stCondLst>
                                            <p:cond delay="0"/>
                                          </p:stCondLst>
                                        </p:cTn>
                                        <p:tgtEl>
                                          <p:spTgt spid="125"/>
                                        </p:tgtEl>
                                        <p:attrNameLst>
                                          <p:attrName>style.visibility</p:attrName>
                                        </p:attrNameLst>
                                      </p:cBhvr>
                                      <p:to>
                                        <p:strVal val="visible"/>
                                      </p:to>
                                    </p:set>
                                    <p:animEffect transition="in" filter="wipe(down)">
                                      <p:cBhvr>
                                        <p:cTn id="116" dur="300"/>
                                        <p:tgtEl>
                                          <p:spTgt spid="125"/>
                                        </p:tgtEl>
                                      </p:cBhvr>
                                    </p:animEffect>
                                  </p:childTnLst>
                                </p:cTn>
                              </p:par>
                            </p:childTnLst>
                          </p:cTn>
                        </p:par>
                        <p:par>
                          <p:cTn id="117" fill="hold">
                            <p:stCondLst>
                              <p:cond delay="5300"/>
                            </p:stCondLst>
                            <p:childTnLst>
                              <p:par>
                                <p:cTn id="118" presetID="53" presetClass="entr" presetSubtype="16" fill="hold" grpId="0" nodeType="afterEffect">
                                  <p:stCondLst>
                                    <p:cond delay="0"/>
                                  </p:stCondLst>
                                  <p:childTnLst>
                                    <p:set>
                                      <p:cBhvr>
                                        <p:cTn id="119" dur="1" fill="hold">
                                          <p:stCondLst>
                                            <p:cond delay="0"/>
                                          </p:stCondLst>
                                        </p:cTn>
                                        <p:tgtEl>
                                          <p:spTgt spid="135"/>
                                        </p:tgtEl>
                                        <p:attrNameLst>
                                          <p:attrName>style.visibility</p:attrName>
                                        </p:attrNameLst>
                                      </p:cBhvr>
                                      <p:to>
                                        <p:strVal val="visible"/>
                                      </p:to>
                                    </p:set>
                                    <p:anim calcmode="lin" valueType="num">
                                      <p:cBhvr>
                                        <p:cTn id="120" dur="300" fill="hold"/>
                                        <p:tgtEl>
                                          <p:spTgt spid="135"/>
                                        </p:tgtEl>
                                        <p:attrNameLst>
                                          <p:attrName>ppt_w</p:attrName>
                                        </p:attrNameLst>
                                      </p:cBhvr>
                                      <p:tavLst>
                                        <p:tav tm="0">
                                          <p:val>
                                            <p:fltVal val="0"/>
                                          </p:val>
                                        </p:tav>
                                        <p:tav tm="100000">
                                          <p:val>
                                            <p:strVal val="#ppt_w"/>
                                          </p:val>
                                        </p:tav>
                                      </p:tavLst>
                                    </p:anim>
                                    <p:anim calcmode="lin" valueType="num">
                                      <p:cBhvr>
                                        <p:cTn id="121" dur="300" fill="hold"/>
                                        <p:tgtEl>
                                          <p:spTgt spid="135"/>
                                        </p:tgtEl>
                                        <p:attrNameLst>
                                          <p:attrName>ppt_h</p:attrName>
                                        </p:attrNameLst>
                                      </p:cBhvr>
                                      <p:tavLst>
                                        <p:tav tm="0">
                                          <p:val>
                                            <p:fltVal val="0"/>
                                          </p:val>
                                        </p:tav>
                                        <p:tav tm="100000">
                                          <p:val>
                                            <p:strVal val="#ppt_h"/>
                                          </p:val>
                                        </p:tav>
                                      </p:tavLst>
                                    </p:anim>
                                    <p:animEffect transition="in" filter="fade">
                                      <p:cBhvr>
                                        <p:cTn id="122" dur="300"/>
                                        <p:tgtEl>
                                          <p:spTgt spid="135"/>
                                        </p:tgtEl>
                                      </p:cBhvr>
                                    </p:animEffect>
                                  </p:childTnLst>
                                </p:cTn>
                              </p:par>
                            </p:childTnLst>
                          </p:cTn>
                        </p:par>
                        <p:par>
                          <p:cTn id="123" fill="hold">
                            <p:stCondLst>
                              <p:cond delay="5600"/>
                            </p:stCondLst>
                            <p:childTnLst>
                              <p:par>
                                <p:cTn id="124" presetID="22" presetClass="entr" presetSubtype="4" fill="hold" grpId="0" nodeType="afterEffect">
                                  <p:stCondLst>
                                    <p:cond delay="0"/>
                                  </p:stCondLst>
                                  <p:childTnLst>
                                    <p:set>
                                      <p:cBhvr>
                                        <p:cTn id="125" dur="1" fill="hold">
                                          <p:stCondLst>
                                            <p:cond delay="0"/>
                                          </p:stCondLst>
                                        </p:cTn>
                                        <p:tgtEl>
                                          <p:spTgt spid="126"/>
                                        </p:tgtEl>
                                        <p:attrNameLst>
                                          <p:attrName>style.visibility</p:attrName>
                                        </p:attrNameLst>
                                      </p:cBhvr>
                                      <p:to>
                                        <p:strVal val="visible"/>
                                      </p:to>
                                    </p:set>
                                    <p:animEffect transition="in" filter="wipe(down)">
                                      <p:cBhvr>
                                        <p:cTn id="126" dur="500"/>
                                        <p:tgtEl>
                                          <p:spTgt spid="126"/>
                                        </p:tgtEl>
                                      </p:cBhvr>
                                    </p:animEffect>
                                  </p:childTnLst>
                                </p:cTn>
                              </p:par>
                            </p:childTnLst>
                          </p:cTn>
                        </p:par>
                        <p:par>
                          <p:cTn id="127" fill="hold">
                            <p:stCondLst>
                              <p:cond delay="6100"/>
                            </p:stCondLst>
                            <p:childTnLst>
                              <p:par>
                                <p:cTn id="128" presetID="53" presetClass="entr" presetSubtype="16" fill="hold" grpId="0" nodeType="afterEffect">
                                  <p:stCondLst>
                                    <p:cond delay="0"/>
                                  </p:stCondLst>
                                  <p:childTnLst>
                                    <p:set>
                                      <p:cBhvr>
                                        <p:cTn id="129" dur="1" fill="hold">
                                          <p:stCondLst>
                                            <p:cond delay="0"/>
                                          </p:stCondLst>
                                        </p:cTn>
                                        <p:tgtEl>
                                          <p:spTgt spid="141"/>
                                        </p:tgtEl>
                                        <p:attrNameLst>
                                          <p:attrName>style.visibility</p:attrName>
                                        </p:attrNameLst>
                                      </p:cBhvr>
                                      <p:to>
                                        <p:strVal val="visible"/>
                                      </p:to>
                                    </p:set>
                                    <p:anim calcmode="lin" valueType="num">
                                      <p:cBhvr>
                                        <p:cTn id="130" dur="300" fill="hold"/>
                                        <p:tgtEl>
                                          <p:spTgt spid="141"/>
                                        </p:tgtEl>
                                        <p:attrNameLst>
                                          <p:attrName>ppt_w</p:attrName>
                                        </p:attrNameLst>
                                      </p:cBhvr>
                                      <p:tavLst>
                                        <p:tav tm="0">
                                          <p:val>
                                            <p:fltVal val="0"/>
                                          </p:val>
                                        </p:tav>
                                        <p:tav tm="100000">
                                          <p:val>
                                            <p:strVal val="#ppt_w"/>
                                          </p:val>
                                        </p:tav>
                                      </p:tavLst>
                                    </p:anim>
                                    <p:anim calcmode="lin" valueType="num">
                                      <p:cBhvr>
                                        <p:cTn id="131" dur="300" fill="hold"/>
                                        <p:tgtEl>
                                          <p:spTgt spid="141"/>
                                        </p:tgtEl>
                                        <p:attrNameLst>
                                          <p:attrName>ppt_h</p:attrName>
                                        </p:attrNameLst>
                                      </p:cBhvr>
                                      <p:tavLst>
                                        <p:tav tm="0">
                                          <p:val>
                                            <p:fltVal val="0"/>
                                          </p:val>
                                        </p:tav>
                                        <p:tav tm="100000">
                                          <p:val>
                                            <p:strVal val="#ppt_h"/>
                                          </p:val>
                                        </p:tav>
                                      </p:tavLst>
                                    </p:anim>
                                    <p:animEffect transition="in" filter="fade">
                                      <p:cBhvr>
                                        <p:cTn id="132" dur="300"/>
                                        <p:tgtEl>
                                          <p:spTgt spid="141"/>
                                        </p:tgtEl>
                                      </p:cBhvr>
                                    </p:animEffect>
                                  </p:childTnLst>
                                </p:cTn>
                              </p:par>
                            </p:childTnLst>
                          </p:cTn>
                        </p:par>
                        <p:par>
                          <p:cTn id="133" fill="hold">
                            <p:stCondLst>
                              <p:cond delay="6400"/>
                            </p:stCondLst>
                            <p:childTnLst>
                              <p:par>
                                <p:cTn id="134" presetID="2" presetClass="entr" presetSubtype="8" fill="hold" grpId="0" nodeType="afterEffect">
                                  <p:stCondLst>
                                    <p:cond delay="0"/>
                                  </p:stCondLst>
                                  <p:childTnLst>
                                    <p:set>
                                      <p:cBhvr>
                                        <p:cTn id="135" dur="1" fill="hold">
                                          <p:stCondLst>
                                            <p:cond delay="0"/>
                                          </p:stCondLst>
                                        </p:cTn>
                                        <p:tgtEl>
                                          <p:spTgt spid="102"/>
                                        </p:tgtEl>
                                        <p:attrNameLst>
                                          <p:attrName>style.visibility</p:attrName>
                                        </p:attrNameLst>
                                      </p:cBhvr>
                                      <p:to>
                                        <p:strVal val="visible"/>
                                      </p:to>
                                    </p:set>
                                    <p:anim calcmode="lin" valueType="num">
                                      <p:cBhvr additive="base">
                                        <p:cTn id="136" dur="200" fill="hold"/>
                                        <p:tgtEl>
                                          <p:spTgt spid="102"/>
                                        </p:tgtEl>
                                        <p:attrNameLst>
                                          <p:attrName>ppt_x</p:attrName>
                                        </p:attrNameLst>
                                      </p:cBhvr>
                                      <p:tavLst>
                                        <p:tav tm="0">
                                          <p:val>
                                            <p:strVal val="0-#ppt_w/2"/>
                                          </p:val>
                                        </p:tav>
                                        <p:tav tm="100000">
                                          <p:val>
                                            <p:strVal val="#ppt_x"/>
                                          </p:val>
                                        </p:tav>
                                      </p:tavLst>
                                    </p:anim>
                                    <p:anim calcmode="lin" valueType="num">
                                      <p:cBhvr additive="base">
                                        <p:cTn id="137" dur="200" fill="hold"/>
                                        <p:tgtEl>
                                          <p:spTgt spid="102"/>
                                        </p:tgtEl>
                                        <p:attrNameLst>
                                          <p:attrName>ppt_y</p:attrName>
                                        </p:attrNameLst>
                                      </p:cBhvr>
                                      <p:tavLst>
                                        <p:tav tm="0">
                                          <p:val>
                                            <p:strVal val="#ppt_y"/>
                                          </p:val>
                                        </p:tav>
                                        <p:tav tm="100000">
                                          <p:val>
                                            <p:strVal val="#ppt_y"/>
                                          </p:val>
                                        </p:tav>
                                      </p:tavLst>
                                    </p:anim>
                                  </p:childTnLst>
                                </p:cTn>
                              </p:par>
                            </p:childTnLst>
                          </p:cTn>
                        </p:par>
                        <p:par>
                          <p:cTn id="138" fill="hold">
                            <p:stCondLst>
                              <p:cond delay="6600"/>
                            </p:stCondLst>
                            <p:childTnLst>
                              <p:par>
                                <p:cTn id="139" presetID="22" presetClass="entr" presetSubtype="4" fill="hold" grpId="0" nodeType="afterEffect">
                                  <p:stCondLst>
                                    <p:cond delay="0"/>
                                  </p:stCondLst>
                                  <p:childTnLst>
                                    <p:set>
                                      <p:cBhvr>
                                        <p:cTn id="140" dur="1" fill="hold">
                                          <p:stCondLst>
                                            <p:cond delay="0"/>
                                          </p:stCondLst>
                                        </p:cTn>
                                        <p:tgtEl>
                                          <p:spTgt spid="127"/>
                                        </p:tgtEl>
                                        <p:attrNameLst>
                                          <p:attrName>style.visibility</p:attrName>
                                        </p:attrNameLst>
                                      </p:cBhvr>
                                      <p:to>
                                        <p:strVal val="visible"/>
                                      </p:to>
                                    </p:set>
                                    <p:animEffect transition="in" filter="wipe(down)">
                                      <p:cBhvr>
                                        <p:cTn id="141" dur="300"/>
                                        <p:tgtEl>
                                          <p:spTgt spid="127"/>
                                        </p:tgtEl>
                                      </p:cBhvr>
                                    </p:animEffect>
                                  </p:childTnLst>
                                </p:cTn>
                              </p:par>
                            </p:childTnLst>
                          </p:cTn>
                        </p:par>
                        <p:par>
                          <p:cTn id="142" fill="hold">
                            <p:stCondLst>
                              <p:cond delay="6900"/>
                            </p:stCondLst>
                            <p:childTnLst>
                              <p:par>
                                <p:cTn id="143" presetID="53" presetClass="entr" presetSubtype="16" fill="hold" grpId="0" nodeType="afterEffect">
                                  <p:stCondLst>
                                    <p:cond delay="0"/>
                                  </p:stCondLst>
                                  <p:childTnLst>
                                    <p:set>
                                      <p:cBhvr>
                                        <p:cTn id="144" dur="1" fill="hold">
                                          <p:stCondLst>
                                            <p:cond delay="0"/>
                                          </p:stCondLst>
                                        </p:cTn>
                                        <p:tgtEl>
                                          <p:spTgt spid="137"/>
                                        </p:tgtEl>
                                        <p:attrNameLst>
                                          <p:attrName>style.visibility</p:attrName>
                                        </p:attrNameLst>
                                      </p:cBhvr>
                                      <p:to>
                                        <p:strVal val="visible"/>
                                      </p:to>
                                    </p:set>
                                    <p:anim calcmode="lin" valueType="num">
                                      <p:cBhvr>
                                        <p:cTn id="145" dur="300" fill="hold"/>
                                        <p:tgtEl>
                                          <p:spTgt spid="137"/>
                                        </p:tgtEl>
                                        <p:attrNameLst>
                                          <p:attrName>ppt_w</p:attrName>
                                        </p:attrNameLst>
                                      </p:cBhvr>
                                      <p:tavLst>
                                        <p:tav tm="0">
                                          <p:val>
                                            <p:fltVal val="0"/>
                                          </p:val>
                                        </p:tav>
                                        <p:tav tm="100000">
                                          <p:val>
                                            <p:strVal val="#ppt_w"/>
                                          </p:val>
                                        </p:tav>
                                      </p:tavLst>
                                    </p:anim>
                                    <p:anim calcmode="lin" valueType="num">
                                      <p:cBhvr>
                                        <p:cTn id="146" dur="300" fill="hold"/>
                                        <p:tgtEl>
                                          <p:spTgt spid="137"/>
                                        </p:tgtEl>
                                        <p:attrNameLst>
                                          <p:attrName>ppt_h</p:attrName>
                                        </p:attrNameLst>
                                      </p:cBhvr>
                                      <p:tavLst>
                                        <p:tav tm="0">
                                          <p:val>
                                            <p:fltVal val="0"/>
                                          </p:val>
                                        </p:tav>
                                        <p:tav tm="100000">
                                          <p:val>
                                            <p:strVal val="#ppt_h"/>
                                          </p:val>
                                        </p:tav>
                                      </p:tavLst>
                                    </p:anim>
                                    <p:animEffect transition="in" filter="fade">
                                      <p:cBhvr>
                                        <p:cTn id="147" dur="300"/>
                                        <p:tgtEl>
                                          <p:spTgt spid="137"/>
                                        </p:tgtEl>
                                      </p:cBhvr>
                                    </p:animEffect>
                                  </p:childTnLst>
                                </p:cTn>
                              </p:par>
                            </p:childTnLst>
                          </p:cTn>
                        </p:par>
                        <p:par>
                          <p:cTn id="148" fill="hold">
                            <p:stCondLst>
                              <p:cond delay="7200"/>
                            </p:stCondLst>
                            <p:childTnLst>
                              <p:par>
                                <p:cTn id="149" presetID="22" presetClass="entr" presetSubtype="4" fill="hold" grpId="0" nodeType="afterEffect">
                                  <p:stCondLst>
                                    <p:cond delay="0"/>
                                  </p:stCondLst>
                                  <p:childTnLst>
                                    <p:set>
                                      <p:cBhvr>
                                        <p:cTn id="150" dur="1" fill="hold">
                                          <p:stCondLst>
                                            <p:cond delay="0"/>
                                          </p:stCondLst>
                                        </p:cTn>
                                        <p:tgtEl>
                                          <p:spTgt spid="128"/>
                                        </p:tgtEl>
                                        <p:attrNameLst>
                                          <p:attrName>style.visibility</p:attrName>
                                        </p:attrNameLst>
                                      </p:cBhvr>
                                      <p:to>
                                        <p:strVal val="visible"/>
                                      </p:to>
                                    </p:set>
                                    <p:animEffect transition="in" filter="wipe(down)">
                                      <p:cBhvr>
                                        <p:cTn id="151" dur="500"/>
                                        <p:tgtEl>
                                          <p:spTgt spid="128"/>
                                        </p:tgtEl>
                                      </p:cBhvr>
                                    </p:animEffect>
                                  </p:childTnLst>
                                </p:cTn>
                              </p:par>
                            </p:childTnLst>
                          </p:cTn>
                        </p:par>
                        <p:par>
                          <p:cTn id="152" fill="hold">
                            <p:stCondLst>
                              <p:cond delay="7700"/>
                            </p:stCondLst>
                            <p:childTnLst>
                              <p:par>
                                <p:cTn id="153" presetID="53" presetClass="entr" presetSubtype="16" fill="hold" grpId="0" nodeType="afterEffect">
                                  <p:stCondLst>
                                    <p:cond delay="0"/>
                                  </p:stCondLst>
                                  <p:childTnLst>
                                    <p:set>
                                      <p:cBhvr>
                                        <p:cTn id="154" dur="1" fill="hold">
                                          <p:stCondLst>
                                            <p:cond delay="0"/>
                                          </p:stCondLst>
                                        </p:cTn>
                                        <p:tgtEl>
                                          <p:spTgt spid="142"/>
                                        </p:tgtEl>
                                        <p:attrNameLst>
                                          <p:attrName>style.visibility</p:attrName>
                                        </p:attrNameLst>
                                      </p:cBhvr>
                                      <p:to>
                                        <p:strVal val="visible"/>
                                      </p:to>
                                    </p:set>
                                    <p:anim calcmode="lin" valueType="num">
                                      <p:cBhvr>
                                        <p:cTn id="155" dur="300" fill="hold"/>
                                        <p:tgtEl>
                                          <p:spTgt spid="142"/>
                                        </p:tgtEl>
                                        <p:attrNameLst>
                                          <p:attrName>ppt_w</p:attrName>
                                        </p:attrNameLst>
                                      </p:cBhvr>
                                      <p:tavLst>
                                        <p:tav tm="0">
                                          <p:val>
                                            <p:fltVal val="0"/>
                                          </p:val>
                                        </p:tav>
                                        <p:tav tm="100000">
                                          <p:val>
                                            <p:strVal val="#ppt_w"/>
                                          </p:val>
                                        </p:tav>
                                      </p:tavLst>
                                    </p:anim>
                                    <p:anim calcmode="lin" valueType="num">
                                      <p:cBhvr>
                                        <p:cTn id="156" dur="300" fill="hold"/>
                                        <p:tgtEl>
                                          <p:spTgt spid="142"/>
                                        </p:tgtEl>
                                        <p:attrNameLst>
                                          <p:attrName>ppt_h</p:attrName>
                                        </p:attrNameLst>
                                      </p:cBhvr>
                                      <p:tavLst>
                                        <p:tav tm="0">
                                          <p:val>
                                            <p:fltVal val="0"/>
                                          </p:val>
                                        </p:tav>
                                        <p:tav tm="100000">
                                          <p:val>
                                            <p:strVal val="#ppt_h"/>
                                          </p:val>
                                        </p:tav>
                                      </p:tavLst>
                                    </p:anim>
                                    <p:animEffect transition="in" filter="fade">
                                      <p:cBhvr>
                                        <p:cTn id="157" dur="300"/>
                                        <p:tgtEl>
                                          <p:spTgt spid="142"/>
                                        </p:tgtEl>
                                      </p:cBhvr>
                                    </p:animEffect>
                                  </p:childTnLst>
                                </p:cTn>
                              </p:par>
                            </p:childTnLst>
                          </p:cTn>
                        </p:par>
                        <p:par>
                          <p:cTn id="158" fill="hold">
                            <p:stCondLst>
                              <p:cond delay="8000"/>
                            </p:stCondLst>
                            <p:childTnLst>
                              <p:par>
                                <p:cTn id="159" presetID="2" presetClass="entr" presetSubtype="2" fill="hold" grpId="0" nodeType="afterEffect">
                                  <p:stCondLst>
                                    <p:cond delay="0"/>
                                  </p:stCondLst>
                                  <p:childTnLst>
                                    <p:set>
                                      <p:cBhvr>
                                        <p:cTn id="160" dur="1" fill="hold">
                                          <p:stCondLst>
                                            <p:cond delay="0"/>
                                          </p:stCondLst>
                                        </p:cTn>
                                        <p:tgtEl>
                                          <p:spTgt spid="130"/>
                                        </p:tgtEl>
                                        <p:attrNameLst>
                                          <p:attrName>style.visibility</p:attrName>
                                        </p:attrNameLst>
                                      </p:cBhvr>
                                      <p:to>
                                        <p:strVal val="visible"/>
                                      </p:to>
                                    </p:set>
                                    <p:anim calcmode="lin" valueType="num">
                                      <p:cBhvr additive="base">
                                        <p:cTn id="161" dur="300" fill="hold"/>
                                        <p:tgtEl>
                                          <p:spTgt spid="130"/>
                                        </p:tgtEl>
                                        <p:attrNameLst>
                                          <p:attrName>ppt_x</p:attrName>
                                        </p:attrNameLst>
                                      </p:cBhvr>
                                      <p:tavLst>
                                        <p:tav tm="0">
                                          <p:val>
                                            <p:strVal val="1+#ppt_w/2"/>
                                          </p:val>
                                        </p:tav>
                                        <p:tav tm="100000">
                                          <p:val>
                                            <p:strVal val="#ppt_x"/>
                                          </p:val>
                                        </p:tav>
                                      </p:tavLst>
                                    </p:anim>
                                    <p:anim calcmode="lin" valueType="num">
                                      <p:cBhvr additive="base">
                                        <p:cTn id="162" dur="300" fill="hold"/>
                                        <p:tgtEl>
                                          <p:spTgt spid="130"/>
                                        </p:tgtEl>
                                        <p:attrNameLst>
                                          <p:attrName>ppt_y</p:attrName>
                                        </p:attrNameLst>
                                      </p:cBhvr>
                                      <p:tavLst>
                                        <p:tav tm="0">
                                          <p:val>
                                            <p:strVal val="#ppt_y"/>
                                          </p:val>
                                        </p:tav>
                                        <p:tav tm="100000">
                                          <p:val>
                                            <p:strVal val="#ppt_y"/>
                                          </p:val>
                                        </p:tav>
                                      </p:tavLst>
                                    </p:anim>
                                  </p:childTnLst>
                                </p:cTn>
                              </p:par>
                            </p:childTnLst>
                          </p:cTn>
                        </p:par>
                        <p:par>
                          <p:cTn id="163" fill="hold">
                            <p:stCondLst>
                              <p:cond delay="8300"/>
                            </p:stCondLst>
                            <p:childTnLst>
                              <p:par>
                                <p:cTn id="164" presetID="2" presetClass="entr" presetSubtype="2" fill="hold" grpId="0" nodeType="afterEffect">
                                  <p:stCondLst>
                                    <p:cond delay="0"/>
                                  </p:stCondLst>
                                  <p:childTnLst>
                                    <p:set>
                                      <p:cBhvr>
                                        <p:cTn id="165" dur="1" fill="hold">
                                          <p:stCondLst>
                                            <p:cond delay="0"/>
                                          </p:stCondLst>
                                        </p:cTn>
                                        <p:tgtEl>
                                          <p:spTgt spid="129"/>
                                        </p:tgtEl>
                                        <p:attrNameLst>
                                          <p:attrName>style.visibility</p:attrName>
                                        </p:attrNameLst>
                                      </p:cBhvr>
                                      <p:to>
                                        <p:strVal val="visible"/>
                                      </p:to>
                                    </p:set>
                                    <p:anim calcmode="lin" valueType="num">
                                      <p:cBhvr additive="base">
                                        <p:cTn id="166" dur="300" fill="hold"/>
                                        <p:tgtEl>
                                          <p:spTgt spid="129"/>
                                        </p:tgtEl>
                                        <p:attrNameLst>
                                          <p:attrName>ppt_x</p:attrName>
                                        </p:attrNameLst>
                                      </p:cBhvr>
                                      <p:tavLst>
                                        <p:tav tm="0">
                                          <p:val>
                                            <p:strVal val="1+#ppt_w/2"/>
                                          </p:val>
                                        </p:tav>
                                        <p:tav tm="100000">
                                          <p:val>
                                            <p:strVal val="#ppt_x"/>
                                          </p:val>
                                        </p:tav>
                                      </p:tavLst>
                                    </p:anim>
                                    <p:anim calcmode="lin" valueType="num">
                                      <p:cBhvr additive="base">
                                        <p:cTn id="167" dur="300" fill="hold"/>
                                        <p:tgtEl>
                                          <p:spTgt spid="129"/>
                                        </p:tgtEl>
                                        <p:attrNameLst>
                                          <p:attrName>ppt_y</p:attrName>
                                        </p:attrNameLst>
                                      </p:cBhvr>
                                      <p:tavLst>
                                        <p:tav tm="0">
                                          <p:val>
                                            <p:strVal val="#ppt_y"/>
                                          </p:val>
                                        </p:tav>
                                        <p:tav tm="100000">
                                          <p:val>
                                            <p:strVal val="#ppt_y"/>
                                          </p:val>
                                        </p:tav>
                                      </p:tavLst>
                                    </p:anim>
                                  </p:childTnLst>
                                </p:cTn>
                              </p:par>
                            </p:childTnLst>
                          </p:cTn>
                        </p:par>
                        <p:par>
                          <p:cTn id="168" fill="hold">
                            <p:stCondLst>
                              <p:cond delay="8600"/>
                            </p:stCondLst>
                            <p:childTnLst>
                              <p:par>
                                <p:cTn id="169" presetID="22" presetClass="entr" presetSubtype="8" fill="hold" grpId="0" nodeType="afterEffect">
                                  <p:stCondLst>
                                    <p:cond delay="0"/>
                                  </p:stCondLst>
                                  <p:childTnLst>
                                    <p:set>
                                      <p:cBhvr>
                                        <p:cTn id="170" dur="1" fill="hold">
                                          <p:stCondLst>
                                            <p:cond delay="0"/>
                                          </p:stCondLst>
                                        </p:cTn>
                                        <p:tgtEl>
                                          <p:spTgt spid="132"/>
                                        </p:tgtEl>
                                        <p:attrNameLst>
                                          <p:attrName>style.visibility</p:attrName>
                                        </p:attrNameLst>
                                      </p:cBhvr>
                                      <p:to>
                                        <p:strVal val="visible"/>
                                      </p:to>
                                    </p:set>
                                    <p:animEffect transition="in" filter="wipe(left)">
                                      <p:cBhvr>
                                        <p:cTn id="171" dur="500"/>
                                        <p:tgtEl>
                                          <p:spTgt spid="132"/>
                                        </p:tgtEl>
                                      </p:cBhvr>
                                    </p:animEffect>
                                  </p:childTnLst>
                                </p:cTn>
                              </p:par>
                            </p:childTnLst>
                          </p:cTn>
                        </p:par>
                        <p:par>
                          <p:cTn id="172" fill="hold">
                            <p:stCondLst>
                              <p:cond delay="9100"/>
                            </p:stCondLst>
                            <p:childTnLst>
                              <p:par>
                                <p:cTn id="173" presetID="22" presetClass="entr" presetSubtype="8" fill="hold" grpId="0" nodeType="afterEffect">
                                  <p:stCondLst>
                                    <p:cond delay="0"/>
                                  </p:stCondLst>
                                  <p:childTnLst>
                                    <p:set>
                                      <p:cBhvr>
                                        <p:cTn id="174" dur="1" fill="hold">
                                          <p:stCondLst>
                                            <p:cond delay="0"/>
                                          </p:stCondLst>
                                        </p:cTn>
                                        <p:tgtEl>
                                          <p:spTgt spid="131"/>
                                        </p:tgtEl>
                                        <p:attrNameLst>
                                          <p:attrName>style.visibility</p:attrName>
                                        </p:attrNameLst>
                                      </p:cBhvr>
                                      <p:to>
                                        <p:strVal val="visible"/>
                                      </p:to>
                                    </p:set>
                                    <p:animEffect transition="in" filter="wipe(left)">
                                      <p:cBhvr>
                                        <p:cTn id="175" dur="500"/>
                                        <p:tgtEl>
                                          <p:spTgt spid="131"/>
                                        </p:tgtEl>
                                      </p:cBhvr>
                                    </p:animEffect>
                                  </p:childTnLst>
                                </p:cTn>
                              </p:par>
                            </p:childTnLst>
                          </p:cTn>
                        </p:par>
                        <p:par>
                          <p:cTn id="176" fill="hold">
                            <p:stCondLst>
                              <p:cond delay="9600"/>
                            </p:stCondLst>
                            <p:childTnLst>
                              <p:par>
                                <p:cTn id="177" presetID="22" presetClass="entr" presetSubtype="8" fill="hold" grpId="0" nodeType="afterEffect">
                                  <p:stCondLst>
                                    <p:cond delay="0"/>
                                  </p:stCondLst>
                                  <p:childTnLst>
                                    <p:set>
                                      <p:cBhvr>
                                        <p:cTn id="178" dur="1" fill="hold">
                                          <p:stCondLst>
                                            <p:cond delay="0"/>
                                          </p:stCondLst>
                                        </p:cTn>
                                        <p:tgtEl>
                                          <p:spTgt spid="133"/>
                                        </p:tgtEl>
                                        <p:attrNameLst>
                                          <p:attrName>style.visibility</p:attrName>
                                        </p:attrNameLst>
                                      </p:cBhvr>
                                      <p:to>
                                        <p:strVal val="visible"/>
                                      </p:to>
                                    </p:set>
                                    <p:animEffect transition="in" filter="wipe(left)">
                                      <p:cBhvr>
                                        <p:cTn id="179" dur="500"/>
                                        <p:tgtEl>
                                          <p:spTgt spid="133"/>
                                        </p:tgtEl>
                                      </p:cBhvr>
                                    </p:animEffect>
                                  </p:childTnLst>
                                </p:cTn>
                              </p:par>
                            </p:childTnLst>
                          </p:cTn>
                        </p:par>
                        <p:par>
                          <p:cTn id="180" fill="hold">
                            <p:stCondLst>
                              <p:cond delay="10100"/>
                            </p:stCondLst>
                            <p:childTnLst>
                              <p:par>
                                <p:cTn id="181" presetID="22" presetClass="entr" presetSubtype="4" fill="hold" grpId="0" nodeType="afterEffect">
                                  <p:stCondLst>
                                    <p:cond delay="0"/>
                                  </p:stCondLst>
                                  <p:childTnLst>
                                    <p:set>
                                      <p:cBhvr>
                                        <p:cTn id="182" dur="1" fill="hold">
                                          <p:stCondLst>
                                            <p:cond delay="0"/>
                                          </p:stCondLst>
                                        </p:cTn>
                                        <p:tgtEl>
                                          <p:spTgt spid="143"/>
                                        </p:tgtEl>
                                        <p:attrNameLst>
                                          <p:attrName>style.visibility</p:attrName>
                                        </p:attrNameLst>
                                      </p:cBhvr>
                                      <p:to>
                                        <p:strVal val="visible"/>
                                      </p:to>
                                    </p:set>
                                    <p:animEffect transition="in" filter="wipe(down)">
                                      <p:cBhvr>
                                        <p:cTn id="183" dur="500"/>
                                        <p:tgtEl>
                                          <p:spTgt spid="143"/>
                                        </p:tgtEl>
                                      </p:cBhvr>
                                    </p:animEffect>
                                  </p:childTnLst>
                                </p:cTn>
                              </p:par>
                            </p:childTnLst>
                          </p:cTn>
                        </p:par>
                        <p:par>
                          <p:cTn id="184" fill="hold">
                            <p:stCondLst>
                              <p:cond delay="10600"/>
                            </p:stCondLst>
                            <p:childTnLst>
                              <p:par>
                                <p:cTn id="185" presetID="22" presetClass="entr" presetSubtype="8" fill="hold" grpId="0" nodeType="afterEffect">
                                  <p:stCondLst>
                                    <p:cond delay="0"/>
                                  </p:stCondLst>
                                  <p:childTnLst>
                                    <p:set>
                                      <p:cBhvr>
                                        <p:cTn id="186" dur="1" fill="hold">
                                          <p:stCondLst>
                                            <p:cond delay="0"/>
                                          </p:stCondLst>
                                        </p:cTn>
                                        <p:tgtEl>
                                          <p:spTgt spid="134"/>
                                        </p:tgtEl>
                                        <p:attrNameLst>
                                          <p:attrName>style.visibility</p:attrName>
                                        </p:attrNameLst>
                                      </p:cBhvr>
                                      <p:to>
                                        <p:strVal val="visible"/>
                                      </p:to>
                                    </p:set>
                                    <p:animEffect transition="in" filter="wipe(left)">
                                      <p:cBhvr>
                                        <p:cTn id="187" dur="500"/>
                                        <p:tgtEl>
                                          <p:spTgt spid="134"/>
                                        </p:tgtEl>
                                      </p:cBhvr>
                                    </p:animEffect>
                                  </p:childTnLst>
                                </p:cTn>
                              </p:par>
                            </p:childTnLst>
                          </p:cTn>
                        </p:par>
                        <p:par>
                          <p:cTn id="188" fill="hold">
                            <p:stCondLst>
                              <p:cond delay="11100"/>
                            </p:stCondLst>
                            <p:childTnLst>
                              <p:par>
                                <p:cTn id="189" presetID="22" presetClass="entr" presetSubtype="4" fill="hold" grpId="0" nodeType="afterEffect">
                                  <p:stCondLst>
                                    <p:cond delay="0"/>
                                  </p:stCondLst>
                                  <p:childTnLst>
                                    <p:set>
                                      <p:cBhvr>
                                        <p:cTn id="190" dur="1" fill="hold">
                                          <p:stCondLst>
                                            <p:cond delay="0"/>
                                          </p:stCondLst>
                                        </p:cTn>
                                        <p:tgtEl>
                                          <p:spTgt spid="144"/>
                                        </p:tgtEl>
                                        <p:attrNameLst>
                                          <p:attrName>style.visibility</p:attrName>
                                        </p:attrNameLst>
                                      </p:cBhvr>
                                      <p:to>
                                        <p:strVal val="visible"/>
                                      </p:to>
                                    </p:set>
                                    <p:animEffect transition="in" filter="wipe(down)">
                                      <p:cBhvr>
                                        <p:cTn id="191"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 grpId="0"/>
      <p:bldP spid="99" grpId="0"/>
      <p:bldP spid="100" grpId="0"/>
      <p:bldP spid="101" grpId="0"/>
      <p:bldP spid="102" grpId="0"/>
      <p:bldP spid="103" grpId="0"/>
      <p:bldP spid="104" grpId="0"/>
      <p:bldP spid="105" grpId="0"/>
      <p:bldP spid="106" grpId="0"/>
      <p:bldP spid="107" grpId="0"/>
      <p:bldP spid="108" grpId="0"/>
      <p:bldP spid="119" grpId="0"/>
      <p:bldP spid="120" grpId="0"/>
      <p:bldP spid="121" grpId="0" animBg="1"/>
      <p:bldP spid="122" grpId="0" animBg="1"/>
      <p:bldP spid="123" grpId="0" animBg="1"/>
      <p:bldP spid="124" grpId="0" animBg="1"/>
      <p:bldP spid="125" grpId="0" animBg="1"/>
      <p:bldP spid="126" grpId="0" animBg="1"/>
      <p:bldP spid="127" grpId="0" animBg="1"/>
      <p:bldP spid="128" grpId="0" animBg="1"/>
      <p:bldP spid="129" grpId="0"/>
      <p:bldP spid="130" grpId="0"/>
      <p:bldP spid="131" grpId="0"/>
      <p:bldP spid="132" grpId="0"/>
      <p:bldP spid="133" grpId="0"/>
      <p:bldP spid="134" grpId="0"/>
      <p:bldP spid="135" grpId="0"/>
      <p:bldP spid="136" grpId="0"/>
      <p:bldP spid="137" grpId="0"/>
      <p:bldP spid="138" grpId="0"/>
      <p:bldP spid="139" grpId="0"/>
      <p:bldP spid="140" grpId="0"/>
      <p:bldP spid="141" grpId="0"/>
      <p:bldP spid="142" grpId="0"/>
      <p:bldP spid="143" grpId="0" animBg="1"/>
      <p:bldP spid="144" grpId="0" animBg="1"/>
      <p:bldP spid="14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6"/>
          <p:cNvGrpSpPr>
            <a:grpSpLocks/>
          </p:cNvGrpSpPr>
          <p:nvPr/>
        </p:nvGrpSpPr>
        <p:grpSpPr bwMode="auto">
          <a:xfrm>
            <a:off x="395642" y="1483494"/>
            <a:ext cx="4453516" cy="3745706"/>
            <a:chOff x="720" y="839"/>
            <a:chExt cx="3740" cy="3146"/>
          </a:xfrm>
          <a:solidFill>
            <a:srgbClr val="E8E8E6"/>
          </a:solidFill>
        </p:grpSpPr>
        <p:sp>
          <p:nvSpPr>
            <p:cNvPr id="3"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7"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9"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0"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1"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2"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3"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4"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5"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6"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7"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8"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9"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0"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1"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2"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3"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4"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5"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6"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7"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8"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9"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0"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1"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2"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3"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4"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5"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6"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7"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8"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39"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0"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1"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2"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3"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4"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5"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6"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7"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8"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49"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0"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1"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2"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3"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4"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5"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6"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7"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8"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9"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0"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1"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2"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3"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4"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tx1">
                  <a:lumMod val="85000"/>
                  <a:lumOff val="15000"/>
                </a:schemeClr>
              </a:solidFill>
              <a:prstDash val="solid"/>
              <a:round/>
              <a:headEnd/>
              <a:tailEnd/>
            </a:ln>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sp>
        <p:nvSpPr>
          <p:cNvPr id="65" name="Freeform 78"/>
          <p:cNvSpPr>
            <a:spLocks/>
          </p:cNvSpPr>
          <p:nvPr/>
        </p:nvSpPr>
        <p:spPr bwMode="gray">
          <a:xfrm>
            <a:off x="3334486" y="4436243"/>
            <a:ext cx="671600" cy="5715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4"/>
          </a:solidFill>
          <a:ln w="6350">
            <a:solidFill>
              <a:schemeClr val="tx1">
                <a:lumMod val="85000"/>
                <a:lumOff val="15000"/>
              </a:schemeClr>
            </a:solidFill>
            <a:prstDash val="solid"/>
            <a:round/>
            <a:headEnd/>
            <a:tailEnd/>
          </a:ln>
        </p:spPr>
        <p:txBody>
          <a:bodyPr lIns="68595" tIns="34297" rIns="68595" bIns="34297"/>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6" name="Freeform 92"/>
          <p:cNvSpPr>
            <a:spLocks/>
          </p:cNvSpPr>
          <p:nvPr/>
        </p:nvSpPr>
        <p:spPr bwMode="gray">
          <a:xfrm>
            <a:off x="3647662" y="3112269"/>
            <a:ext cx="587055" cy="394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2"/>
          </a:solidFill>
          <a:ln w="6350">
            <a:solidFill>
              <a:schemeClr val="tx1">
                <a:lumMod val="85000"/>
                <a:lumOff val="15000"/>
              </a:schemeClr>
            </a:solidFill>
            <a:prstDash val="solid"/>
            <a:round/>
            <a:headEnd/>
            <a:tailEnd/>
          </a:ln>
        </p:spPr>
        <p:txBody>
          <a:bodyPr lIns="68595" tIns="34297" rIns="68595" bIns="34297"/>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7" name="Freeform 100"/>
          <p:cNvSpPr>
            <a:spLocks/>
          </p:cNvSpPr>
          <p:nvPr/>
        </p:nvSpPr>
        <p:spPr bwMode="gray">
          <a:xfrm>
            <a:off x="3876292" y="2507431"/>
            <a:ext cx="512035" cy="51077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1"/>
          </a:solidFill>
          <a:ln w="6350">
            <a:solidFill>
              <a:schemeClr val="tx1">
                <a:lumMod val="85000"/>
                <a:lumOff val="15000"/>
              </a:schemeClr>
            </a:solidFill>
            <a:prstDash val="solid"/>
            <a:round/>
            <a:headEnd/>
            <a:tailEnd/>
          </a:ln>
        </p:spPr>
        <p:txBody>
          <a:bodyPr lIns="68595" tIns="34297" rIns="68595" bIns="34297"/>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68" name="Freeform 82"/>
          <p:cNvSpPr>
            <a:spLocks/>
          </p:cNvSpPr>
          <p:nvPr/>
        </p:nvSpPr>
        <p:spPr bwMode="gray">
          <a:xfrm>
            <a:off x="4001418" y="3790924"/>
            <a:ext cx="336990" cy="37861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3"/>
          </a:solidFill>
          <a:ln w="6350">
            <a:solidFill>
              <a:schemeClr val="tx1">
                <a:lumMod val="85000"/>
                <a:lumOff val="15000"/>
              </a:schemeClr>
            </a:solidFill>
            <a:prstDash val="solid"/>
            <a:round/>
            <a:headEnd/>
            <a:tailEnd/>
          </a:ln>
        </p:spPr>
        <p:txBody>
          <a:bodyPr lIns="68595" tIns="34297" rIns="68595" bIns="34297"/>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cxnSp>
        <p:nvCxnSpPr>
          <p:cNvPr id="69" name="直接连接符 68"/>
          <p:cNvCxnSpPr/>
          <p:nvPr/>
        </p:nvCxnSpPr>
        <p:spPr>
          <a:xfrm>
            <a:off x="4326661" y="2828306"/>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a:off x="4515994" y="3014638"/>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4166548" y="3210434"/>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4355883" y="3396767"/>
            <a:ext cx="184906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flipV="1">
            <a:off x="4278775" y="3894510"/>
            <a:ext cx="237218" cy="15359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4515994" y="3894510"/>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3784602" y="4758308"/>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3973936" y="4944641"/>
            <a:ext cx="214606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7" name="矩形 76"/>
          <p:cNvSpPr/>
          <p:nvPr/>
        </p:nvSpPr>
        <p:spPr>
          <a:xfrm>
            <a:off x="4965993" y="2654297"/>
            <a:ext cx="1234359" cy="288498"/>
          </a:xfrm>
          <a:prstGeom prst="rect">
            <a:avLst/>
          </a:prstGeom>
        </p:spPr>
        <p:txBody>
          <a:bodyPr wrap="none" lIns="68595" tIns="34297" rIns="68595" bIns="34297">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4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78" name="矩形 77"/>
          <p:cNvSpPr/>
          <p:nvPr/>
        </p:nvSpPr>
        <p:spPr>
          <a:xfrm>
            <a:off x="4965993" y="3086077"/>
            <a:ext cx="1234359" cy="288498"/>
          </a:xfrm>
          <a:prstGeom prst="rect">
            <a:avLst/>
          </a:prstGeom>
        </p:spPr>
        <p:txBody>
          <a:bodyPr wrap="none" lIns="68595" tIns="34297" rIns="68595" bIns="34297">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4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79" name="矩形 78"/>
          <p:cNvSpPr/>
          <p:nvPr/>
        </p:nvSpPr>
        <p:spPr>
          <a:xfrm>
            <a:off x="4965993" y="3585157"/>
            <a:ext cx="1234359" cy="288498"/>
          </a:xfrm>
          <a:prstGeom prst="rect">
            <a:avLst/>
          </a:prstGeom>
        </p:spPr>
        <p:txBody>
          <a:bodyPr wrap="none" lIns="68595" tIns="34297" rIns="68595" bIns="34297">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4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80" name="矩形 79"/>
          <p:cNvSpPr/>
          <p:nvPr/>
        </p:nvSpPr>
        <p:spPr>
          <a:xfrm>
            <a:off x="4932040" y="4582634"/>
            <a:ext cx="1234359" cy="288498"/>
          </a:xfrm>
          <a:prstGeom prst="rect">
            <a:avLst/>
          </a:prstGeom>
        </p:spPr>
        <p:txBody>
          <a:bodyPr wrap="none" lIns="68595" tIns="34297" rIns="68595" bIns="34297">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4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81" name="矩形标注 80"/>
          <p:cNvSpPr/>
          <p:nvPr/>
        </p:nvSpPr>
        <p:spPr>
          <a:xfrm>
            <a:off x="6607140" y="2220493"/>
            <a:ext cx="2175135" cy="2923856"/>
          </a:xfrm>
          <a:prstGeom prst="wedgeRectCallout">
            <a:avLst>
              <a:gd name="adj1" fmla="val -72333"/>
              <a:gd name="adj2" fmla="val 1971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95" tIns="34297" rIns="68595" bIns="34297"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82" name="TextBox 81"/>
          <p:cNvSpPr txBox="1"/>
          <p:nvPr/>
        </p:nvSpPr>
        <p:spPr>
          <a:xfrm>
            <a:off x="6715167" y="2321728"/>
            <a:ext cx="2067109" cy="2686583"/>
          </a:xfrm>
          <a:prstGeom prst="rect">
            <a:avLst/>
          </a:prstGeom>
          <a:noFill/>
        </p:spPr>
        <p:txBody>
          <a:bodyPr wrap="square" lIns="68595" tIns="34297" rIns="68595" bIns="34297" rtlCol="0">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您的内容打在这里。您的内容打在这里，或者通过复制您的文本后，在此框中选择粘贴</a:t>
            </a:r>
            <a:r>
              <a:rPr kumimoji="0" lang="en-US" altLang="zh-CN"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您的内容打在这里，或者通过复制您的文本后，在此框中选择</a:t>
            </a:r>
            <a:r>
              <a:rPr kumimoji="0" lang="zh-CN" altLang="en-US" sz="12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粘贴。</a:t>
            </a:r>
            <a:endPar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689792522"/>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58000">
                                          <p:cBhvr additive="base">
                                            <p:cTn id="7" dur="1000" fill="hold"/>
                                            <p:tgtEl>
                                              <p:spTgt spid="2"/>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66"/>
                                            </p:tgtEl>
                                            <p:attrNameLst>
                                              <p:attrName>style.visibility</p:attrName>
                                            </p:attrNameLst>
                                          </p:cBhvr>
                                          <p:to>
                                            <p:strVal val="visible"/>
                                          </p:to>
                                        </p:set>
                                        <p:animEffect transition="in" filter="fade">
                                          <p:cBhvr>
                                            <p:cTn id="11" dur="500"/>
                                            <p:tgtEl>
                                              <p:spTgt spid="66"/>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67"/>
                                            </p:tgtEl>
                                            <p:attrNameLst>
                                              <p:attrName>style.visibility</p:attrName>
                                            </p:attrNameLst>
                                          </p:cBhvr>
                                          <p:to>
                                            <p:strVal val="visible"/>
                                          </p:to>
                                        </p:set>
                                        <p:animEffect transition="in" filter="fade">
                                          <p:cBhvr>
                                            <p:cTn id="14" dur="500"/>
                                            <p:tgtEl>
                                              <p:spTgt spid="67"/>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68"/>
                                            </p:tgtEl>
                                            <p:attrNameLst>
                                              <p:attrName>style.visibility</p:attrName>
                                            </p:attrNameLst>
                                          </p:cBhvr>
                                          <p:to>
                                            <p:strVal val="visible"/>
                                          </p:to>
                                        </p:set>
                                        <p:animEffect transition="in" filter="fade">
                                          <p:cBhvr>
                                            <p:cTn id="17" dur="500"/>
                                            <p:tgtEl>
                                              <p:spTgt spid="68"/>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65"/>
                                            </p:tgtEl>
                                            <p:attrNameLst>
                                              <p:attrName>style.visibility</p:attrName>
                                            </p:attrNameLst>
                                          </p:cBhvr>
                                          <p:to>
                                            <p:strVal val="visible"/>
                                          </p:to>
                                        </p:set>
                                        <p:animEffect transition="in" filter="fade">
                                          <p:cBhvr>
                                            <p:cTn id="20" dur="500"/>
                                            <p:tgtEl>
                                              <p:spTgt spid="65"/>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69"/>
                                            </p:tgtEl>
                                            <p:attrNameLst>
                                              <p:attrName>style.visibility</p:attrName>
                                            </p:attrNameLst>
                                          </p:cBhvr>
                                          <p:to>
                                            <p:strVal val="visible"/>
                                          </p:to>
                                        </p:set>
                                        <p:animEffect transition="in" filter="fade">
                                          <p:cBhvr>
                                            <p:cTn id="24" dur="500"/>
                                            <p:tgtEl>
                                              <p:spTgt spid="69"/>
                                            </p:tgtEl>
                                          </p:cBhvr>
                                        </p:animEffect>
                                      </p:childTnLst>
                                    </p:cTn>
                                  </p:par>
                                  <p:par>
                                    <p:cTn id="25" presetID="10" presetClass="entr" presetSubtype="0" fill="hold" nodeType="with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par>
                                    <p:cTn id="28" presetID="10" presetClass="entr" presetSubtype="0" fill="hold" nodeType="withEffect">
                                      <p:stCondLst>
                                        <p:cond delay="0"/>
                                      </p:stCondLst>
                                      <p:childTnLst>
                                        <p:set>
                                          <p:cBhvr>
                                            <p:cTn id="29" dur="1" fill="hold">
                                              <p:stCondLst>
                                                <p:cond delay="0"/>
                                              </p:stCondLst>
                                            </p:cTn>
                                            <p:tgtEl>
                                              <p:spTgt spid="71"/>
                                            </p:tgtEl>
                                            <p:attrNameLst>
                                              <p:attrName>style.visibility</p:attrName>
                                            </p:attrNameLst>
                                          </p:cBhvr>
                                          <p:to>
                                            <p:strVal val="visible"/>
                                          </p:to>
                                        </p:set>
                                        <p:animEffect transition="in" filter="fade">
                                          <p:cBhvr>
                                            <p:cTn id="30" dur="500"/>
                                            <p:tgtEl>
                                              <p:spTgt spid="71"/>
                                            </p:tgtEl>
                                          </p:cBhvr>
                                        </p:animEffect>
                                      </p:childTnLst>
                                    </p:cTn>
                                  </p:par>
                                  <p:par>
                                    <p:cTn id="31" presetID="10" presetClass="entr" presetSubtype="0" fill="hold" nodeType="withEffect">
                                      <p:stCondLst>
                                        <p:cond delay="0"/>
                                      </p:stCondLst>
                                      <p:childTnLst>
                                        <p:set>
                                          <p:cBhvr>
                                            <p:cTn id="32" dur="1" fill="hold">
                                              <p:stCondLst>
                                                <p:cond delay="0"/>
                                              </p:stCondLst>
                                            </p:cTn>
                                            <p:tgtEl>
                                              <p:spTgt spid="72"/>
                                            </p:tgtEl>
                                            <p:attrNameLst>
                                              <p:attrName>style.visibility</p:attrName>
                                            </p:attrNameLst>
                                          </p:cBhvr>
                                          <p:to>
                                            <p:strVal val="visible"/>
                                          </p:to>
                                        </p:set>
                                        <p:animEffect transition="in" filter="fade">
                                          <p:cBhvr>
                                            <p:cTn id="33" dur="500"/>
                                            <p:tgtEl>
                                              <p:spTgt spid="72"/>
                                            </p:tgtEl>
                                          </p:cBhvr>
                                        </p:animEffect>
                                      </p:childTnLst>
                                    </p:cTn>
                                  </p:par>
                                  <p:par>
                                    <p:cTn id="34" presetID="10" presetClass="entr" presetSubtype="0" fill="hold" nodeType="withEffect">
                                      <p:stCondLst>
                                        <p:cond delay="0"/>
                                      </p:stCondLst>
                                      <p:childTnLst>
                                        <p:set>
                                          <p:cBhvr>
                                            <p:cTn id="35" dur="1" fill="hold">
                                              <p:stCondLst>
                                                <p:cond delay="0"/>
                                              </p:stCondLst>
                                            </p:cTn>
                                            <p:tgtEl>
                                              <p:spTgt spid="73"/>
                                            </p:tgtEl>
                                            <p:attrNameLst>
                                              <p:attrName>style.visibility</p:attrName>
                                            </p:attrNameLst>
                                          </p:cBhvr>
                                          <p:to>
                                            <p:strVal val="visible"/>
                                          </p:to>
                                        </p:set>
                                        <p:animEffect transition="in" filter="fade">
                                          <p:cBhvr>
                                            <p:cTn id="36" dur="500"/>
                                            <p:tgtEl>
                                              <p:spTgt spid="73"/>
                                            </p:tgtEl>
                                          </p:cBhvr>
                                        </p:animEffect>
                                      </p:childTnLst>
                                    </p:cTn>
                                  </p:par>
                                  <p:par>
                                    <p:cTn id="37" presetID="10" presetClass="entr" presetSubtype="0" fill="hold" nodeType="withEffect">
                                      <p:stCondLst>
                                        <p:cond delay="0"/>
                                      </p:stCondLst>
                                      <p:childTnLst>
                                        <p:set>
                                          <p:cBhvr>
                                            <p:cTn id="38" dur="1" fill="hold">
                                              <p:stCondLst>
                                                <p:cond delay="0"/>
                                              </p:stCondLst>
                                            </p:cTn>
                                            <p:tgtEl>
                                              <p:spTgt spid="74"/>
                                            </p:tgtEl>
                                            <p:attrNameLst>
                                              <p:attrName>style.visibility</p:attrName>
                                            </p:attrNameLst>
                                          </p:cBhvr>
                                          <p:to>
                                            <p:strVal val="visible"/>
                                          </p:to>
                                        </p:set>
                                        <p:animEffect transition="in" filter="fade">
                                          <p:cBhvr>
                                            <p:cTn id="39" dur="500"/>
                                            <p:tgtEl>
                                              <p:spTgt spid="74"/>
                                            </p:tgtEl>
                                          </p:cBhvr>
                                        </p:animEffect>
                                      </p:childTnLst>
                                    </p:cTn>
                                  </p:par>
                                  <p:par>
                                    <p:cTn id="40" presetID="10" presetClass="entr" presetSubtype="0" fill="hold" nodeType="withEffect">
                                      <p:stCondLst>
                                        <p:cond delay="0"/>
                                      </p:stCondLst>
                                      <p:childTnLst>
                                        <p:set>
                                          <p:cBhvr>
                                            <p:cTn id="41" dur="1" fill="hold">
                                              <p:stCondLst>
                                                <p:cond delay="0"/>
                                              </p:stCondLst>
                                            </p:cTn>
                                            <p:tgtEl>
                                              <p:spTgt spid="75"/>
                                            </p:tgtEl>
                                            <p:attrNameLst>
                                              <p:attrName>style.visibility</p:attrName>
                                            </p:attrNameLst>
                                          </p:cBhvr>
                                          <p:to>
                                            <p:strVal val="visible"/>
                                          </p:to>
                                        </p:set>
                                        <p:animEffect transition="in" filter="fade">
                                          <p:cBhvr>
                                            <p:cTn id="42" dur="500"/>
                                            <p:tgtEl>
                                              <p:spTgt spid="75"/>
                                            </p:tgtEl>
                                          </p:cBhvr>
                                        </p:animEffect>
                                      </p:childTnLst>
                                    </p:cTn>
                                  </p:par>
                                  <p:par>
                                    <p:cTn id="43" presetID="10" presetClass="entr" presetSubtype="0" fill="hold" nodeType="withEffect">
                                      <p:stCondLst>
                                        <p:cond delay="0"/>
                                      </p:stCondLst>
                                      <p:childTnLst>
                                        <p:set>
                                          <p:cBhvr>
                                            <p:cTn id="44" dur="1" fill="hold">
                                              <p:stCondLst>
                                                <p:cond delay="0"/>
                                              </p:stCondLst>
                                            </p:cTn>
                                            <p:tgtEl>
                                              <p:spTgt spid="76"/>
                                            </p:tgtEl>
                                            <p:attrNameLst>
                                              <p:attrName>style.visibility</p:attrName>
                                            </p:attrNameLst>
                                          </p:cBhvr>
                                          <p:to>
                                            <p:strVal val="visible"/>
                                          </p:to>
                                        </p:set>
                                        <p:animEffect transition="in" filter="fade">
                                          <p:cBhvr>
                                            <p:cTn id="45" dur="500"/>
                                            <p:tgtEl>
                                              <p:spTgt spid="7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0"/>
                                            </p:tgtEl>
                                            <p:attrNameLst>
                                              <p:attrName>style.visibility</p:attrName>
                                            </p:attrNameLst>
                                          </p:cBhvr>
                                          <p:to>
                                            <p:strVal val="visible"/>
                                          </p:to>
                                        </p:set>
                                        <p:animEffect transition="in" filter="fade">
                                          <p:cBhvr>
                                            <p:cTn id="48" dur="500"/>
                                            <p:tgtEl>
                                              <p:spTgt spid="8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79"/>
                                            </p:tgtEl>
                                            <p:attrNameLst>
                                              <p:attrName>style.visibility</p:attrName>
                                            </p:attrNameLst>
                                          </p:cBhvr>
                                          <p:to>
                                            <p:strVal val="visible"/>
                                          </p:to>
                                        </p:set>
                                        <p:animEffect transition="in" filter="fade">
                                          <p:cBhvr>
                                            <p:cTn id="51" dur="500"/>
                                            <p:tgtEl>
                                              <p:spTgt spid="7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78"/>
                                            </p:tgtEl>
                                            <p:attrNameLst>
                                              <p:attrName>style.visibility</p:attrName>
                                            </p:attrNameLst>
                                          </p:cBhvr>
                                          <p:to>
                                            <p:strVal val="visible"/>
                                          </p:to>
                                        </p:set>
                                        <p:animEffect transition="in" filter="fade">
                                          <p:cBhvr>
                                            <p:cTn id="54" dur="500"/>
                                            <p:tgtEl>
                                              <p:spTgt spid="78"/>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77"/>
                                            </p:tgtEl>
                                            <p:attrNameLst>
                                              <p:attrName>style.visibility</p:attrName>
                                            </p:attrNameLst>
                                          </p:cBhvr>
                                          <p:to>
                                            <p:strVal val="visible"/>
                                          </p:to>
                                        </p:set>
                                        <p:animEffect transition="in" filter="fade">
                                          <p:cBhvr>
                                            <p:cTn id="57" dur="500"/>
                                            <p:tgtEl>
                                              <p:spTgt spid="77"/>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81"/>
                                            </p:tgtEl>
                                            <p:attrNameLst>
                                              <p:attrName>style.visibility</p:attrName>
                                            </p:attrNameLst>
                                          </p:cBhvr>
                                          <p:to>
                                            <p:strVal val="visible"/>
                                          </p:to>
                                        </p:set>
                                        <p:animEffect transition="in" filter="wipe(left)">
                                          <p:cBhvr>
                                            <p:cTn id="61" dur="500"/>
                                            <p:tgtEl>
                                              <p:spTgt spid="81"/>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82"/>
                                            </p:tgtEl>
                                            <p:attrNameLst>
                                              <p:attrName>style.visibility</p:attrName>
                                            </p:attrNameLst>
                                          </p:cBhvr>
                                          <p:to>
                                            <p:strVal val="visible"/>
                                          </p:to>
                                        </p:set>
                                        <p:animEffect transition="in" filter="wipe(left)">
                                          <p:cBhvr>
                                            <p:cTn id="65" dur="100"/>
                                            <p:tgtEl>
                                              <p:spTgt spid="82"/>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82"/>
                                            </p:tgtEl>
                                          </p:cBhvr>
                                          <p:to x="80000" y="100000"/>
                                        </p:animScale>
                                        <p:anim by="(#ppt_w*0.10)" calcmode="lin" valueType="num">
                                          <p:cBhvr>
                                            <p:cTn id="68" dur="50" autoRev="1" fill="hold">
                                              <p:stCondLst>
                                                <p:cond delay="0"/>
                                              </p:stCondLst>
                                            </p:cTn>
                                            <p:tgtEl>
                                              <p:spTgt spid="82"/>
                                            </p:tgtEl>
                                            <p:attrNameLst>
                                              <p:attrName>ppt_x</p:attrName>
                                            </p:attrNameLst>
                                          </p:cBhvr>
                                        </p:anim>
                                        <p:anim by="(-#ppt_w*0.10)" calcmode="lin" valueType="num">
                                          <p:cBhvr>
                                            <p:cTn id="69" dur="50" autoRev="1" fill="hold">
                                              <p:stCondLst>
                                                <p:cond delay="0"/>
                                              </p:stCondLst>
                                            </p:cTn>
                                            <p:tgtEl>
                                              <p:spTgt spid="82"/>
                                            </p:tgtEl>
                                            <p:attrNameLst>
                                              <p:attrName>ppt_y</p:attrName>
                                            </p:attrNameLst>
                                          </p:cBhvr>
                                        </p:anim>
                                        <p:animRot by="-480000">
                                          <p:cBhvr>
                                            <p:cTn id="70" dur="50" autoRev="1" fill="hold">
                                              <p:stCondLst>
                                                <p:cond delay="0"/>
                                              </p:stCondLst>
                                            </p:cTn>
                                            <p:tgtEl>
                                              <p:spTgt spid="8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77" grpId="0"/>
          <p:bldP spid="78" grpId="0"/>
          <p:bldP spid="79" grpId="0"/>
          <p:bldP spid="80" grpId="0"/>
          <p:bldP spid="81" grpId="0" animBg="1"/>
          <p:bldP spid="82" grpId="0"/>
          <p:bldP spid="82"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66"/>
                                            </p:tgtEl>
                                            <p:attrNameLst>
                                              <p:attrName>style.visibility</p:attrName>
                                            </p:attrNameLst>
                                          </p:cBhvr>
                                          <p:to>
                                            <p:strVal val="visible"/>
                                          </p:to>
                                        </p:set>
                                        <p:animEffect transition="in" filter="fade">
                                          <p:cBhvr>
                                            <p:cTn id="11" dur="500"/>
                                            <p:tgtEl>
                                              <p:spTgt spid="66"/>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67"/>
                                            </p:tgtEl>
                                            <p:attrNameLst>
                                              <p:attrName>style.visibility</p:attrName>
                                            </p:attrNameLst>
                                          </p:cBhvr>
                                          <p:to>
                                            <p:strVal val="visible"/>
                                          </p:to>
                                        </p:set>
                                        <p:animEffect transition="in" filter="fade">
                                          <p:cBhvr>
                                            <p:cTn id="14" dur="500"/>
                                            <p:tgtEl>
                                              <p:spTgt spid="67"/>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68"/>
                                            </p:tgtEl>
                                            <p:attrNameLst>
                                              <p:attrName>style.visibility</p:attrName>
                                            </p:attrNameLst>
                                          </p:cBhvr>
                                          <p:to>
                                            <p:strVal val="visible"/>
                                          </p:to>
                                        </p:set>
                                        <p:animEffect transition="in" filter="fade">
                                          <p:cBhvr>
                                            <p:cTn id="17" dur="500"/>
                                            <p:tgtEl>
                                              <p:spTgt spid="68"/>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65"/>
                                            </p:tgtEl>
                                            <p:attrNameLst>
                                              <p:attrName>style.visibility</p:attrName>
                                            </p:attrNameLst>
                                          </p:cBhvr>
                                          <p:to>
                                            <p:strVal val="visible"/>
                                          </p:to>
                                        </p:set>
                                        <p:animEffect transition="in" filter="fade">
                                          <p:cBhvr>
                                            <p:cTn id="20" dur="500"/>
                                            <p:tgtEl>
                                              <p:spTgt spid="65"/>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69"/>
                                            </p:tgtEl>
                                            <p:attrNameLst>
                                              <p:attrName>style.visibility</p:attrName>
                                            </p:attrNameLst>
                                          </p:cBhvr>
                                          <p:to>
                                            <p:strVal val="visible"/>
                                          </p:to>
                                        </p:set>
                                        <p:animEffect transition="in" filter="fade">
                                          <p:cBhvr>
                                            <p:cTn id="24" dur="500"/>
                                            <p:tgtEl>
                                              <p:spTgt spid="69"/>
                                            </p:tgtEl>
                                          </p:cBhvr>
                                        </p:animEffect>
                                      </p:childTnLst>
                                    </p:cTn>
                                  </p:par>
                                  <p:par>
                                    <p:cTn id="25" presetID="10" presetClass="entr" presetSubtype="0" fill="hold" nodeType="with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500"/>
                                            <p:tgtEl>
                                              <p:spTgt spid="70"/>
                                            </p:tgtEl>
                                          </p:cBhvr>
                                        </p:animEffect>
                                      </p:childTnLst>
                                    </p:cTn>
                                  </p:par>
                                  <p:par>
                                    <p:cTn id="28" presetID="10" presetClass="entr" presetSubtype="0" fill="hold" nodeType="withEffect">
                                      <p:stCondLst>
                                        <p:cond delay="0"/>
                                      </p:stCondLst>
                                      <p:childTnLst>
                                        <p:set>
                                          <p:cBhvr>
                                            <p:cTn id="29" dur="1" fill="hold">
                                              <p:stCondLst>
                                                <p:cond delay="0"/>
                                              </p:stCondLst>
                                            </p:cTn>
                                            <p:tgtEl>
                                              <p:spTgt spid="71"/>
                                            </p:tgtEl>
                                            <p:attrNameLst>
                                              <p:attrName>style.visibility</p:attrName>
                                            </p:attrNameLst>
                                          </p:cBhvr>
                                          <p:to>
                                            <p:strVal val="visible"/>
                                          </p:to>
                                        </p:set>
                                        <p:animEffect transition="in" filter="fade">
                                          <p:cBhvr>
                                            <p:cTn id="30" dur="500"/>
                                            <p:tgtEl>
                                              <p:spTgt spid="71"/>
                                            </p:tgtEl>
                                          </p:cBhvr>
                                        </p:animEffect>
                                      </p:childTnLst>
                                    </p:cTn>
                                  </p:par>
                                  <p:par>
                                    <p:cTn id="31" presetID="10" presetClass="entr" presetSubtype="0" fill="hold" nodeType="withEffect">
                                      <p:stCondLst>
                                        <p:cond delay="0"/>
                                      </p:stCondLst>
                                      <p:childTnLst>
                                        <p:set>
                                          <p:cBhvr>
                                            <p:cTn id="32" dur="1" fill="hold">
                                              <p:stCondLst>
                                                <p:cond delay="0"/>
                                              </p:stCondLst>
                                            </p:cTn>
                                            <p:tgtEl>
                                              <p:spTgt spid="72"/>
                                            </p:tgtEl>
                                            <p:attrNameLst>
                                              <p:attrName>style.visibility</p:attrName>
                                            </p:attrNameLst>
                                          </p:cBhvr>
                                          <p:to>
                                            <p:strVal val="visible"/>
                                          </p:to>
                                        </p:set>
                                        <p:animEffect transition="in" filter="fade">
                                          <p:cBhvr>
                                            <p:cTn id="33" dur="500"/>
                                            <p:tgtEl>
                                              <p:spTgt spid="72"/>
                                            </p:tgtEl>
                                          </p:cBhvr>
                                        </p:animEffect>
                                      </p:childTnLst>
                                    </p:cTn>
                                  </p:par>
                                  <p:par>
                                    <p:cTn id="34" presetID="10" presetClass="entr" presetSubtype="0" fill="hold" nodeType="withEffect">
                                      <p:stCondLst>
                                        <p:cond delay="0"/>
                                      </p:stCondLst>
                                      <p:childTnLst>
                                        <p:set>
                                          <p:cBhvr>
                                            <p:cTn id="35" dur="1" fill="hold">
                                              <p:stCondLst>
                                                <p:cond delay="0"/>
                                              </p:stCondLst>
                                            </p:cTn>
                                            <p:tgtEl>
                                              <p:spTgt spid="73"/>
                                            </p:tgtEl>
                                            <p:attrNameLst>
                                              <p:attrName>style.visibility</p:attrName>
                                            </p:attrNameLst>
                                          </p:cBhvr>
                                          <p:to>
                                            <p:strVal val="visible"/>
                                          </p:to>
                                        </p:set>
                                        <p:animEffect transition="in" filter="fade">
                                          <p:cBhvr>
                                            <p:cTn id="36" dur="500"/>
                                            <p:tgtEl>
                                              <p:spTgt spid="73"/>
                                            </p:tgtEl>
                                          </p:cBhvr>
                                        </p:animEffect>
                                      </p:childTnLst>
                                    </p:cTn>
                                  </p:par>
                                  <p:par>
                                    <p:cTn id="37" presetID="10" presetClass="entr" presetSubtype="0" fill="hold" nodeType="withEffect">
                                      <p:stCondLst>
                                        <p:cond delay="0"/>
                                      </p:stCondLst>
                                      <p:childTnLst>
                                        <p:set>
                                          <p:cBhvr>
                                            <p:cTn id="38" dur="1" fill="hold">
                                              <p:stCondLst>
                                                <p:cond delay="0"/>
                                              </p:stCondLst>
                                            </p:cTn>
                                            <p:tgtEl>
                                              <p:spTgt spid="74"/>
                                            </p:tgtEl>
                                            <p:attrNameLst>
                                              <p:attrName>style.visibility</p:attrName>
                                            </p:attrNameLst>
                                          </p:cBhvr>
                                          <p:to>
                                            <p:strVal val="visible"/>
                                          </p:to>
                                        </p:set>
                                        <p:animEffect transition="in" filter="fade">
                                          <p:cBhvr>
                                            <p:cTn id="39" dur="500"/>
                                            <p:tgtEl>
                                              <p:spTgt spid="74"/>
                                            </p:tgtEl>
                                          </p:cBhvr>
                                        </p:animEffect>
                                      </p:childTnLst>
                                    </p:cTn>
                                  </p:par>
                                  <p:par>
                                    <p:cTn id="40" presetID="10" presetClass="entr" presetSubtype="0" fill="hold" nodeType="withEffect">
                                      <p:stCondLst>
                                        <p:cond delay="0"/>
                                      </p:stCondLst>
                                      <p:childTnLst>
                                        <p:set>
                                          <p:cBhvr>
                                            <p:cTn id="41" dur="1" fill="hold">
                                              <p:stCondLst>
                                                <p:cond delay="0"/>
                                              </p:stCondLst>
                                            </p:cTn>
                                            <p:tgtEl>
                                              <p:spTgt spid="75"/>
                                            </p:tgtEl>
                                            <p:attrNameLst>
                                              <p:attrName>style.visibility</p:attrName>
                                            </p:attrNameLst>
                                          </p:cBhvr>
                                          <p:to>
                                            <p:strVal val="visible"/>
                                          </p:to>
                                        </p:set>
                                        <p:animEffect transition="in" filter="fade">
                                          <p:cBhvr>
                                            <p:cTn id="42" dur="500"/>
                                            <p:tgtEl>
                                              <p:spTgt spid="75"/>
                                            </p:tgtEl>
                                          </p:cBhvr>
                                        </p:animEffect>
                                      </p:childTnLst>
                                    </p:cTn>
                                  </p:par>
                                  <p:par>
                                    <p:cTn id="43" presetID="10" presetClass="entr" presetSubtype="0" fill="hold" nodeType="withEffect">
                                      <p:stCondLst>
                                        <p:cond delay="0"/>
                                      </p:stCondLst>
                                      <p:childTnLst>
                                        <p:set>
                                          <p:cBhvr>
                                            <p:cTn id="44" dur="1" fill="hold">
                                              <p:stCondLst>
                                                <p:cond delay="0"/>
                                              </p:stCondLst>
                                            </p:cTn>
                                            <p:tgtEl>
                                              <p:spTgt spid="76"/>
                                            </p:tgtEl>
                                            <p:attrNameLst>
                                              <p:attrName>style.visibility</p:attrName>
                                            </p:attrNameLst>
                                          </p:cBhvr>
                                          <p:to>
                                            <p:strVal val="visible"/>
                                          </p:to>
                                        </p:set>
                                        <p:animEffect transition="in" filter="fade">
                                          <p:cBhvr>
                                            <p:cTn id="45" dur="500"/>
                                            <p:tgtEl>
                                              <p:spTgt spid="76"/>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0"/>
                                            </p:tgtEl>
                                            <p:attrNameLst>
                                              <p:attrName>style.visibility</p:attrName>
                                            </p:attrNameLst>
                                          </p:cBhvr>
                                          <p:to>
                                            <p:strVal val="visible"/>
                                          </p:to>
                                        </p:set>
                                        <p:animEffect transition="in" filter="fade">
                                          <p:cBhvr>
                                            <p:cTn id="48" dur="500"/>
                                            <p:tgtEl>
                                              <p:spTgt spid="8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79"/>
                                            </p:tgtEl>
                                            <p:attrNameLst>
                                              <p:attrName>style.visibility</p:attrName>
                                            </p:attrNameLst>
                                          </p:cBhvr>
                                          <p:to>
                                            <p:strVal val="visible"/>
                                          </p:to>
                                        </p:set>
                                        <p:animEffect transition="in" filter="fade">
                                          <p:cBhvr>
                                            <p:cTn id="51" dur="500"/>
                                            <p:tgtEl>
                                              <p:spTgt spid="7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78"/>
                                            </p:tgtEl>
                                            <p:attrNameLst>
                                              <p:attrName>style.visibility</p:attrName>
                                            </p:attrNameLst>
                                          </p:cBhvr>
                                          <p:to>
                                            <p:strVal val="visible"/>
                                          </p:to>
                                        </p:set>
                                        <p:animEffect transition="in" filter="fade">
                                          <p:cBhvr>
                                            <p:cTn id="54" dur="500"/>
                                            <p:tgtEl>
                                              <p:spTgt spid="78"/>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77"/>
                                            </p:tgtEl>
                                            <p:attrNameLst>
                                              <p:attrName>style.visibility</p:attrName>
                                            </p:attrNameLst>
                                          </p:cBhvr>
                                          <p:to>
                                            <p:strVal val="visible"/>
                                          </p:to>
                                        </p:set>
                                        <p:animEffect transition="in" filter="fade">
                                          <p:cBhvr>
                                            <p:cTn id="57" dur="500"/>
                                            <p:tgtEl>
                                              <p:spTgt spid="77"/>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81"/>
                                            </p:tgtEl>
                                            <p:attrNameLst>
                                              <p:attrName>style.visibility</p:attrName>
                                            </p:attrNameLst>
                                          </p:cBhvr>
                                          <p:to>
                                            <p:strVal val="visible"/>
                                          </p:to>
                                        </p:set>
                                        <p:animEffect transition="in" filter="wipe(left)">
                                          <p:cBhvr>
                                            <p:cTn id="61" dur="500"/>
                                            <p:tgtEl>
                                              <p:spTgt spid="81"/>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82"/>
                                            </p:tgtEl>
                                            <p:attrNameLst>
                                              <p:attrName>style.visibility</p:attrName>
                                            </p:attrNameLst>
                                          </p:cBhvr>
                                          <p:to>
                                            <p:strVal val="visible"/>
                                          </p:to>
                                        </p:set>
                                        <p:animEffect transition="in" filter="wipe(left)">
                                          <p:cBhvr>
                                            <p:cTn id="65" dur="100"/>
                                            <p:tgtEl>
                                              <p:spTgt spid="82"/>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82"/>
                                            </p:tgtEl>
                                          </p:cBhvr>
                                          <p:to x="80000" y="100000"/>
                                        </p:animScale>
                                        <p:anim by="(#ppt_w*0.10)" calcmode="lin" valueType="num">
                                          <p:cBhvr>
                                            <p:cTn id="68" dur="50" autoRev="1" fill="hold">
                                              <p:stCondLst>
                                                <p:cond delay="0"/>
                                              </p:stCondLst>
                                            </p:cTn>
                                            <p:tgtEl>
                                              <p:spTgt spid="82"/>
                                            </p:tgtEl>
                                            <p:attrNameLst>
                                              <p:attrName>ppt_x</p:attrName>
                                            </p:attrNameLst>
                                          </p:cBhvr>
                                        </p:anim>
                                        <p:anim by="(-#ppt_w*0.10)" calcmode="lin" valueType="num">
                                          <p:cBhvr>
                                            <p:cTn id="69" dur="50" autoRev="1" fill="hold">
                                              <p:stCondLst>
                                                <p:cond delay="0"/>
                                              </p:stCondLst>
                                            </p:cTn>
                                            <p:tgtEl>
                                              <p:spTgt spid="82"/>
                                            </p:tgtEl>
                                            <p:attrNameLst>
                                              <p:attrName>ppt_y</p:attrName>
                                            </p:attrNameLst>
                                          </p:cBhvr>
                                        </p:anim>
                                        <p:animRot by="-480000">
                                          <p:cBhvr>
                                            <p:cTn id="70" dur="50" autoRev="1" fill="hold">
                                              <p:stCondLst>
                                                <p:cond delay="0"/>
                                              </p:stCondLst>
                                            </p:cTn>
                                            <p:tgtEl>
                                              <p:spTgt spid="8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77" grpId="0"/>
          <p:bldP spid="78" grpId="0"/>
          <p:bldP spid="79" grpId="0"/>
          <p:bldP spid="80" grpId="0"/>
          <p:bldP spid="81" grpId="0" animBg="1"/>
          <p:bldP spid="82" grpId="0"/>
          <p:bldP spid="82" grpId="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00620" y="3393217"/>
            <a:ext cx="8203895" cy="328532"/>
            <a:chOff x="534438" y="3368953"/>
            <a:chExt cx="10944224" cy="438144"/>
          </a:xfrm>
          <a:solidFill>
            <a:schemeClr val="bg1">
              <a:lumMod val="65000"/>
            </a:schemeClr>
          </a:solidFill>
        </p:grpSpPr>
        <p:sp>
          <p:nvSpPr>
            <p:cNvPr id="3" name="矩形 2"/>
            <p:cNvSpPr/>
            <p:nvPr/>
          </p:nvSpPr>
          <p:spPr>
            <a:xfrm>
              <a:off x="11049789" y="3503489"/>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4" name="组合 3"/>
            <p:cNvGrpSpPr/>
            <p:nvPr/>
          </p:nvGrpSpPr>
          <p:grpSpPr>
            <a:xfrm>
              <a:off x="534438" y="3368953"/>
              <a:ext cx="10944224" cy="438144"/>
              <a:chOff x="623889" y="3209929"/>
              <a:chExt cx="10944224" cy="438144"/>
            </a:xfrm>
            <a:grpFill/>
          </p:grpSpPr>
          <p:sp>
            <p:nvSpPr>
              <p:cNvPr id="5" name="矩形 4"/>
              <p:cNvSpPr/>
              <p:nvPr/>
            </p:nvSpPr>
            <p:spPr>
              <a:xfrm>
                <a:off x="623889" y="3344465"/>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6" name="矩形 5"/>
              <p:cNvSpPr/>
              <p:nvPr/>
            </p:nvSpPr>
            <p:spPr>
              <a:xfrm>
                <a:off x="717047"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7" name="矩形 6"/>
              <p:cNvSpPr/>
              <p:nvPr/>
            </p:nvSpPr>
            <p:spPr>
              <a:xfrm>
                <a:off x="866901"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8" name="矩形 7"/>
              <p:cNvSpPr/>
              <p:nvPr/>
            </p:nvSpPr>
            <p:spPr>
              <a:xfrm>
                <a:off x="1108099" y="3344465"/>
                <a:ext cx="9613876"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9" name="矩形 8"/>
              <p:cNvSpPr/>
              <p:nvPr/>
            </p:nvSpPr>
            <p:spPr>
              <a:xfrm>
                <a:off x="10994902"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0" name="矩形 9"/>
              <p:cNvSpPr/>
              <p:nvPr/>
            </p:nvSpPr>
            <p:spPr>
              <a:xfrm>
                <a:off x="10759220"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1" name="等腰三角形 10"/>
              <p:cNvSpPr/>
              <p:nvPr/>
            </p:nvSpPr>
            <p:spPr>
              <a:xfrm rot="5400000">
                <a:off x="11159803" y="3239763"/>
                <a:ext cx="438144" cy="37847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grpSp>
      <p:cxnSp>
        <p:nvCxnSpPr>
          <p:cNvPr id="12" name="肘形连接符 11"/>
          <p:cNvCxnSpPr>
            <a:stCxn id="14" idx="3"/>
          </p:cNvCxnSpPr>
          <p:nvPr/>
        </p:nvCxnSpPr>
        <p:spPr>
          <a:xfrm rot="5400000" flipH="1" flipV="1">
            <a:off x="810374" y="2913957"/>
            <a:ext cx="564557"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3" name="组合 12"/>
          <p:cNvGrpSpPr/>
          <p:nvPr/>
        </p:nvGrpSpPr>
        <p:grpSpPr>
          <a:xfrm>
            <a:off x="702014" y="3305509"/>
            <a:ext cx="562876" cy="507177"/>
            <a:chOff x="1025957" y="3090803"/>
            <a:chExt cx="750892" cy="676392"/>
          </a:xfrm>
          <a:solidFill>
            <a:srgbClr val="005DA2"/>
          </a:solidFill>
        </p:grpSpPr>
        <p:sp>
          <p:nvSpPr>
            <p:cNvPr id="14" name="六边形 13"/>
            <p:cNvSpPr/>
            <p:nvPr/>
          </p:nvSpPr>
          <p:spPr>
            <a:xfrm rot="5400000">
              <a:off x="1063108" y="3137451"/>
              <a:ext cx="676392" cy="583096"/>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15" name="文本框 64"/>
            <p:cNvSpPr txBox="1"/>
            <p:nvPr/>
          </p:nvSpPr>
          <p:spPr>
            <a:xfrm>
              <a:off x="1025957" y="3262659"/>
              <a:ext cx="750892" cy="307847"/>
            </a:xfrm>
            <a:prstGeom prst="rect">
              <a:avLst/>
            </a:prstGeom>
            <a:noFill/>
          </p:spPr>
          <p:txBody>
            <a:bodyPr wrap="square" rtlCol="0">
              <a:spAutoFit/>
            </a:body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4</a:t>
              </a:r>
              <a:r>
                <a:rPr kumimoji="0" lang="zh-CN" altLang="en-US"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月份</a:t>
              </a:r>
            </a:p>
          </p:txBody>
        </p:sp>
      </p:grpSp>
      <p:cxnSp>
        <p:nvCxnSpPr>
          <p:cNvPr id="16" name="肘形连接符 15"/>
          <p:cNvCxnSpPr>
            <a:stCxn id="18" idx="3"/>
          </p:cNvCxnSpPr>
          <p:nvPr/>
        </p:nvCxnSpPr>
        <p:spPr>
          <a:xfrm rot="5400000" flipH="1" flipV="1">
            <a:off x="2744660" y="2913957"/>
            <a:ext cx="564557"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7" name="组合 16"/>
          <p:cNvGrpSpPr/>
          <p:nvPr/>
        </p:nvGrpSpPr>
        <p:grpSpPr>
          <a:xfrm>
            <a:off x="2615598" y="3305509"/>
            <a:ext cx="609665" cy="507177"/>
            <a:chOff x="998340" y="3090803"/>
            <a:chExt cx="813309" cy="676392"/>
          </a:xfrm>
          <a:solidFill>
            <a:srgbClr val="005DA2"/>
          </a:solidFill>
        </p:grpSpPr>
        <p:sp>
          <p:nvSpPr>
            <p:cNvPr id="18" name="六边形 17"/>
            <p:cNvSpPr/>
            <p:nvPr/>
          </p:nvSpPr>
          <p:spPr>
            <a:xfrm rot="5400000">
              <a:off x="1063108" y="3137451"/>
              <a:ext cx="676392" cy="583096"/>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19" name="文本框 72"/>
            <p:cNvSpPr txBox="1"/>
            <p:nvPr/>
          </p:nvSpPr>
          <p:spPr>
            <a:xfrm>
              <a:off x="998340" y="3253274"/>
              <a:ext cx="813309" cy="307847"/>
            </a:xfrm>
            <a:prstGeom prst="rect">
              <a:avLst/>
            </a:prstGeom>
            <a:noFill/>
          </p:spPr>
          <p:txBody>
            <a:bodyPr wrap="square" rtlCol="0">
              <a:spAutoFit/>
            </a:body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6</a:t>
              </a:r>
              <a:r>
                <a:rPr kumimoji="0" lang="zh-CN" altLang="en-US"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月份</a:t>
              </a:r>
            </a:p>
          </p:txBody>
        </p:sp>
      </p:grpSp>
      <p:cxnSp>
        <p:nvCxnSpPr>
          <p:cNvPr id="20" name="肘形连接符 19"/>
          <p:cNvCxnSpPr>
            <a:stCxn id="22" idx="3"/>
          </p:cNvCxnSpPr>
          <p:nvPr/>
        </p:nvCxnSpPr>
        <p:spPr>
          <a:xfrm rot="5400000" flipH="1" flipV="1">
            <a:off x="4678947" y="2913957"/>
            <a:ext cx="564557"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4570372" y="3305509"/>
            <a:ext cx="582737" cy="507177"/>
            <a:chOff x="1025672" y="3090803"/>
            <a:chExt cx="777387" cy="676392"/>
          </a:xfrm>
          <a:solidFill>
            <a:srgbClr val="005DA2"/>
          </a:solidFill>
        </p:grpSpPr>
        <p:sp>
          <p:nvSpPr>
            <p:cNvPr id="22" name="六边形 21"/>
            <p:cNvSpPr/>
            <p:nvPr/>
          </p:nvSpPr>
          <p:spPr>
            <a:xfrm rot="5400000">
              <a:off x="1063108" y="3137451"/>
              <a:ext cx="676392" cy="583096"/>
            </a:xfrm>
            <a:prstGeom prst="hexagon">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23" name="文本框 79"/>
            <p:cNvSpPr txBox="1"/>
            <p:nvPr/>
          </p:nvSpPr>
          <p:spPr>
            <a:xfrm>
              <a:off x="1025672" y="3270652"/>
              <a:ext cx="777387" cy="307847"/>
            </a:xfrm>
            <a:prstGeom prst="rect">
              <a:avLst/>
            </a:prstGeom>
            <a:noFill/>
          </p:spPr>
          <p:txBody>
            <a:bodyPr wrap="square" rtlCol="0">
              <a:spAutoFit/>
            </a:body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8</a:t>
              </a:r>
              <a:r>
                <a:rPr kumimoji="0" lang="zh-CN" altLang="en-US"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月份</a:t>
              </a:r>
            </a:p>
          </p:txBody>
        </p:sp>
      </p:grpSp>
      <p:cxnSp>
        <p:nvCxnSpPr>
          <p:cNvPr id="24" name="肘形连接符 23"/>
          <p:cNvCxnSpPr>
            <a:stCxn id="26" idx="3"/>
          </p:cNvCxnSpPr>
          <p:nvPr/>
        </p:nvCxnSpPr>
        <p:spPr>
          <a:xfrm rot="5400000" flipH="1" flipV="1">
            <a:off x="6613233" y="2913957"/>
            <a:ext cx="564557"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25" name="组合 24"/>
          <p:cNvGrpSpPr/>
          <p:nvPr/>
        </p:nvGrpSpPr>
        <p:grpSpPr>
          <a:xfrm>
            <a:off x="6461696" y="3305509"/>
            <a:ext cx="649084" cy="507177"/>
            <a:chOff x="968357" y="3090803"/>
            <a:chExt cx="865896" cy="676392"/>
          </a:xfrm>
          <a:solidFill>
            <a:srgbClr val="005DA2"/>
          </a:solidFill>
        </p:grpSpPr>
        <p:sp>
          <p:nvSpPr>
            <p:cNvPr id="26" name="六边形 25"/>
            <p:cNvSpPr/>
            <p:nvPr/>
          </p:nvSpPr>
          <p:spPr>
            <a:xfrm rot="5400000">
              <a:off x="1063108" y="3137451"/>
              <a:ext cx="676392" cy="583096"/>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27" name="文本框 86"/>
            <p:cNvSpPr txBox="1"/>
            <p:nvPr/>
          </p:nvSpPr>
          <p:spPr>
            <a:xfrm>
              <a:off x="968357" y="3281788"/>
              <a:ext cx="865896" cy="307847"/>
            </a:xfrm>
            <a:prstGeom prst="rect">
              <a:avLst/>
            </a:prstGeom>
            <a:noFill/>
          </p:spPr>
          <p:txBody>
            <a:bodyPr wrap="square" rtlCol="0">
              <a:spAutoFit/>
            </a:body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10</a:t>
              </a:r>
              <a:r>
                <a:rPr kumimoji="0" lang="zh-CN" altLang="en-US"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月份</a:t>
              </a:r>
            </a:p>
          </p:txBody>
        </p:sp>
      </p:grpSp>
      <p:cxnSp>
        <p:nvCxnSpPr>
          <p:cNvPr id="28" name="肘形连接符 27"/>
          <p:cNvCxnSpPr>
            <a:stCxn id="30" idx="0"/>
          </p:cNvCxnSpPr>
          <p:nvPr/>
        </p:nvCxnSpPr>
        <p:spPr>
          <a:xfrm rot="16200000" flipH="1">
            <a:off x="1758965" y="4004242"/>
            <a:ext cx="601659"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29" name="组合 28"/>
          <p:cNvGrpSpPr/>
          <p:nvPr/>
        </p:nvGrpSpPr>
        <p:grpSpPr>
          <a:xfrm>
            <a:off x="1684601" y="3305509"/>
            <a:ext cx="531839" cy="507177"/>
            <a:chOff x="1046561" y="3090803"/>
            <a:chExt cx="709487" cy="676392"/>
          </a:xfrm>
          <a:solidFill>
            <a:srgbClr val="005DA2"/>
          </a:solidFill>
        </p:grpSpPr>
        <p:sp>
          <p:nvSpPr>
            <p:cNvPr id="30" name="六边形 29"/>
            <p:cNvSpPr/>
            <p:nvPr/>
          </p:nvSpPr>
          <p:spPr>
            <a:xfrm rot="5400000">
              <a:off x="1063108" y="3137451"/>
              <a:ext cx="676392" cy="583096"/>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31" name="文本框 93"/>
            <p:cNvSpPr txBox="1"/>
            <p:nvPr/>
          </p:nvSpPr>
          <p:spPr>
            <a:xfrm>
              <a:off x="1046561" y="3264812"/>
              <a:ext cx="709487" cy="307847"/>
            </a:xfrm>
            <a:prstGeom prst="rect">
              <a:avLst/>
            </a:prstGeom>
            <a:noFill/>
          </p:spPr>
          <p:txBody>
            <a:bodyPr wrap="square" rtlCol="0">
              <a:spAutoFit/>
            </a:body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5</a:t>
              </a:r>
              <a:r>
                <a:rPr kumimoji="0" lang="zh-CN" altLang="en-US"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月份</a:t>
              </a:r>
            </a:p>
          </p:txBody>
        </p:sp>
      </p:grpSp>
      <p:cxnSp>
        <p:nvCxnSpPr>
          <p:cNvPr id="32" name="肘形连接符 31"/>
          <p:cNvCxnSpPr>
            <a:stCxn id="34" idx="0"/>
          </p:cNvCxnSpPr>
          <p:nvPr/>
        </p:nvCxnSpPr>
        <p:spPr>
          <a:xfrm rot="16200000" flipH="1">
            <a:off x="3693251" y="4004242"/>
            <a:ext cx="601659"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33" name="组合 32"/>
          <p:cNvGrpSpPr/>
          <p:nvPr/>
        </p:nvGrpSpPr>
        <p:grpSpPr>
          <a:xfrm>
            <a:off x="3613923" y="3305509"/>
            <a:ext cx="541767" cy="507177"/>
            <a:chOff x="1039939" y="3090803"/>
            <a:chExt cx="722732" cy="676392"/>
          </a:xfrm>
          <a:solidFill>
            <a:srgbClr val="005DA2"/>
          </a:solidFill>
        </p:grpSpPr>
        <p:sp>
          <p:nvSpPr>
            <p:cNvPr id="34" name="六边形 33"/>
            <p:cNvSpPr/>
            <p:nvPr/>
          </p:nvSpPr>
          <p:spPr>
            <a:xfrm rot="5400000">
              <a:off x="1063108" y="3137451"/>
              <a:ext cx="676392" cy="583096"/>
            </a:xfrm>
            <a:prstGeom prst="hexago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35" name="文本框 101"/>
            <p:cNvSpPr txBox="1"/>
            <p:nvPr/>
          </p:nvSpPr>
          <p:spPr>
            <a:xfrm>
              <a:off x="1039939" y="3297680"/>
              <a:ext cx="722732" cy="307847"/>
            </a:xfrm>
            <a:prstGeom prst="rect">
              <a:avLst/>
            </a:prstGeom>
            <a:noFill/>
          </p:spPr>
          <p:txBody>
            <a:bodyPr wrap="square" rtlCol="0">
              <a:spAutoFit/>
            </a:body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7</a:t>
              </a:r>
              <a:r>
                <a:rPr kumimoji="0" lang="zh-CN" altLang="en-US"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月份</a:t>
              </a:r>
            </a:p>
          </p:txBody>
        </p:sp>
      </p:grpSp>
      <p:cxnSp>
        <p:nvCxnSpPr>
          <p:cNvPr id="36" name="肘形连接符 35"/>
          <p:cNvCxnSpPr>
            <a:stCxn id="38" idx="0"/>
          </p:cNvCxnSpPr>
          <p:nvPr/>
        </p:nvCxnSpPr>
        <p:spPr>
          <a:xfrm rot="16200000" flipH="1">
            <a:off x="5627538" y="4004242"/>
            <a:ext cx="601659" cy="218547"/>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37" name="组合 36"/>
          <p:cNvGrpSpPr/>
          <p:nvPr/>
        </p:nvGrpSpPr>
        <p:grpSpPr>
          <a:xfrm>
            <a:off x="5507240" y="3305509"/>
            <a:ext cx="623705" cy="507177"/>
            <a:chOff x="985283" y="3090803"/>
            <a:chExt cx="832039" cy="676392"/>
          </a:xfrm>
          <a:solidFill>
            <a:srgbClr val="005DA2"/>
          </a:solidFill>
        </p:grpSpPr>
        <p:sp>
          <p:nvSpPr>
            <p:cNvPr id="38" name="六边形 37"/>
            <p:cNvSpPr/>
            <p:nvPr/>
          </p:nvSpPr>
          <p:spPr>
            <a:xfrm rot="5400000">
              <a:off x="1063108" y="3137451"/>
              <a:ext cx="676392" cy="583096"/>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39" name="文本框 108"/>
            <p:cNvSpPr txBox="1"/>
            <p:nvPr/>
          </p:nvSpPr>
          <p:spPr>
            <a:xfrm>
              <a:off x="985283" y="3259926"/>
              <a:ext cx="832039" cy="307847"/>
            </a:xfrm>
            <a:prstGeom prst="rect">
              <a:avLst/>
            </a:prstGeom>
            <a:noFill/>
          </p:spPr>
          <p:txBody>
            <a:bodyPr wrap="square" rtlCol="0">
              <a:spAutoFit/>
            </a:body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9</a:t>
              </a:r>
              <a:r>
                <a:rPr kumimoji="0" lang="zh-CN" altLang="en-US"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月份</a:t>
              </a:r>
            </a:p>
          </p:txBody>
        </p:sp>
      </p:grpSp>
      <p:grpSp>
        <p:nvGrpSpPr>
          <p:cNvPr id="40" name="组合 39"/>
          <p:cNvGrpSpPr/>
          <p:nvPr/>
        </p:nvGrpSpPr>
        <p:grpSpPr>
          <a:xfrm>
            <a:off x="7409366" y="3305509"/>
            <a:ext cx="688025" cy="507177"/>
            <a:chOff x="942381" y="3090803"/>
            <a:chExt cx="917844" cy="676392"/>
          </a:xfrm>
          <a:solidFill>
            <a:srgbClr val="005DA2"/>
          </a:solidFill>
        </p:grpSpPr>
        <p:sp>
          <p:nvSpPr>
            <p:cNvPr id="41" name="六边形 40"/>
            <p:cNvSpPr/>
            <p:nvPr/>
          </p:nvSpPr>
          <p:spPr>
            <a:xfrm rot="5400000">
              <a:off x="1063108" y="3137451"/>
              <a:ext cx="676392" cy="583096"/>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42" name="文本框 114"/>
            <p:cNvSpPr txBox="1"/>
            <p:nvPr/>
          </p:nvSpPr>
          <p:spPr>
            <a:xfrm>
              <a:off x="942381" y="3281788"/>
              <a:ext cx="917844" cy="307847"/>
            </a:xfrm>
            <a:prstGeom prst="rect">
              <a:avLst/>
            </a:prstGeom>
            <a:noFill/>
          </p:spPr>
          <p:txBody>
            <a:bodyPr wrap="square" rtlCol="0">
              <a:spAutoFit/>
            </a:bodyP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11</a:t>
              </a:r>
              <a:r>
                <a:rPr kumimoji="0" lang="zh-CN" altLang="en-US" sz="9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月份</a:t>
              </a:r>
            </a:p>
          </p:txBody>
        </p:sp>
      </p:grpSp>
      <p:sp>
        <p:nvSpPr>
          <p:cNvPr id="43" name="矩形 42"/>
          <p:cNvSpPr/>
          <p:nvPr/>
        </p:nvSpPr>
        <p:spPr>
          <a:xfrm>
            <a:off x="3114598" y="1503257"/>
            <a:ext cx="2880301" cy="347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95" tIns="34297" rIns="68595" bIns="34297"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点击添加小标题</a:t>
            </a:r>
            <a:endParaRPr kumimoji="0" lang="zh-CN" altLang="en-US" sz="16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nvGrpSpPr>
          <p:cNvPr id="44" name="组合 43"/>
          <p:cNvGrpSpPr/>
          <p:nvPr/>
        </p:nvGrpSpPr>
        <p:grpSpPr>
          <a:xfrm>
            <a:off x="1187624" y="2385076"/>
            <a:ext cx="1425857" cy="737986"/>
            <a:chOff x="1187624" y="1833764"/>
            <a:chExt cx="1425857" cy="737986"/>
          </a:xfrm>
        </p:grpSpPr>
        <p:sp>
          <p:nvSpPr>
            <p:cNvPr id="45" name="矩形 44"/>
            <p:cNvSpPr/>
            <p:nvPr/>
          </p:nvSpPr>
          <p:spPr>
            <a:xfrm>
              <a:off x="1201926" y="1833764"/>
              <a:ext cx="1353850" cy="72856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lumMod val="85000"/>
                    <a:lumOff val="15000"/>
                  </a:prstClr>
                </a:solidFill>
                <a:effectLst/>
                <a:uLnTx/>
                <a:uFillTx/>
                <a:latin typeface="Calibri"/>
                <a:ea typeface="宋体" panose="02010600030101010101" pitchFamily="2" charset="-122"/>
                <a:cs typeface="+mn-cs"/>
              </a:endParaRPr>
            </a:p>
          </p:txBody>
        </p:sp>
        <p:sp>
          <p:nvSpPr>
            <p:cNvPr id="46" name="Text Placeholder 2"/>
            <p:cNvSpPr txBox="1">
              <a:spLocks/>
            </p:cNvSpPr>
            <p:nvPr/>
          </p:nvSpPr>
          <p:spPr bwMode="auto">
            <a:xfrm>
              <a:off x="1187624" y="1843184"/>
              <a:ext cx="1425857" cy="728566"/>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l" defTabSz="816337" rtl="0" eaLnBrk="1" fontAlgn="auto" latinLnBrk="0" hangingPunct="1">
                <a:lnSpc>
                  <a:spcPct val="15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内容文字</a:t>
              </a:r>
              <a:endParaRPr kumimoji="0" lang="en-US" altLang="zh-CN"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l" defTabSz="816337" rtl="0" eaLnBrk="1" fontAlgn="auto" latinLnBrk="0" hangingPunct="1">
                <a:lnSpc>
                  <a:spcPct val="15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内容需概括</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精炼不用多余</a:t>
              </a: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的文字</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修饰</a:t>
              </a:r>
              <a:r>
                <a:rPr kumimoji="0" lang="en-US" altLang="zh-CN"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a:t>
              </a: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输入文字。</a:t>
              </a:r>
              <a:endParaRPr kumimoji="0" lang="en-US" altLang="zh-CN"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nvGrpSpPr>
          <p:cNvPr id="47" name="组合 46"/>
          <p:cNvGrpSpPr/>
          <p:nvPr/>
        </p:nvGrpSpPr>
        <p:grpSpPr>
          <a:xfrm>
            <a:off x="3128891" y="2385076"/>
            <a:ext cx="1425857" cy="737986"/>
            <a:chOff x="1187624" y="1833764"/>
            <a:chExt cx="1425857" cy="737986"/>
          </a:xfrm>
        </p:grpSpPr>
        <p:sp>
          <p:nvSpPr>
            <p:cNvPr id="48" name="矩形 47"/>
            <p:cNvSpPr/>
            <p:nvPr/>
          </p:nvSpPr>
          <p:spPr>
            <a:xfrm>
              <a:off x="1201926" y="1833764"/>
              <a:ext cx="1353850" cy="72856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lumMod val="85000"/>
                    <a:lumOff val="15000"/>
                  </a:prstClr>
                </a:solidFill>
                <a:effectLst/>
                <a:uLnTx/>
                <a:uFillTx/>
                <a:latin typeface="Calibri"/>
                <a:ea typeface="宋体" panose="02010600030101010101" pitchFamily="2" charset="-122"/>
                <a:cs typeface="+mn-cs"/>
              </a:endParaRPr>
            </a:p>
          </p:txBody>
        </p:sp>
        <p:sp>
          <p:nvSpPr>
            <p:cNvPr id="49" name="Text Placeholder 2"/>
            <p:cNvSpPr txBox="1">
              <a:spLocks/>
            </p:cNvSpPr>
            <p:nvPr/>
          </p:nvSpPr>
          <p:spPr bwMode="auto">
            <a:xfrm>
              <a:off x="1187624" y="1843184"/>
              <a:ext cx="1425857" cy="728566"/>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l" defTabSz="816337" rtl="0" eaLnBrk="1" fontAlgn="auto" latinLnBrk="0" hangingPunct="1">
                <a:lnSpc>
                  <a:spcPct val="15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内容文字</a:t>
              </a:r>
              <a:endParaRPr kumimoji="0" lang="en-US" altLang="zh-CN"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l" defTabSz="816337" rtl="0" eaLnBrk="1" fontAlgn="auto" latinLnBrk="0" hangingPunct="1">
                <a:lnSpc>
                  <a:spcPct val="15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内容需概括</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精炼不用多余</a:t>
              </a: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的文字</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修饰</a:t>
              </a:r>
              <a:r>
                <a:rPr kumimoji="0" lang="en-US" altLang="zh-CN"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a:t>
              </a: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输入文字。</a:t>
              </a:r>
              <a:endParaRPr kumimoji="0" lang="en-US" altLang="zh-CN"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nvGrpSpPr>
          <p:cNvPr id="50" name="组合 49"/>
          <p:cNvGrpSpPr/>
          <p:nvPr/>
        </p:nvGrpSpPr>
        <p:grpSpPr>
          <a:xfrm>
            <a:off x="5070499" y="2385076"/>
            <a:ext cx="1425857" cy="737986"/>
            <a:chOff x="1187624" y="1833764"/>
            <a:chExt cx="1425857" cy="737986"/>
          </a:xfrm>
        </p:grpSpPr>
        <p:sp>
          <p:nvSpPr>
            <p:cNvPr id="51" name="矩形 50"/>
            <p:cNvSpPr/>
            <p:nvPr/>
          </p:nvSpPr>
          <p:spPr>
            <a:xfrm>
              <a:off x="1201926" y="1833764"/>
              <a:ext cx="1353850" cy="72856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lumMod val="85000"/>
                    <a:lumOff val="15000"/>
                  </a:prstClr>
                </a:solidFill>
                <a:effectLst/>
                <a:uLnTx/>
                <a:uFillTx/>
                <a:latin typeface="Calibri"/>
                <a:ea typeface="宋体" panose="02010600030101010101" pitchFamily="2" charset="-122"/>
                <a:cs typeface="+mn-cs"/>
              </a:endParaRPr>
            </a:p>
          </p:txBody>
        </p:sp>
        <p:sp>
          <p:nvSpPr>
            <p:cNvPr id="52" name="Text Placeholder 2"/>
            <p:cNvSpPr txBox="1">
              <a:spLocks/>
            </p:cNvSpPr>
            <p:nvPr/>
          </p:nvSpPr>
          <p:spPr bwMode="auto">
            <a:xfrm>
              <a:off x="1187624" y="1843184"/>
              <a:ext cx="1425857" cy="728566"/>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l" defTabSz="816337" rtl="0" eaLnBrk="1" fontAlgn="auto" latinLnBrk="0" hangingPunct="1">
                <a:lnSpc>
                  <a:spcPct val="15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内容文字</a:t>
              </a:r>
              <a:endParaRPr kumimoji="0" lang="en-US" altLang="zh-CN"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l" defTabSz="816337" rtl="0" eaLnBrk="1" fontAlgn="auto" latinLnBrk="0" hangingPunct="1">
                <a:lnSpc>
                  <a:spcPct val="15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内容需概括</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精炼不用多余</a:t>
              </a: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的文字</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修饰</a:t>
              </a:r>
              <a:r>
                <a:rPr kumimoji="0" lang="en-US" altLang="zh-CN"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a:t>
              </a: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输入文字。</a:t>
              </a:r>
              <a:endParaRPr kumimoji="0" lang="en-US" altLang="zh-CN"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nvGrpSpPr>
          <p:cNvPr id="53" name="组合 52"/>
          <p:cNvGrpSpPr/>
          <p:nvPr/>
        </p:nvGrpSpPr>
        <p:grpSpPr>
          <a:xfrm>
            <a:off x="7004785" y="2385076"/>
            <a:ext cx="1425857" cy="737986"/>
            <a:chOff x="1187624" y="1833764"/>
            <a:chExt cx="1425857" cy="737986"/>
          </a:xfrm>
        </p:grpSpPr>
        <p:sp>
          <p:nvSpPr>
            <p:cNvPr id="54" name="矩形 53"/>
            <p:cNvSpPr/>
            <p:nvPr/>
          </p:nvSpPr>
          <p:spPr>
            <a:xfrm>
              <a:off x="1201926" y="1833764"/>
              <a:ext cx="1353850" cy="72856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lumMod val="85000"/>
                    <a:lumOff val="15000"/>
                  </a:prstClr>
                </a:solidFill>
                <a:effectLst/>
                <a:uLnTx/>
                <a:uFillTx/>
                <a:latin typeface="Calibri"/>
                <a:ea typeface="宋体" panose="02010600030101010101" pitchFamily="2" charset="-122"/>
                <a:cs typeface="+mn-cs"/>
              </a:endParaRPr>
            </a:p>
          </p:txBody>
        </p:sp>
        <p:sp>
          <p:nvSpPr>
            <p:cNvPr id="55" name="Text Placeholder 2"/>
            <p:cNvSpPr txBox="1">
              <a:spLocks/>
            </p:cNvSpPr>
            <p:nvPr/>
          </p:nvSpPr>
          <p:spPr bwMode="auto">
            <a:xfrm>
              <a:off x="1187624" y="1843184"/>
              <a:ext cx="1425857" cy="728566"/>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l" defTabSz="816337" rtl="0" eaLnBrk="1" fontAlgn="auto" latinLnBrk="0" hangingPunct="1">
                <a:lnSpc>
                  <a:spcPct val="15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内容文字</a:t>
              </a:r>
              <a:endParaRPr kumimoji="0" lang="en-US" altLang="zh-CN"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l" defTabSz="816337" rtl="0" eaLnBrk="1" fontAlgn="auto" latinLnBrk="0" hangingPunct="1">
                <a:lnSpc>
                  <a:spcPct val="15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内容需概括</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精炼不用多余</a:t>
              </a: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的文字</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修饰</a:t>
              </a:r>
              <a:r>
                <a:rPr kumimoji="0" lang="en-US" altLang="zh-CN"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a:t>
              </a: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输入文字。</a:t>
              </a:r>
              <a:endParaRPr kumimoji="0" lang="en-US" altLang="zh-CN"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nvGrpSpPr>
          <p:cNvPr id="56" name="组合 55"/>
          <p:cNvGrpSpPr/>
          <p:nvPr/>
        </p:nvGrpSpPr>
        <p:grpSpPr>
          <a:xfrm>
            <a:off x="2123728" y="4059166"/>
            <a:ext cx="1425857" cy="737986"/>
            <a:chOff x="1187624" y="1833764"/>
            <a:chExt cx="1425857" cy="737986"/>
          </a:xfrm>
        </p:grpSpPr>
        <p:sp>
          <p:nvSpPr>
            <p:cNvPr id="57" name="矩形 56"/>
            <p:cNvSpPr/>
            <p:nvPr/>
          </p:nvSpPr>
          <p:spPr>
            <a:xfrm>
              <a:off x="1201926" y="1833764"/>
              <a:ext cx="1353850" cy="72856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lumMod val="85000"/>
                    <a:lumOff val="15000"/>
                  </a:prstClr>
                </a:solidFill>
                <a:effectLst/>
                <a:uLnTx/>
                <a:uFillTx/>
                <a:latin typeface="Calibri"/>
                <a:ea typeface="宋体" panose="02010600030101010101" pitchFamily="2" charset="-122"/>
                <a:cs typeface="+mn-cs"/>
              </a:endParaRPr>
            </a:p>
          </p:txBody>
        </p:sp>
        <p:sp>
          <p:nvSpPr>
            <p:cNvPr id="58" name="Text Placeholder 2"/>
            <p:cNvSpPr txBox="1">
              <a:spLocks/>
            </p:cNvSpPr>
            <p:nvPr/>
          </p:nvSpPr>
          <p:spPr bwMode="auto">
            <a:xfrm>
              <a:off x="1187624" y="1843184"/>
              <a:ext cx="1425857" cy="728566"/>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l" defTabSz="816337" rtl="0" eaLnBrk="1" fontAlgn="auto" latinLnBrk="0" hangingPunct="1">
                <a:lnSpc>
                  <a:spcPct val="15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内容文字</a:t>
              </a:r>
              <a:endParaRPr kumimoji="0" lang="en-US" altLang="zh-CN"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l" defTabSz="816337" rtl="0" eaLnBrk="1" fontAlgn="auto" latinLnBrk="0" hangingPunct="1">
                <a:lnSpc>
                  <a:spcPct val="15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内容需概括</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精炼不用多余</a:t>
              </a: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的文字</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修饰</a:t>
              </a:r>
              <a:r>
                <a:rPr kumimoji="0" lang="en-US" altLang="zh-CN"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a:t>
              </a: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输入文字。</a:t>
              </a:r>
              <a:endParaRPr kumimoji="0" lang="en-US" altLang="zh-CN"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nvGrpSpPr>
          <p:cNvPr id="59" name="组合 58"/>
          <p:cNvGrpSpPr/>
          <p:nvPr/>
        </p:nvGrpSpPr>
        <p:grpSpPr>
          <a:xfrm>
            <a:off x="4064995" y="4059166"/>
            <a:ext cx="1425857" cy="737986"/>
            <a:chOff x="1187624" y="1833764"/>
            <a:chExt cx="1425857" cy="737986"/>
          </a:xfrm>
        </p:grpSpPr>
        <p:sp>
          <p:nvSpPr>
            <p:cNvPr id="60" name="矩形 59"/>
            <p:cNvSpPr/>
            <p:nvPr/>
          </p:nvSpPr>
          <p:spPr>
            <a:xfrm>
              <a:off x="1201926" y="1833764"/>
              <a:ext cx="1353850" cy="72856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lumMod val="85000"/>
                    <a:lumOff val="15000"/>
                  </a:prstClr>
                </a:solidFill>
                <a:effectLst/>
                <a:uLnTx/>
                <a:uFillTx/>
                <a:latin typeface="Calibri"/>
                <a:ea typeface="宋体" panose="02010600030101010101" pitchFamily="2" charset="-122"/>
                <a:cs typeface="+mn-cs"/>
              </a:endParaRPr>
            </a:p>
          </p:txBody>
        </p:sp>
        <p:sp>
          <p:nvSpPr>
            <p:cNvPr id="61" name="Text Placeholder 2"/>
            <p:cNvSpPr txBox="1">
              <a:spLocks/>
            </p:cNvSpPr>
            <p:nvPr/>
          </p:nvSpPr>
          <p:spPr bwMode="auto">
            <a:xfrm>
              <a:off x="1187624" y="1843184"/>
              <a:ext cx="1425857" cy="728566"/>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l" defTabSz="816337" rtl="0" eaLnBrk="1" fontAlgn="auto" latinLnBrk="0" hangingPunct="1">
                <a:lnSpc>
                  <a:spcPct val="15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内容文字</a:t>
              </a:r>
              <a:endParaRPr kumimoji="0" lang="en-US" altLang="zh-CN"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l" defTabSz="816337" rtl="0" eaLnBrk="1" fontAlgn="auto" latinLnBrk="0" hangingPunct="1">
                <a:lnSpc>
                  <a:spcPct val="15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内容需概括</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精炼不用多余</a:t>
              </a: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的文字</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修饰</a:t>
              </a:r>
              <a:r>
                <a:rPr kumimoji="0" lang="en-US" altLang="zh-CN"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a:t>
              </a: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输入文字。</a:t>
              </a:r>
              <a:endParaRPr kumimoji="0" lang="en-US" altLang="zh-CN"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nvGrpSpPr>
          <p:cNvPr id="62" name="组合 61"/>
          <p:cNvGrpSpPr/>
          <p:nvPr/>
        </p:nvGrpSpPr>
        <p:grpSpPr>
          <a:xfrm>
            <a:off x="6006603" y="4059166"/>
            <a:ext cx="1425857" cy="737986"/>
            <a:chOff x="1187624" y="1833764"/>
            <a:chExt cx="1425857" cy="737986"/>
          </a:xfrm>
        </p:grpSpPr>
        <p:sp>
          <p:nvSpPr>
            <p:cNvPr id="63" name="矩形 62"/>
            <p:cNvSpPr/>
            <p:nvPr/>
          </p:nvSpPr>
          <p:spPr>
            <a:xfrm>
              <a:off x="1201926" y="1833764"/>
              <a:ext cx="1353850" cy="72856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lumMod val="85000"/>
                    <a:lumOff val="15000"/>
                  </a:prstClr>
                </a:solidFill>
                <a:effectLst/>
                <a:uLnTx/>
                <a:uFillTx/>
                <a:latin typeface="Calibri"/>
                <a:ea typeface="宋体" panose="02010600030101010101" pitchFamily="2" charset="-122"/>
                <a:cs typeface="+mn-cs"/>
              </a:endParaRPr>
            </a:p>
          </p:txBody>
        </p:sp>
        <p:sp>
          <p:nvSpPr>
            <p:cNvPr id="64" name="Text Placeholder 2"/>
            <p:cNvSpPr txBox="1">
              <a:spLocks/>
            </p:cNvSpPr>
            <p:nvPr/>
          </p:nvSpPr>
          <p:spPr bwMode="auto">
            <a:xfrm>
              <a:off x="1187624" y="1843184"/>
              <a:ext cx="1425857" cy="728566"/>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l" defTabSz="816337" rtl="0" eaLnBrk="1" fontAlgn="auto" latinLnBrk="0" hangingPunct="1">
                <a:lnSpc>
                  <a:spcPct val="15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点击输入简要文字</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内容文字</a:t>
              </a:r>
              <a:endParaRPr kumimoji="0" lang="en-US" altLang="zh-CN"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a:p>
              <a:pPr marL="0" marR="0" lvl="0" indent="0" algn="l" defTabSz="816337" rtl="0" eaLnBrk="1" fontAlgn="auto" latinLnBrk="0" hangingPunct="1">
                <a:lnSpc>
                  <a:spcPct val="15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内容需概括</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精炼不用多余</a:t>
              </a: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的文字</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修饰</a:t>
              </a:r>
              <a:r>
                <a:rPr kumimoji="0" lang="en-US" altLang="zh-CN"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a:t>
              </a: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输入文字。</a:t>
              </a:r>
              <a:endParaRPr kumimoji="0" lang="en-US" altLang="zh-CN"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barn(outVertical)">
                                      <p:cBhvr>
                                        <p:cTn id="7" dur="500"/>
                                        <p:tgtEl>
                                          <p:spTgt spid="4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down)">
                                      <p:cBhvr>
                                        <p:cTn id="19" dur="500"/>
                                        <p:tgtEl>
                                          <p:spTgt spid="12"/>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44"/>
                                        </p:tgtEl>
                                        <p:attrNameLst>
                                          <p:attrName>style.visibility</p:attrName>
                                        </p:attrNameLst>
                                      </p:cBhvr>
                                      <p:to>
                                        <p:strVal val="visible"/>
                                      </p:to>
                                    </p:set>
                                    <p:animEffect transition="in" filter="wipe(left)">
                                      <p:cBhvr>
                                        <p:cTn id="23" dur="500"/>
                                        <p:tgtEl>
                                          <p:spTgt spid="44"/>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500"/>
                                        <p:tgtEl>
                                          <p:spTgt spid="29"/>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wipe(up)">
                                      <p:cBhvr>
                                        <p:cTn id="31" dur="500"/>
                                        <p:tgtEl>
                                          <p:spTgt spid="28"/>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56"/>
                                        </p:tgtEl>
                                        <p:attrNameLst>
                                          <p:attrName>style.visibility</p:attrName>
                                        </p:attrNameLst>
                                      </p:cBhvr>
                                      <p:to>
                                        <p:strVal val="visible"/>
                                      </p:to>
                                    </p:set>
                                    <p:animEffect transition="in" filter="wipe(left)">
                                      <p:cBhvr>
                                        <p:cTn id="35" dur="500"/>
                                        <p:tgtEl>
                                          <p:spTgt spid="56"/>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500"/>
                                        <p:tgtEl>
                                          <p:spTgt spid="17"/>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down)">
                                      <p:cBhvr>
                                        <p:cTn id="43" dur="500"/>
                                        <p:tgtEl>
                                          <p:spTgt spid="16"/>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47"/>
                                        </p:tgtEl>
                                        <p:attrNameLst>
                                          <p:attrName>style.visibility</p:attrName>
                                        </p:attrNameLst>
                                      </p:cBhvr>
                                      <p:to>
                                        <p:strVal val="visible"/>
                                      </p:to>
                                    </p:set>
                                    <p:animEffect transition="in" filter="wipe(left)">
                                      <p:cBhvr>
                                        <p:cTn id="47" dur="500"/>
                                        <p:tgtEl>
                                          <p:spTgt spid="47"/>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fade">
                                      <p:cBhvr>
                                        <p:cTn id="51" dur="500"/>
                                        <p:tgtEl>
                                          <p:spTgt spid="33"/>
                                        </p:tgtEl>
                                      </p:cBhvr>
                                    </p:animEffect>
                                  </p:childTnLst>
                                </p:cTn>
                              </p:par>
                            </p:childTnLst>
                          </p:cTn>
                        </p:par>
                        <p:par>
                          <p:cTn id="52" fill="hold">
                            <p:stCondLst>
                              <p:cond delay="6000"/>
                            </p:stCondLst>
                            <p:childTnLst>
                              <p:par>
                                <p:cTn id="53" presetID="22" presetClass="entr" presetSubtype="1" fill="hold" nodeType="after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wipe(up)">
                                      <p:cBhvr>
                                        <p:cTn id="55" dur="500"/>
                                        <p:tgtEl>
                                          <p:spTgt spid="32"/>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59"/>
                                        </p:tgtEl>
                                        <p:attrNameLst>
                                          <p:attrName>style.visibility</p:attrName>
                                        </p:attrNameLst>
                                      </p:cBhvr>
                                      <p:to>
                                        <p:strVal val="visible"/>
                                      </p:to>
                                    </p:set>
                                    <p:animEffect transition="in" filter="wipe(left)">
                                      <p:cBhvr>
                                        <p:cTn id="59" dur="500"/>
                                        <p:tgtEl>
                                          <p:spTgt spid="59"/>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fade">
                                      <p:cBhvr>
                                        <p:cTn id="63" dur="500"/>
                                        <p:tgtEl>
                                          <p:spTgt spid="21"/>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wipe(down)">
                                      <p:cBhvr>
                                        <p:cTn id="67" dur="500"/>
                                        <p:tgtEl>
                                          <p:spTgt spid="20"/>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50"/>
                                        </p:tgtEl>
                                        <p:attrNameLst>
                                          <p:attrName>style.visibility</p:attrName>
                                        </p:attrNameLst>
                                      </p:cBhvr>
                                      <p:to>
                                        <p:strVal val="visible"/>
                                      </p:to>
                                    </p:set>
                                    <p:animEffect transition="in" filter="wipe(left)">
                                      <p:cBhvr>
                                        <p:cTn id="71" dur="500"/>
                                        <p:tgtEl>
                                          <p:spTgt spid="50"/>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37"/>
                                        </p:tgtEl>
                                        <p:attrNameLst>
                                          <p:attrName>style.visibility</p:attrName>
                                        </p:attrNameLst>
                                      </p:cBhvr>
                                      <p:to>
                                        <p:strVal val="visible"/>
                                      </p:to>
                                    </p:set>
                                    <p:animEffect transition="in" filter="fade">
                                      <p:cBhvr>
                                        <p:cTn id="75" dur="500"/>
                                        <p:tgtEl>
                                          <p:spTgt spid="37"/>
                                        </p:tgtEl>
                                      </p:cBhvr>
                                    </p:animEffect>
                                  </p:childTnLst>
                                </p:cTn>
                              </p:par>
                            </p:childTnLst>
                          </p:cTn>
                        </p:par>
                        <p:par>
                          <p:cTn id="76" fill="hold">
                            <p:stCondLst>
                              <p:cond delay="9000"/>
                            </p:stCondLst>
                            <p:childTnLst>
                              <p:par>
                                <p:cTn id="77" presetID="22" presetClass="entr" presetSubtype="1" fill="hold" nodeType="afterEffect">
                                  <p:stCondLst>
                                    <p:cond delay="0"/>
                                  </p:stCondLst>
                                  <p:childTnLst>
                                    <p:set>
                                      <p:cBhvr>
                                        <p:cTn id="78" dur="1" fill="hold">
                                          <p:stCondLst>
                                            <p:cond delay="0"/>
                                          </p:stCondLst>
                                        </p:cTn>
                                        <p:tgtEl>
                                          <p:spTgt spid="36"/>
                                        </p:tgtEl>
                                        <p:attrNameLst>
                                          <p:attrName>style.visibility</p:attrName>
                                        </p:attrNameLst>
                                      </p:cBhvr>
                                      <p:to>
                                        <p:strVal val="visible"/>
                                      </p:to>
                                    </p:set>
                                    <p:animEffect transition="in" filter="wipe(up)">
                                      <p:cBhvr>
                                        <p:cTn id="79" dur="500"/>
                                        <p:tgtEl>
                                          <p:spTgt spid="36"/>
                                        </p:tgtEl>
                                      </p:cBhvr>
                                    </p:animEffect>
                                  </p:childTnLst>
                                </p:cTn>
                              </p:par>
                            </p:childTnLst>
                          </p:cTn>
                        </p:par>
                        <p:par>
                          <p:cTn id="80" fill="hold">
                            <p:stCondLst>
                              <p:cond delay="9500"/>
                            </p:stCondLst>
                            <p:childTnLst>
                              <p:par>
                                <p:cTn id="81" presetID="22" presetClass="entr" presetSubtype="8" fill="hold" nodeType="afterEffect">
                                  <p:stCondLst>
                                    <p:cond delay="0"/>
                                  </p:stCondLst>
                                  <p:childTnLst>
                                    <p:set>
                                      <p:cBhvr>
                                        <p:cTn id="82" dur="1" fill="hold">
                                          <p:stCondLst>
                                            <p:cond delay="0"/>
                                          </p:stCondLst>
                                        </p:cTn>
                                        <p:tgtEl>
                                          <p:spTgt spid="62"/>
                                        </p:tgtEl>
                                        <p:attrNameLst>
                                          <p:attrName>style.visibility</p:attrName>
                                        </p:attrNameLst>
                                      </p:cBhvr>
                                      <p:to>
                                        <p:strVal val="visible"/>
                                      </p:to>
                                    </p:set>
                                    <p:animEffect transition="in" filter="wipe(left)">
                                      <p:cBhvr>
                                        <p:cTn id="83" dur="500"/>
                                        <p:tgtEl>
                                          <p:spTgt spid="62"/>
                                        </p:tgtEl>
                                      </p:cBhvr>
                                    </p:animEffect>
                                  </p:childTnLst>
                                </p:cTn>
                              </p:par>
                            </p:childTnLst>
                          </p:cTn>
                        </p:par>
                        <p:par>
                          <p:cTn id="84" fill="hold">
                            <p:stCondLst>
                              <p:cond delay="10000"/>
                            </p:stCondLst>
                            <p:childTnLst>
                              <p:par>
                                <p:cTn id="85" presetID="10" presetClass="entr" presetSubtype="0" fill="hold" nodeType="after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fade">
                                      <p:cBhvr>
                                        <p:cTn id="87" dur="500"/>
                                        <p:tgtEl>
                                          <p:spTgt spid="25"/>
                                        </p:tgtEl>
                                      </p:cBhvr>
                                    </p:animEffect>
                                  </p:childTnLst>
                                </p:cTn>
                              </p:par>
                            </p:childTnLst>
                          </p:cTn>
                        </p:par>
                        <p:par>
                          <p:cTn id="88" fill="hold">
                            <p:stCondLst>
                              <p:cond delay="10500"/>
                            </p:stCondLst>
                            <p:childTnLst>
                              <p:par>
                                <p:cTn id="89" presetID="22" presetClass="entr" presetSubtype="4" fill="hold" nodeType="afterEffect">
                                  <p:stCondLst>
                                    <p:cond delay="0"/>
                                  </p:stCondLst>
                                  <p:childTnLst>
                                    <p:set>
                                      <p:cBhvr>
                                        <p:cTn id="90" dur="1" fill="hold">
                                          <p:stCondLst>
                                            <p:cond delay="0"/>
                                          </p:stCondLst>
                                        </p:cTn>
                                        <p:tgtEl>
                                          <p:spTgt spid="24"/>
                                        </p:tgtEl>
                                        <p:attrNameLst>
                                          <p:attrName>style.visibility</p:attrName>
                                        </p:attrNameLst>
                                      </p:cBhvr>
                                      <p:to>
                                        <p:strVal val="visible"/>
                                      </p:to>
                                    </p:set>
                                    <p:animEffect transition="in" filter="wipe(down)">
                                      <p:cBhvr>
                                        <p:cTn id="91" dur="500"/>
                                        <p:tgtEl>
                                          <p:spTgt spid="24"/>
                                        </p:tgtEl>
                                      </p:cBhvr>
                                    </p:animEffect>
                                  </p:childTnLst>
                                </p:cTn>
                              </p:par>
                            </p:childTnLst>
                          </p:cTn>
                        </p:par>
                        <p:par>
                          <p:cTn id="92" fill="hold">
                            <p:stCondLst>
                              <p:cond delay="11000"/>
                            </p:stCondLst>
                            <p:childTnLst>
                              <p:par>
                                <p:cTn id="93" presetID="22" presetClass="entr" presetSubtype="8" fill="hold" nodeType="afterEffect">
                                  <p:stCondLst>
                                    <p:cond delay="0"/>
                                  </p:stCondLst>
                                  <p:childTnLst>
                                    <p:set>
                                      <p:cBhvr>
                                        <p:cTn id="94" dur="1" fill="hold">
                                          <p:stCondLst>
                                            <p:cond delay="0"/>
                                          </p:stCondLst>
                                        </p:cTn>
                                        <p:tgtEl>
                                          <p:spTgt spid="53"/>
                                        </p:tgtEl>
                                        <p:attrNameLst>
                                          <p:attrName>style.visibility</p:attrName>
                                        </p:attrNameLst>
                                      </p:cBhvr>
                                      <p:to>
                                        <p:strVal val="visible"/>
                                      </p:to>
                                    </p:set>
                                    <p:animEffect transition="in" filter="wipe(left)">
                                      <p:cBhvr>
                                        <p:cTn id="95" dur="500"/>
                                        <p:tgtEl>
                                          <p:spTgt spid="53"/>
                                        </p:tgtEl>
                                      </p:cBhvr>
                                    </p:animEffect>
                                  </p:childTnLst>
                                </p:cTn>
                              </p:par>
                            </p:childTnLst>
                          </p:cTn>
                        </p:par>
                        <p:par>
                          <p:cTn id="96" fill="hold">
                            <p:stCondLst>
                              <p:cond delay="11500"/>
                            </p:stCondLst>
                            <p:childTnLst>
                              <p:par>
                                <p:cTn id="97" presetID="10" presetClass="entr" presetSubtype="0" fill="hold" nodeType="afterEffect">
                                  <p:stCondLst>
                                    <p:cond delay="0"/>
                                  </p:stCondLst>
                                  <p:childTnLst>
                                    <p:set>
                                      <p:cBhvr>
                                        <p:cTn id="98" dur="1" fill="hold">
                                          <p:stCondLst>
                                            <p:cond delay="0"/>
                                          </p:stCondLst>
                                        </p:cTn>
                                        <p:tgtEl>
                                          <p:spTgt spid="40"/>
                                        </p:tgtEl>
                                        <p:attrNameLst>
                                          <p:attrName>style.visibility</p:attrName>
                                        </p:attrNameLst>
                                      </p:cBhvr>
                                      <p:to>
                                        <p:strVal val="visible"/>
                                      </p:to>
                                    </p:set>
                                    <p:animEffect transition="in" filter="fade">
                                      <p:cBhvr>
                                        <p:cTn id="99" dur="500"/>
                                        <p:tgtEl>
                                          <p:spTgt spid="40"/>
                                        </p:tgtEl>
                                      </p:cBhvr>
                                    </p:animEffect>
                                  </p:childTnLst>
                                </p:cTn>
                              </p:par>
                            </p:childTnLst>
                          </p:cTn>
                        </p:par>
                        <p:par>
                          <p:cTn id="100" fill="hold">
                            <p:stCondLst>
                              <p:cond delay="12000"/>
                            </p:stCondLst>
                            <p:childTnLst>
                              <p:par>
                                <p:cTn id="101" presetID="26" presetClass="emph" presetSubtype="0" fill="hold" nodeType="afterEffect">
                                  <p:stCondLst>
                                    <p:cond delay="0"/>
                                  </p:stCondLst>
                                  <p:childTnLst>
                                    <p:animEffect transition="out" filter="fade">
                                      <p:cBhvr>
                                        <p:cTn id="102" dur="500" tmFilter="0, 0; .2, .5; .8, .5; 1, 0"/>
                                        <p:tgtEl>
                                          <p:spTgt spid="40"/>
                                        </p:tgtEl>
                                      </p:cBhvr>
                                    </p:animEffect>
                                    <p:animScale>
                                      <p:cBhvr>
                                        <p:cTn id="103" dur="250" autoRev="1" fill="hold"/>
                                        <p:tgtEl>
                                          <p:spTgt spid="4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4"/>
          <p:cNvSpPr>
            <a:spLocks noChangeArrowheads="1"/>
          </p:cNvSpPr>
          <p:nvPr/>
        </p:nvSpPr>
        <p:spPr bwMode="auto">
          <a:xfrm>
            <a:off x="4243170" y="1242665"/>
            <a:ext cx="956780" cy="970953"/>
          </a:xfrm>
          <a:prstGeom prst="ellipse">
            <a:avLst/>
          </a:prstGeom>
          <a:solidFill>
            <a:schemeClr val="accent4"/>
          </a:solidFill>
          <a:ln w="12700">
            <a:noFill/>
            <a:round/>
            <a:headEnd/>
            <a:tailEnd/>
          </a:ln>
          <a:effectLst/>
        </p:spPr>
        <p:txBody>
          <a:bodyPr wrap="none" lIns="72176" tIns="36089" rIns="72176" bIns="36089"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ko-KR" altLang="en-US" sz="1600" b="0" i="0" u="none" strike="noStrike" kern="120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3" name="Oval 4"/>
          <p:cNvSpPr>
            <a:spLocks noChangeArrowheads="1"/>
          </p:cNvSpPr>
          <p:nvPr/>
        </p:nvSpPr>
        <p:spPr bwMode="auto">
          <a:xfrm>
            <a:off x="4244494" y="1242665"/>
            <a:ext cx="956780" cy="970953"/>
          </a:xfrm>
          <a:prstGeom prst="ellipse">
            <a:avLst/>
          </a:prstGeom>
          <a:solidFill>
            <a:schemeClr val="accent4">
              <a:lumMod val="75000"/>
            </a:schemeClr>
          </a:solidFill>
          <a:ln w="12700">
            <a:noFill/>
            <a:round/>
            <a:headEnd/>
            <a:tailEnd/>
          </a:ln>
        </p:spPr>
        <p:txBody>
          <a:bodyPr wrap="none" lIns="72176" tIns="36089" rIns="72176" bIns="36089"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ko-KR" altLang="en-US" sz="1600" b="0" i="0" u="none" strike="noStrike" kern="120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4" name="Oval 4"/>
          <p:cNvSpPr>
            <a:spLocks noChangeArrowheads="1"/>
          </p:cNvSpPr>
          <p:nvPr/>
        </p:nvSpPr>
        <p:spPr bwMode="auto">
          <a:xfrm>
            <a:off x="3179137" y="1681620"/>
            <a:ext cx="1308991" cy="1328384"/>
          </a:xfrm>
          <a:prstGeom prst="ellipse">
            <a:avLst/>
          </a:prstGeom>
          <a:solidFill>
            <a:schemeClr val="accent3"/>
          </a:solidFill>
          <a:ln w="12700">
            <a:noFill/>
            <a:round/>
            <a:headEnd/>
            <a:tailEnd/>
          </a:ln>
          <a:effectLst/>
        </p:spPr>
        <p:txBody>
          <a:bodyPr wrap="none" lIns="72176" tIns="36089" rIns="72176" bIns="36089"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ko-KR" altLang="en-US" sz="1600" b="0" i="0" u="none" strike="noStrike" kern="120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5" name="Oval 4"/>
          <p:cNvSpPr>
            <a:spLocks noChangeArrowheads="1"/>
          </p:cNvSpPr>
          <p:nvPr/>
        </p:nvSpPr>
        <p:spPr bwMode="auto">
          <a:xfrm>
            <a:off x="3179137" y="2078278"/>
            <a:ext cx="1308991" cy="931727"/>
          </a:xfrm>
          <a:custGeom>
            <a:avLst/>
            <a:gdLst/>
            <a:ahLst/>
            <a:cxnLst/>
            <a:rect l="l" t="t" r="r" b="b"/>
            <a:pathLst>
              <a:path w="1667532" h="1169451">
                <a:moveTo>
                  <a:pt x="71654" y="0"/>
                </a:moveTo>
                <a:lnTo>
                  <a:pt x="1595878" y="0"/>
                </a:lnTo>
                <a:cubicBezTo>
                  <a:pt x="1642324" y="102389"/>
                  <a:pt x="1667532" y="216148"/>
                  <a:pt x="1667532" y="335794"/>
                </a:cubicBezTo>
                <a:cubicBezTo>
                  <a:pt x="1667532" y="796210"/>
                  <a:pt x="1294242" y="1169451"/>
                  <a:pt x="833766" y="1169451"/>
                </a:cubicBezTo>
                <a:cubicBezTo>
                  <a:pt x="373290" y="1169451"/>
                  <a:pt x="0" y="796210"/>
                  <a:pt x="0" y="335794"/>
                </a:cubicBezTo>
                <a:cubicBezTo>
                  <a:pt x="0" y="216148"/>
                  <a:pt x="25208" y="102389"/>
                  <a:pt x="71654" y="0"/>
                </a:cubicBezTo>
                <a:close/>
              </a:path>
            </a:pathLst>
          </a:custGeom>
          <a:solidFill>
            <a:schemeClr val="accent3">
              <a:lumMod val="75000"/>
            </a:schemeClr>
          </a:solidFill>
          <a:ln w="12700">
            <a:noFill/>
            <a:round/>
            <a:headEnd/>
            <a:tailEnd/>
          </a:ln>
        </p:spPr>
        <p:txBody>
          <a:bodyPr wrap="none" lIns="72176" tIns="36089" rIns="72176" bIns="36089"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ko-KR" altLang="en-US" sz="1600" b="0" i="0" u="none" strike="noStrike" kern="120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6" name="Oval 4"/>
          <p:cNvSpPr>
            <a:spLocks noChangeArrowheads="1"/>
          </p:cNvSpPr>
          <p:nvPr/>
        </p:nvSpPr>
        <p:spPr bwMode="auto">
          <a:xfrm>
            <a:off x="1944377" y="2291736"/>
            <a:ext cx="1613309" cy="1637424"/>
          </a:xfrm>
          <a:prstGeom prst="ellipse">
            <a:avLst/>
          </a:prstGeom>
          <a:solidFill>
            <a:schemeClr val="accent2"/>
          </a:solidFill>
          <a:ln w="12700">
            <a:noFill/>
            <a:round/>
            <a:headEnd/>
            <a:tailEnd/>
          </a:ln>
          <a:effectLst/>
        </p:spPr>
        <p:txBody>
          <a:bodyPr wrap="none" lIns="72176" tIns="36089" rIns="72176" bIns="36089"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ko-KR" altLang="en-US" sz="1600" b="0" i="0" u="none" strike="noStrike" kern="120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7" name="Oval 4"/>
          <p:cNvSpPr>
            <a:spLocks noChangeArrowheads="1"/>
          </p:cNvSpPr>
          <p:nvPr/>
        </p:nvSpPr>
        <p:spPr bwMode="auto">
          <a:xfrm>
            <a:off x="1944377" y="3096704"/>
            <a:ext cx="1613309" cy="832458"/>
          </a:xfrm>
          <a:custGeom>
            <a:avLst/>
            <a:gdLst/>
            <a:ahLst/>
            <a:cxnLst/>
            <a:rect l="l" t="t" r="r" b="b"/>
            <a:pathLst>
              <a:path w="2055204" h="1044854">
                <a:moveTo>
                  <a:pt x="871" y="0"/>
                </a:moveTo>
                <a:lnTo>
                  <a:pt x="2054333" y="0"/>
                </a:lnTo>
                <a:cubicBezTo>
                  <a:pt x="2055157" y="5732"/>
                  <a:pt x="2055204" y="11487"/>
                  <a:pt x="2055204" y="17253"/>
                </a:cubicBezTo>
                <a:cubicBezTo>
                  <a:pt x="2055204" y="584781"/>
                  <a:pt x="1595131" y="1044854"/>
                  <a:pt x="1027602" y="1044854"/>
                </a:cubicBezTo>
                <a:cubicBezTo>
                  <a:pt x="460073" y="1044854"/>
                  <a:pt x="0" y="584781"/>
                  <a:pt x="0" y="17253"/>
                </a:cubicBezTo>
                <a:close/>
              </a:path>
            </a:pathLst>
          </a:custGeom>
          <a:solidFill>
            <a:schemeClr val="accent2">
              <a:lumMod val="75000"/>
            </a:schemeClr>
          </a:solidFill>
          <a:ln w="12700">
            <a:noFill/>
            <a:round/>
            <a:headEnd/>
            <a:tailEnd/>
          </a:ln>
        </p:spPr>
        <p:txBody>
          <a:bodyPr wrap="none" lIns="72176" tIns="36089" rIns="72176" bIns="36089"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ko-KR" altLang="en-US" sz="1600" b="0" i="0" u="none" strike="noStrike" kern="120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8" name="Oval 4"/>
          <p:cNvSpPr>
            <a:spLocks noChangeArrowheads="1"/>
          </p:cNvSpPr>
          <p:nvPr/>
        </p:nvSpPr>
        <p:spPr bwMode="auto">
          <a:xfrm>
            <a:off x="486383" y="3075423"/>
            <a:ext cx="1980161" cy="2009761"/>
          </a:xfrm>
          <a:prstGeom prst="ellipse">
            <a:avLst/>
          </a:prstGeom>
          <a:solidFill>
            <a:schemeClr val="accent1"/>
          </a:solidFill>
          <a:ln w="12700">
            <a:noFill/>
            <a:round/>
            <a:headEnd/>
            <a:tailEnd/>
          </a:ln>
          <a:effectLst/>
        </p:spPr>
        <p:txBody>
          <a:bodyPr wrap="none" lIns="72176" tIns="36089" rIns="72176" bIns="36089"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ko-KR" altLang="en-US" sz="1600" b="0" i="0" u="none" strike="noStrike" kern="120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9" name="Oval 4"/>
          <p:cNvSpPr>
            <a:spLocks noChangeArrowheads="1"/>
          </p:cNvSpPr>
          <p:nvPr/>
        </p:nvSpPr>
        <p:spPr bwMode="auto">
          <a:xfrm>
            <a:off x="656986" y="4644194"/>
            <a:ext cx="1638957" cy="440990"/>
          </a:xfrm>
          <a:custGeom>
            <a:avLst/>
            <a:gdLst/>
            <a:ahLst/>
            <a:cxnLst/>
            <a:rect l="l" t="t" r="r" b="b"/>
            <a:pathLst>
              <a:path w="2087877" h="553506">
                <a:moveTo>
                  <a:pt x="0" y="0"/>
                </a:moveTo>
                <a:lnTo>
                  <a:pt x="2087877" y="0"/>
                </a:lnTo>
                <a:cubicBezTo>
                  <a:pt x="1861113" y="334090"/>
                  <a:pt x="1478149" y="553506"/>
                  <a:pt x="1043938" y="553506"/>
                </a:cubicBezTo>
                <a:cubicBezTo>
                  <a:pt x="609727" y="553506"/>
                  <a:pt x="226764" y="334090"/>
                  <a:pt x="0" y="0"/>
                </a:cubicBezTo>
                <a:close/>
              </a:path>
            </a:pathLst>
          </a:custGeom>
          <a:solidFill>
            <a:schemeClr val="accent1">
              <a:lumMod val="75000"/>
            </a:schemeClr>
          </a:solidFill>
          <a:ln w="12700">
            <a:noFill/>
            <a:round/>
            <a:headEnd/>
            <a:tailEnd/>
          </a:ln>
        </p:spPr>
        <p:txBody>
          <a:bodyPr wrap="none" lIns="72176" tIns="36089" rIns="72176" bIns="36089" anchor="ct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ko-KR" altLang="en-US" sz="1600" b="0" i="0" u="none" strike="noStrike" kern="1200" cap="none" spc="0" normalizeH="0" baseline="0" noProof="0">
              <a:ln>
                <a:noFill/>
              </a:ln>
              <a:solidFill>
                <a:srgbClr val="000000"/>
              </a:solidFill>
              <a:effectLst/>
              <a:uLnTx/>
              <a:uFillTx/>
              <a:latin typeface="굴림" pitchFamily="34" charset="-127"/>
              <a:ea typeface="굴림" pitchFamily="34" charset="-127"/>
              <a:cs typeface="+mn-cs"/>
            </a:endParaRPr>
          </a:p>
        </p:txBody>
      </p:sp>
      <p:sp>
        <p:nvSpPr>
          <p:cNvPr id="10" name="TextBox 9"/>
          <p:cNvSpPr txBox="1"/>
          <p:nvPr/>
        </p:nvSpPr>
        <p:spPr>
          <a:xfrm>
            <a:off x="840250" y="3874585"/>
            <a:ext cx="1274276" cy="411437"/>
          </a:xfrm>
          <a:prstGeom prst="rect">
            <a:avLst/>
          </a:prstGeom>
          <a:noFill/>
        </p:spPr>
        <p:txBody>
          <a:bodyPr wrap="none" lIns="72176" tIns="36089" rIns="72176" bIns="36089" rtlCol="0" anchor="ctr">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2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添加文字</a:t>
            </a:r>
          </a:p>
        </p:txBody>
      </p:sp>
      <p:sp>
        <p:nvSpPr>
          <p:cNvPr id="11" name="TextBox 10"/>
          <p:cNvSpPr txBox="1"/>
          <p:nvPr/>
        </p:nvSpPr>
        <p:spPr>
          <a:xfrm>
            <a:off x="2201842" y="2618939"/>
            <a:ext cx="1120387" cy="365271"/>
          </a:xfrm>
          <a:prstGeom prst="rect">
            <a:avLst/>
          </a:prstGeom>
          <a:noFill/>
        </p:spPr>
        <p:txBody>
          <a:bodyPr wrap="none" lIns="72176" tIns="36089" rIns="72176" bIns="36089" rtlCol="0" anchor="ctr">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9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添加文字</a:t>
            </a:r>
          </a:p>
        </p:txBody>
      </p:sp>
      <p:sp>
        <p:nvSpPr>
          <p:cNvPr id="12" name="TextBox 11"/>
          <p:cNvSpPr txBox="1"/>
          <p:nvPr/>
        </p:nvSpPr>
        <p:spPr>
          <a:xfrm>
            <a:off x="3358485" y="2185325"/>
            <a:ext cx="1068555" cy="349810"/>
          </a:xfrm>
          <a:prstGeom prst="rect">
            <a:avLst/>
          </a:prstGeom>
          <a:noFill/>
        </p:spPr>
        <p:txBody>
          <a:bodyPr wrap="none" lIns="72176" tIns="36089" rIns="72176" bIns="36089" rtlCol="0" anchor="ctr">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添加文字</a:t>
            </a:r>
            <a:endParaRPr kumimoji="0" lang="zh-CN" altLang="en-US" sz="16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cxnSp>
        <p:nvCxnSpPr>
          <p:cNvPr id="13" name="直接连接符 12"/>
          <p:cNvCxnSpPr/>
          <p:nvPr/>
        </p:nvCxnSpPr>
        <p:spPr>
          <a:xfrm>
            <a:off x="4722884" y="1863007"/>
            <a:ext cx="841329" cy="0"/>
          </a:xfrm>
          <a:prstGeom prst="line">
            <a:avLst/>
          </a:prstGeom>
          <a:noFill/>
          <a:ln w="9525">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4" name="直接连接符 13"/>
          <p:cNvCxnSpPr/>
          <p:nvPr/>
        </p:nvCxnSpPr>
        <p:spPr>
          <a:xfrm>
            <a:off x="3824870" y="2594943"/>
            <a:ext cx="1739344" cy="0"/>
          </a:xfrm>
          <a:prstGeom prst="line">
            <a:avLst/>
          </a:prstGeom>
          <a:noFill/>
          <a:ln w="9525">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5" name="直接连接符 14"/>
          <p:cNvCxnSpPr/>
          <p:nvPr/>
        </p:nvCxnSpPr>
        <p:spPr>
          <a:xfrm>
            <a:off x="2713996" y="3428861"/>
            <a:ext cx="2850217" cy="0"/>
          </a:xfrm>
          <a:prstGeom prst="line">
            <a:avLst/>
          </a:prstGeom>
          <a:noFill/>
          <a:ln w="9525">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6" name="直接连接符 15"/>
          <p:cNvCxnSpPr/>
          <p:nvPr/>
        </p:nvCxnSpPr>
        <p:spPr>
          <a:xfrm>
            <a:off x="1476463" y="4297631"/>
            <a:ext cx="4087750" cy="0"/>
          </a:xfrm>
          <a:prstGeom prst="line">
            <a:avLst/>
          </a:prstGeom>
          <a:noFill/>
          <a:ln w="9525">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17" name="TextBox 16"/>
          <p:cNvSpPr txBox="1"/>
          <p:nvPr/>
        </p:nvSpPr>
        <p:spPr>
          <a:xfrm>
            <a:off x="5630192" y="4080304"/>
            <a:ext cx="3029977" cy="529611"/>
          </a:xfrm>
          <a:prstGeom prst="rect">
            <a:avLst/>
          </a:prstGeom>
          <a:noFill/>
        </p:spPr>
        <p:txBody>
          <a:bodyPr wrap="square" lIns="72176" tIns="36089" rIns="72176" bIns="36089" rtlCol="0">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a:t>
            </a:r>
          </a:p>
        </p:txBody>
      </p:sp>
      <p:sp>
        <p:nvSpPr>
          <p:cNvPr id="18" name="TextBox 17"/>
          <p:cNvSpPr txBox="1"/>
          <p:nvPr/>
        </p:nvSpPr>
        <p:spPr>
          <a:xfrm>
            <a:off x="5630192" y="3224884"/>
            <a:ext cx="3029977" cy="529611"/>
          </a:xfrm>
          <a:prstGeom prst="rect">
            <a:avLst/>
          </a:prstGeom>
          <a:noFill/>
        </p:spPr>
        <p:txBody>
          <a:bodyPr wrap="square" lIns="72176" tIns="36089" rIns="72176" bIns="36089" rtlCol="0">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a:t>
            </a:r>
          </a:p>
        </p:txBody>
      </p:sp>
      <p:sp>
        <p:nvSpPr>
          <p:cNvPr id="19" name="TextBox 18"/>
          <p:cNvSpPr txBox="1"/>
          <p:nvPr/>
        </p:nvSpPr>
        <p:spPr>
          <a:xfrm>
            <a:off x="5630192" y="2369465"/>
            <a:ext cx="3029977" cy="529611"/>
          </a:xfrm>
          <a:prstGeom prst="rect">
            <a:avLst/>
          </a:prstGeom>
          <a:noFill/>
        </p:spPr>
        <p:txBody>
          <a:bodyPr wrap="square" lIns="72176" tIns="36089" rIns="72176" bIns="36089" rtlCol="0">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a:t>
            </a:r>
          </a:p>
        </p:txBody>
      </p:sp>
      <p:sp>
        <p:nvSpPr>
          <p:cNvPr id="20" name="TextBox 19"/>
          <p:cNvSpPr txBox="1"/>
          <p:nvPr/>
        </p:nvSpPr>
        <p:spPr>
          <a:xfrm>
            <a:off x="5630192" y="1678486"/>
            <a:ext cx="3029977" cy="529611"/>
          </a:xfrm>
          <a:prstGeom prst="rect">
            <a:avLst/>
          </a:prstGeom>
          <a:noFill/>
        </p:spPr>
        <p:txBody>
          <a:bodyPr wrap="square" lIns="72176" tIns="36089" rIns="72176" bIns="36089" rtlCol="0">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a:t>
            </a:r>
          </a:p>
        </p:txBody>
      </p:sp>
      <p:sp>
        <p:nvSpPr>
          <p:cNvPr id="21" name="TextBox 20"/>
          <p:cNvSpPr txBox="1"/>
          <p:nvPr/>
        </p:nvSpPr>
        <p:spPr>
          <a:xfrm>
            <a:off x="4328272" y="1599392"/>
            <a:ext cx="760939" cy="257499"/>
          </a:xfrm>
          <a:prstGeom prst="rect">
            <a:avLst/>
          </a:prstGeom>
          <a:noFill/>
        </p:spPr>
        <p:txBody>
          <a:bodyPr wrap="none" lIns="72176" tIns="36089" rIns="72176" bIns="36089" rtlCol="0" anchor="ctr">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添加文字</a:t>
            </a:r>
          </a:p>
        </p:txBody>
      </p:sp>
    </p:spTree>
    <p:extLst>
      <p:ext uri="{BB962C8B-B14F-4D97-AF65-F5344CB8AC3E}">
        <p14:creationId xmlns:p14="http://schemas.microsoft.com/office/powerpoint/2010/main" val="821425116"/>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42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2000">
                                          <p:cBhvr additive="base">
                                            <p:cTn id="7" dur="500" fill="hold"/>
                                            <p:tgtEl>
                                              <p:spTgt spid="2"/>
                                            </p:tgtEl>
                                            <p:attrNameLst>
                                              <p:attrName>ppt_x</p:attrName>
                                            </p:attrNameLst>
                                          </p:cBhvr>
                                          <p:tavLst>
                                            <p:tav tm="0">
                                              <p:val>
                                                <p:strVal val="#ppt_x"/>
                                              </p:val>
                                            </p:tav>
                                            <p:tav tm="100000">
                                              <p:val>
                                                <p:strVal val="#ppt_x"/>
                                              </p:val>
                                            </p:tav>
                                          </p:tavLst>
                                        </p:anim>
                                        <p:anim calcmode="lin" valueType="num" p14:bounceEnd="42000">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42000">
                                      <p:stCondLst>
                                        <p:cond delay="200"/>
                                      </p:stCondLst>
                                      <p:childTnLst>
                                        <p:set>
                                          <p:cBhvr>
                                            <p:cTn id="10" dur="1" fill="hold">
                                              <p:stCondLst>
                                                <p:cond delay="0"/>
                                              </p:stCondLst>
                                            </p:cTn>
                                            <p:tgtEl>
                                              <p:spTgt spid="4"/>
                                            </p:tgtEl>
                                            <p:attrNameLst>
                                              <p:attrName>style.visibility</p:attrName>
                                            </p:attrNameLst>
                                          </p:cBhvr>
                                          <p:to>
                                            <p:strVal val="visible"/>
                                          </p:to>
                                        </p:set>
                                        <p:anim calcmode="lin" valueType="num" p14:bounceEnd="42000">
                                          <p:cBhvr additive="base">
                                            <p:cTn id="11" dur="500" fill="hold"/>
                                            <p:tgtEl>
                                              <p:spTgt spid="4"/>
                                            </p:tgtEl>
                                            <p:attrNameLst>
                                              <p:attrName>ppt_x</p:attrName>
                                            </p:attrNameLst>
                                          </p:cBhvr>
                                          <p:tavLst>
                                            <p:tav tm="0">
                                              <p:val>
                                                <p:strVal val="#ppt_x"/>
                                              </p:val>
                                            </p:tav>
                                            <p:tav tm="100000">
                                              <p:val>
                                                <p:strVal val="#ppt_x"/>
                                              </p:val>
                                            </p:tav>
                                          </p:tavLst>
                                        </p:anim>
                                        <p:anim calcmode="lin" valueType="num" p14:bounceEnd="42000">
                                          <p:cBhvr additive="base">
                                            <p:cTn id="12" dur="5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42000">
                                      <p:stCondLst>
                                        <p:cond delay="400"/>
                                      </p:stCondLst>
                                      <p:childTnLst>
                                        <p:set>
                                          <p:cBhvr>
                                            <p:cTn id="14" dur="1" fill="hold">
                                              <p:stCondLst>
                                                <p:cond delay="0"/>
                                              </p:stCondLst>
                                            </p:cTn>
                                            <p:tgtEl>
                                              <p:spTgt spid="6"/>
                                            </p:tgtEl>
                                            <p:attrNameLst>
                                              <p:attrName>style.visibility</p:attrName>
                                            </p:attrNameLst>
                                          </p:cBhvr>
                                          <p:to>
                                            <p:strVal val="visible"/>
                                          </p:to>
                                        </p:set>
                                        <p:anim calcmode="lin" valueType="num" p14:bounceEnd="42000">
                                          <p:cBhvr additive="base">
                                            <p:cTn id="15" dur="500" fill="hold"/>
                                            <p:tgtEl>
                                              <p:spTgt spid="6"/>
                                            </p:tgtEl>
                                            <p:attrNameLst>
                                              <p:attrName>ppt_x</p:attrName>
                                            </p:attrNameLst>
                                          </p:cBhvr>
                                          <p:tavLst>
                                            <p:tav tm="0">
                                              <p:val>
                                                <p:strVal val="#ppt_x"/>
                                              </p:val>
                                            </p:tav>
                                            <p:tav tm="100000">
                                              <p:val>
                                                <p:strVal val="#ppt_x"/>
                                              </p:val>
                                            </p:tav>
                                          </p:tavLst>
                                        </p:anim>
                                        <p:anim calcmode="lin" valueType="num" p14:bounceEnd="42000">
                                          <p:cBhvr additive="base">
                                            <p:cTn id="16" dur="500" fill="hold"/>
                                            <p:tgtEl>
                                              <p:spTgt spid="6"/>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42000">
                                      <p:stCondLst>
                                        <p:cond delay="600"/>
                                      </p:stCondLst>
                                      <p:childTnLst>
                                        <p:set>
                                          <p:cBhvr>
                                            <p:cTn id="18" dur="1" fill="hold">
                                              <p:stCondLst>
                                                <p:cond delay="0"/>
                                              </p:stCondLst>
                                            </p:cTn>
                                            <p:tgtEl>
                                              <p:spTgt spid="8"/>
                                            </p:tgtEl>
                                            <p:attrNameLst>
                                              <p:attrName>style.visibility</p:attrName>
                                            </p:attrNameLst>
                                          </p:cBhvr>
                                          <p:to>
                                            <p:strVal val="visible"/>
                                          </p:to>
                                        </p:set>
                                        <p:anim calcmode="lin" valueType="num" p14:bounceEnd="42000">
                                          <p:cBhvr additive="base">
                                            <p:cTn id="19" dur="500" fill="hold"/>
                                            <p:tgtEl>
                                              <p:spTgt spid="8"/>
                                            </p:tgtEl>
                                            <p:attrNameLst>
                                              <p:attrName>ppt_x</p:attrName>
                                            </p:attrNameLst>
                                          </p:cBhvr>
                                          <p:tavLst>
                                            <p:tav tm="0">
                                              <p:val>
                                                <p:strVal val="#ppt_x"/>
                                              </p:val>
                                            </p:tav>
                                            <p:tav tm="100000">
                                              <p:val>
                                                <p:strVal val="#ppt_x"/>
                                              </p:val>
                                            </p:tav>
                                          </p:tavLst>
                                        </p:anim>
                                        <p:anim calcmode="lin" valueType="num" p14:bounceEnd="42000">
                                          <p:cBhvr additive="base">
                                            <p:cTn id="20" dur="500" fill="hold"/>
                                            <p:tgtEl>
                                              <p:spTgt spid="8"/>
                                            </p:tgtEl>
                                            <p:attrNameLst>
                                              <p:attrName>ppt_y</p:attrName>
                                            </p:attrNameLst>
                                          </p:cBhvr>
                                          <p:tavLst>
                                            <p:tav tm="0">
                                              <p:val>
                                                <p:strVal val="0-#ppt_h/2"/>
                                              </p:val>
                                            </p:tav>
                                            <p:tav tm="100000">
                                              <p:val>
                                                <p:strVal val="#ppt_y"/>
                                              </p:val>
                                            </p:tav>
                                          </p:tavLst>
                                        </p:anim>
                                      </p:childTnLst>
                                    </p:cTn>
                                  </p:par>
                                </p:childTnLst>
                              </p:cTn>
                            </p:par>
                            <p:par>
                              <p:cTn id="21" fill="hold">
                                <p:stCondLst>
                                  <p:cond delay="1100"/>
                                </p:stCondLst>
                                <p:childTnLst>
                                  <p:par>
                                    <p:cTn id="22" presetID="22" presetClass="entr" presetSubtype="4"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down)">
                                          <p:cBhvr>
                                            <p:cTn id="24" dur="500"/>
                                            <p:tgtEl>
                                              <p:spTgt spid="9"/>
                                            </p:tgtEl>
                                          </p:cBhvr>
                                        </p:animEffect>
                                      </p:childTnLst>
                                    </p:cTn>
                                  </p:par>
                                </p:childTnLst>
                              </p:cTn>
                            </p:par>
                            <p:par>
                              <p:cTn id="25" fill="hold">
                                <p:stCondLst>
                                  <p:cond delay="1600"/>
                                </p:stCondLst>
                                <p:childTnLst>
                                  <p:par>
                                    <p:cTn id="26" presetID="42"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1000" fill="hold"/>
                                            <p:tgtEl>
                                              <p:spTgt spid="10"/>
                                            </p:tgtEl>
                                            <p:attrNameLst>
                                              <p:attrName>ppt_y</p:attrName>
                                            </p:attrNameLst>
                                          </p:cBhvr>
                                          <p:tavLst>
                                            <p:tav tm="0">
                                              <p:val>
                                                <p:strVal val="#ppt_y+.1"/>
                                              </p:val>
                                            </p:tav>
                                            <p:tav tm="100000">
                                              <p:val>
                                                <p:strVal val="#ppt_y"/>
                                              </p:val>
                                            </p:tav>
                                          </p:tavLst>
                                        </p:anim>
                                      </p:childTnLst>
                                    </p:cTn>
                                  </p:par>
                                </p:childTnLst>
                              </p:cTn>
                            </p:par>
                            <p:par>
                              <p:cTn id="31" fill="hold">
                                <p:stCondLst>
                                  <p:cond delay="2600"/>
                                </p:stCondLst>
                                <p:childTnLst>
                                  <p:par>
                                    <p:cTn id="32" presetID="22" presetClass="entr" presetSubtype="8" fill="hold" nodeType="after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childTnLst>
                              </p:cTn>
                            </p:par>
                            <p:par>
                              <p:cTn id="35" fill="hold">
                                <p:stCondLst>
                                  <p:cond delay="3100"/>
                                </p:stCondLst>
                                <p:childTnLst>
                                  <p:par>
                                    <p:cTn id="36" presetID="22" presetClass="entr" presetSubtype="8"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500"/>
                                            <p:tgtEl>
                                              <p:spTgt spid="17"/>
                                            </p:tgtEl>
                                          </p:cBhvr>
                                        </p:animEffect>
                                      </p:childTnLst>
                                    </p:cTn>
                                  </p:par>
                                </p:childTnLst>
                              </p:cTn>
                            </p:par>
                            <p:par>
                              <p:cTn id="39" fill="hold">
                                <p:stCondLst>
                                  <p:cond delay="3600"/>
                                </p:stCondLst>
                                <p:childTnLst>
                                  <p:par>
                                    <p:cTn id="40" presetID="22" presetClass="entr" presetSubtype="4" fill="hold" grpId="0" nodeType="after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wipe(down)">
                                          <p:cBhvr>
                                            <p:cTn id="42" dur="500"/>
                                            <p:tgtEl>
                                              <p:spTgt spid="7"/>
                                            </p:tgtEl>
                                          </p:cBhvr>
                                        </p:animEffect>
                                      </p:childTnLst>
                                    </p:cTn>
                                  </p:par>
                                </p:childTnLst>
                              </p:cTn>
                            </p:par>
                            <p:par>
                              <p:cTn id="43" fill="hold">
                                <p:stCondLst>
                                  <p:cond delay="4100"/>
                                </p:stCondLst>
                                <p:childTnLst>
                                  <p:par>
                                    <p:cTn id="44" presetID="42" presetClass="entr" presetSubtype="0"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fade">
                                          <p:cBhvr>
                                            <p:cTn id="46" dur="1000"/>
                                            <p:tgtEl>
                                              <p:spTgt spid="11"/>
                                            </p:tgtEl>
                                          </p:cBhvr>
                                        </p:animEffect>
                                        <p:anim calcmode="lin" valueType="num">
                                          <p:cBhvr>
                                            <p:cTn id="47" dur="1000" fill="hold"/>
                                            <p:tgtEl>
                                              <p:spTgt spid="11"/>
                                            </p:tgtEl>
                                            <p:attrNameLst>
                                              <p:attrName>ppt_x</p:attrName>
                                            </p:attrNameLst>
                                          </p:cBhvr>
                                          <p:tavLst>
                                            <p:tav tm="0">
                                              <p:val>
                                                <p:strVal val="#ppt_x"/>
                                              </p:val>
                                            </p:tav>
                                            <p:tav tm="100000">
                                              <p:val>
                                                <p:strVal val="#ppt_x"/>
                                              </p:val>
                                            </p:tav>
                                          </p:tavLst>
                                        </p:anim>
                                        <p:anim calcmode="lin" valueType="num">
                                          <p:cBhvr>
                                            <p:cTn id="48" dur="1000" fill="hold"/>
                                            <p:tgtEl>
                                              <p:spTgt spid="11"/>
                                            </p:tgtEl>
                                            <p:attrNameLst>
                                              <p:attrName>ppt_y</p:attrName>
                                            </p:attrNameLst>
                                          </p:cBhvr>
                                          <p:tavLst>
                                            <p:tav tm="0">
                                              <p:val>
                                                <p:strVal val="#ppt_y+.1"/>
                                              </p:val>
                                            </p:tav>
                                            <p:tav tm="100000">
                                              <p:val>
                                                <p:strVal val="#ppt_y"/>
                                              </p:val>
                                            </p:tav>
                                          </p:tavLst>
                                        </p:anim>
                                      </p:childTnLst>
                                    </p:cTn>
                                  </p:par>
                                </p:childTnLst>
                              </p:cTn>
                            </p:par>
                            <p:par>
                              <p:cTn id="49" fill="hold">
                                <p:stCondLst>
                                  <p:cond delay="5100"/>
                                </p:stCondLst>
                                <p:childTnLst>
                                  <p:par>
                                    <p:cTn id="50" presetID="22" presetClass="entr" presetSubtype="8" fill="hold" nodeType="after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wipe(left)">
                                          <p:cBhvr>
                                            <p:cTn id="52" dur="500"/>
                                            <p:tgtEl>
                                              <p:spTgt spid="15"/>
                                            </p:tgtEl>
                                          </p:cBhvr>
                                        </p:animEffect>
                                      </p:childTnLst>
                                    </p:cTn>
                                  </p:par>
                                </p:childTnLst>
                              </p:cTn>
                            </p:par>
                            <p:par>
                              <p:cTn id="53" fill="hold">
                                <p:stCondLst>
                                  <p:cond delay="5600"/>
                                </p:stCondLst>
                                <p:childTnLst>
                                  <p:par>
                                    <p:cTn id="54" presetID="22" presetClass="entr" presetSubtype="8" fill="hold" grpId="0" nodeType="after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wipe(left)">
                                          <p:cBhvr>
                                            <p:cTn id="56" dur="500"/>
                                            <p:tgtEl>
                                              <p:spTgt spid="18"/>
                                            </p:tgtEl>
                                          </p:cBhvr>
                                        </p:animEffect>
                                      </p:childTnLst>
                                    </p:cTn>
                                  </p:par>
                                </p:childTnLst>
                              </p:cTn>
                            </p:par>
                            <p:par>
                              <p:cTn id="57" fill="hold">
                                <p:stCondLst>
                                  <p:cond delay="6100"/>
                                </p:stCondLst>
                                <p:childTnLst>
                                  <p:par>
                                    <p:cTn id="58" presetID="22" presetClass="entr" presetSubtype="4" fill="hold" grpId="0" nodeType="afterEffect">
                                      <p:stCondLst>
                                        <p:cond delay="0"/>
                                      </p:stCondLst>
                                      <p:childTnLst>
                                        <p:set>
                                          <p:cBhvr>
                                            <p:cTn id="59" dur="1" fill="hold">
                                              <p:stCondLst>
                                                <p:cond delay="0"/>
                                              </p:stCondLst>
                                            </p:cTn>
                                            <p:tgtEl>
                                              <p:spTgt spid="5"/>
                                            </p:tgtEl>
                                            <p:attrNameLst>
                                              <p:attrName>style.visibility</p:attrName>
                                            </p:attrNameLst>
                                          </p:cBhvr>
                                          <p:to>
                                            <p:strVal val="visible"/>
                                          </p:to>
                                        </p:set>
                                        <p:animEffect transition="in" filter="wipe(down)">
                                          <p:cBhvr>
                                            <p:cTn id="60" dur="500"/>
                                            <p:tgtEl>
                                              <p:spTgt spid="5"/>
                                            </p:tgtEl>
                                          </p:cBhvr>
                                        </p:animEffect>
                                      </p:childTnLst>
                                    </p:cTn>
                                  </p:par>
                                </p:childTnLst>
                              </p:cTn>
                            </p:par>
                            <p:par>
                              <p:cTn id="61" fill="hold">
                                <p:stCondLst>
                                  <p:cond delay="6600"/>
                                </p:stCondLst>
                                <p:childTnLst>
                                  <p:par>
                                    <p:cTn id="62" presetID="42" presetClass="entr" presetSubtype="0" fill="hold" grpId="0" nodeType="afterEffect">
                                      <p:stCondLst>
                                        <p:cond delay="0"/>
                                      </p:stCondLst>
                                      <p:childTnLst>
                                        <p:set>
                                          <p:cBhvr>
                                            <p:cTn id="63" dur="1" fill="hold">
                                              <p:stCondLst>
                                                <p:cond delay="0"/>
                                              </p:stCondLst>
                                            </p:cTn>
                                            <p:tgtEl>
                                              <p:spTgt spid="12"/>
                                            </p:tgtEl>
                                            <p:attrNameLst>
                                              <p:attrName>style.visibility</p:attrName>
                                            </p:attrNameLst>
                                          </p:cBhvr>
                                          <p:to>
                                            <p:strVal val="visible"/>
                                          </p:to>
                                        </p:set>
                                        <p:animEffect transition="in" filter="fade">
                                          <p:cBhvr>
                                            <p:cTn id="64" dur="1000"/>
                                            <p:tgtEl>
                                              <p:spTgt spid="12"/>
                                            </p:tgtEl>
                                          </p:cBhvr>
                                        </p:animEffect>
                                        <p:anim calcmode="lin" valueType="num">
                                          <p:cBhvr>
                                            <p:cTn id="65" dur="1000" fill="hold"/>
                                            <p:tgtEl>
                                              <p:spTgt spid="12"/>
                                            </p:tgtEl>
                                            <p:attrNameLst>
                                              <p:attrName>ppt_x</p:attrName>
                                            </p:attrNameLst>
                                          </p:cBhvr>
                                          <p:tavLst>
                                            <p:tav tm="0">
                                              <p:val>
                                                <p:strVal val="#ppt_x"/>
                                              </p:val>
                                            </p:tav>
                                            <p:tav tm="100000">
                                              <p:val>
                                                <p:strVal val="#ppt_x"/>
                                              </p:val>
                                            </p:tav>
                                          </p:tavLst>
                                        </p:anim>
                                        <p:anim calcmode="lin" valueType="num">
                                          <p:cBhvr>
                                            <p:cTn id="66" dur="1000" fill="hold"/>
                                            <p:tgtEl>
                                              <p:spTgt spid="12"/>
                                            </p:tgtEl>
                                            <p:attrNameLst>
                                              <p:attrName>ppt_y</p:attrName>
                                            </p:attrNameLst>
                                          </p:cBhvr>
                                          <p:tavLst>
                                            <p:tav tm="0">
                                              <p:val>
                                                <p:strVal val="#ppt_y+.1"/>
                                              </p:val>
                                            </p:tav>
                                            <p:tav tm="100000">
                                              <p:val>
                                                <p:strVal val="#ppt_y"/>
                                              </p:val>
                                            </p:tav>
                                          </p:tavLst>
                                        </p:anim>
                                      </p:childTnLst>
                                    </p:cTn>
                                  </p:par>
                                </p:childTnLst>
                              </p:cTn>
                            </p:par>
                            <p:par>
                              <p:cTn id="67" fill="hold">
                                <p:stCondLst>
                                  <p:cond delay="7600"/>
                                </p:stCondLst>
                                <p:childTnLst>
                                  <p:par>
                                    <p:cTn id="68" presetID="22" presetClass="entr" presetSubtype="8" fill="hold" nodeType="afterEffect">
                                      <p:stCondLst>
                                        <p:cond delay="0"/>
                                      </p:stCondLst>
                                      <p:childTnLst>
                                        <p:set>
                                          <p:cBhvr>
                                            <p:cTn id="69" dur="1" fill="hold">
                                              <p:stCondLst>
                                                <p:cond delay="0"/>
                                              </p:stCondLst>
                                            </p:cTn>
                                            <p:tgtEl>
                                              <p:spTgt spid="14"/>
                                            </p:tgtEl>
                                            <p:attrNameLst>
                                              <p:attrName>style.visibility</p:attrName>
                                            </p:attrNameLst>
                                          </p:cBhvr>
                                          <p:to>
                                            <p:strVal val="visible"/>
                                          </p:to>
                                        </p:set>
                                        <p:animEffect transition="in" filter="wipe(left)">
                                          <p:cBhvr>
                                            <p:cTn id="70" dur="500"/>
                                            <p:tgtEl>
                                              <p:spTgt spid="14"/>
                                            </p:tgtEl>
                                          </p:cBhvr>
                                        </p:animEffect>
                                      </p:childTnLst>
                                    </p:cTn>
                                  </p:par>
                                </p:childTnLst>
                              </p:cTn>
                            </p:par>
                            <p:par>
                              <p:cTn id="71" fill="hold">
                                <p:stCondLst>
                                  <p:cond delay="8100"/>
                                </p:stCondLst>
                                <p:childTnLst>
                                  <p:par>
                                    <p:cTn id="72" presetID="22" presetClass="entr" presetSubtype="8" fill="hold" grpId="0" nodeType="afterEffect">
                                      <p:stCondLst>
                                        <p:cond delay="0"/>
                                      </p:stCondLst>
                                      <p:childTnLst>
                                        <p:set>
                                          <p:cBhvr>
                                            <p:cTn id="73" dur="1" fill="hold">
                                              <p:stCondLst>
                                                <p:cond delay="0"/>
                                              </p:stCondLst>
                                            </p:cTn>
                                            <p:tgtEl>
                                              <p:spTgt spid="19"/>
                                            </p:tgtEl>
                                            <p:attrNameLst>
                                              <p:attrName>style.visibility</p:attrName>
                                            </p:attrNameLst>
                                          </p:cBhvr>
                                          <p:to>
                                            <p:strVal val="visible"/>
                                          </p:to>
                                        </p:set>
                                        <p:animEffect transition="in" filter="wipe(left)">
                                          <p:cBhvr>
                                            <p:cTn id="74" dur="500"/>
                                            <p:tgtEl>
                                              <p:spTgt spid="19"/>
                                            </p:tgtEl>
                                          </p:cBhvr>
                                        </p:animEffect>
                                      </p:childTnLst>
                                    </p:cTn>
                                  </p:par>
                                </p:childTnLst>
                              </p:cTn>
                            </p:par>
                            <p:par>
                              <p:cTn id="75" fill="hold">
                                <p:stCondLst>
                                  <p:cond delay="8600"/>
                                </p:stCondLst>
                                <p:childTnLst>
                                  <p:par>
                                    <p:cTn id="76" presetID="22" presetClass="entr" presetSubtype="4" fill="hold" grpId="0" nodeType="afterEffect">
                                      <p:stCondLst>
                                        <p:cond delay="0"/>
                                      </p:stCondLst>
                                      <p:childTnLst>
                                        <p:set>
                                          <p:cBhvr>
                                            <p:cTn id="77" dur="1" fill="hold">
                                              <p:stCondLst>
                                                <p:cond delay="0"/>
                                              </p:stCondLst>
                                            </p:cTn>
                                            <p:tgtEl>
                                              <p:spTgt spid="3"/>
                                            </p:tgtEl>
                                            <p:attrNameLst>
                                              <p:attrName>style.visibility</p:attrName>
                                            </p:attrNameLst>
                                          </p:cBhvr>
                                          <p:to>
                                            <p:strVal val="visible"/>
                                          </p:to>
                                        </p:set>
                                        <p:animEffect transition="in" filter="wipe(down)">
                                          <p:cBhvr>
                                            <p:cTn id="78" dur="500"/>
                                            <p:tgtEl>
                                              <p:spTgt spid="3"/>
                                            </p:tgtEl>
                                          </p:cBhvr>
                                        </p:animEffect>
                                      </p:childTnLst>
                                    </p:cTn>
                                  </p:par>
                                </p:childTnLst>
                              </p:cTn>
                            </p:par>
                            <p:par>
                              <p:cTn id="79" fill="hold">
                                <p:stCondLst>
                                  <p:cond delay="9100"/>
                                </p:stCondLst>
                                <p:childTnLst>
                                  <p:par>
                                    <p:cTn id="80" presetID="42" presetClass="entr" presetSubtype="0" fill="hold" grpId="0"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fade">
                                          <p:cBhvr>
                                            <p:cTn id="82" dur="1000"/>
                                            <p:tgtEl>
                                              <p:spTgt spid="21"/>
                                            </p:tgtEl>
                                          </p:cBhvr>
                                        </p:animEffect>
                                        <p:anim calcmode="lin" valueType="num">
                                          <p:cBhvr>
                                            <p:cTn id="83" dur="1000" fill="hold"/>
                                            <p:tgtEl>
                                              <p:spTgt spid="21"/>
                                            </p:tgtEl>
                                            <p:attrNameLst>
                                              <p:attrName>ppt_x</p:attrName>
                                            </p:attrNameLst>
                                          </p:cBhvr>
                                          <p:tavLst>
                                            <p:tav tm="0">
                                              <p:val>
                                                <p:strVal val="#ppt_x"/>
                                              </p:val>
                                            </p:tav>
                                            <p:tav tm="100000">
                                              <p:val>
                                                <p:strVal val="#ppt_x"/>
                                              </p:val>
                                            </p:tav>
                                          </p:tavLst>
                                        </p:anim>
                                        <p:anim calcmode="lin" valueType="num">
                                          <p:cBhvr>
                                            <p:cTn id="84" dur="1000" fill="hold"/>
                                            <p:tgtEl>
                                              <p:spTgt spid="21"/>
                                            </p:tgtEl>
                                            <p:attrNameLst>
                                              <p:attrName>ppt_y</p:attrName>
                                            </p:attrNameLst>
                                          </p:cBhvr>
                                          <p:tavLst>
                                            <p:tav tm="0">
                                              <p:val>
                                                <p:strVal val="#ppt_y+.1"/>
                                              </p:val>
                                            </p:tav>
                                            <p:tav tm="100000">
                                              <p:val>
                                                <p:strVal val="#ppt_y"/>
                                              </p:val>
                                            </p:tav>
                                          </p:tavLst>
                                        </p:anim>
                                      </p:childTnLst>
                                    </p:cTn>
                                  </p:par>
                                </p:childTnLst>
                              </p:cTn>
                            </p:par>
                            <p:par>
                              <p:cTn id="85" fill="hold">
                                <p:stCondLst>
                                  <p:cond delay="10100"/>
                                </p:stCondLst>
                                <p:childTnLst>
                                  <p:par>
                                    <p:cTn id="86" presetID="22" presetClass="entr" presetSubtype="8" fill="hold" nodeType="afterEffect">
                                      <p:stCondLst>
                                        <p:cond delay="0"/>
                                      </p:stCondLst>
                                      <p:childTnLst>
                                        <p:set>
                                          <p:cBhvr>
                                            <p:cTn id="87" dur="1" fill="hold">
                                              <p:stCondLst>
                                                <p:cond delay="0"/>
                                              </p:stCondLst>
                                            </p:cTn>
                                            <p:tgtEl>
                                              <p:spTgt spid="13"/>
                                            </p:tgtEl>
                                            <p:attrNameLst>
                                              <p:attrName>style.visibility</p:attrName>
                                            </p:attrNameLst>
                                          </p:cBhvr>
                                          <p:to>
                                            <p:strVal val="visible"/>
                                          </p:to>
                                        </p:set>
                                        <p:animEffect transition="in" filter="wipe(left)">
                                          <p:cBhvr>
                                            <p:cTn id="88" dur="500"/>
                                            <p:tgtEl>
                                              <p:spTgt spid="13"/>
                                            </p:tgtEl>
                                          </p:cBhvr>
                                        </p:animEffect>
                                      </p:childTnLst>
                                    </p:cTn>
                                  </p:par>
                                </p:childTnLst>
                              </p:cTn>
                            </p:par>
                            <p:par>
                              <p:cTn id="89" fill="hold">
                                <p:stCondLst>
                                  <p:cond delay="10600"/>
                                </p:stCondLst>
                                <p:childTnLst>
                                  <p:par>
                                    <p:cTn id="90" presetID="22" presetClass="entr" presetSubtype="8" fill="hold" grpId="0" nodeType="afterEffect">
                                      <p:stCondLst>
                                        <p:cond delay="0"/>
                                      </p:stCondLst>
                                      <p:childTnLst>
                                        <p:set>
                                          <p:cBhvr>
                                            <p:cTn id="91" dur="1" fill="hold">
                                              <p:stCondLst>
                                                <p:cond delay="0"/>
                                              </p:stCondLst>
                                            </p:cTn>
                                            <p:tgtEl>
                                              <p:spTgt spid="20"/>
                                            </p:tgtEl>
                                            <p:attrNameLst>
                                              <p:attrName>style.visibility</p:attrName>
                                            </p:attrNameLst>
                                          </p:cBhvr>
                                          <p:to>
                                            <p:strVal val="visible"/>
                                          </p:to>
                                        </p:set>
                                        <p:animEffect transition="in" filter="wipe(left)">
                                          <p:cBhvr>
                                            <p:cTn id="9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p:bldP spid="11" grpId="0"/>
          <p:bldP spid="12" grpId="0"/>
          <p:bldP spid="17" grpId="0"/>
          <p:bldP spid="18" grpId="0"/>
          <p:bldP spid="19" grpId="0"/>
          <p:bldP spid="20" grpId="0"/>
          <p:bldP spid="2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40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60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0-#ppt_h/2"/>
                                              </p:val>
                                            </p:tav>
                                            <p:tav tm="100000">
                                              <p:val>
                                                <p:strVal val="#ppt_y"/>
                                              </p:val>
                                            </p:tav>
                                          </p:tavLst>
                                        </p:anim>
                                      </p:childTnLst>
                                    </p:cTn>
                                  </p:par>
                                </p:childTnLst>
                              </p:cTn>
                            </p:par>
                            <p:par>
                              <p:cTn id="21" fill="hold">
                                <p:stCondLst>
                                  <p:cond delay="1100"/>
                                </p:stCondLst>
                                <p:childTnLst>
                                  <p:par>
                                    <p:cTn id="22" presetID="22" presetClass="entr" presetSubtype="4"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down)">
                                          <p:cBhvr>
                                            <p:cTn id="24" dur="500"/>
                                            <p:tgtEl>
                                              <p:spTgt spid="9"/>
                                            </p:tgtEl>
                                          </p:cBhvr>
                                        </p:animEffect>
                                      </p:childTnLst>
                                    </p:cTn>
                                  </p:par>
                                </p:childTnLst>
                              </p:cTn>
                            </p:par>
                            <p:par>
                              <p:cTn id="25" fill="hold">
                                <p:stCondLst>
                                  <p:cond delay="1600"/>
                                </p:stCondLst>
                                <p:childTnLst>
                                  <p:par>
                                    <p:cTn id="26" presetID="42"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1000" fill="hold"/>
                                            <p:tgtEl>
                                              <p:spTgt spid="10"/>
                                            </p:tgtEl>
                                            <p:attrNameLst>
                                              <p:attrName>ppt_y</p:attrName>
                                            </p:attrNameLst>
                                          </p:cBhvr>
                                          <p:tavLst>
                                            <p:tav tm="0">
                                              <p:val>
                                                <p:strVal val="#ppt_y+.1"/>
                                              </p:val>
                                            </p:tav>
                                            <p:tav tm="100000">
                                              <p:val>
                                                <p:strVal val="#ppt_y"/>
                                              </p:val>
                                            </p:tav>
                                          </p:tavLst>
                                        </p:anim>
                                      </p:childTnLst>
                                    </p:cTn>
                                  </p:par>
                                </p:childTnLst>
                              </p:cTn>
                            </p:par>
                            <p:par>
                              <p:cTn id="31" fill="hold">
                                <p:stCondLst>
                                  <p:cond delay="2600"/>
                                </p:stCondLst>
                                <p:childTnLst>
                                  <p:par>
                                    <p:cTn id="32" presetID="22" presetClass="entr" presetSubtype="8" fill="hold" nodeType="after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childTnLst>
                              </p:cTn>
                            </p:par>
                            <p:par>
                              <p:cTn id="35" fill="hold">
                                <p:stCondLst>
                                  <p:cond delay="3100"/>
                                </p:stCondLst>
                                <p:childTnLst>
                                  <p:par>
                                    <p:cTn id="36" presetID="22" presetClass="entr" presetSubtype="8" fill="hold" grpId="0"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500"/>
                                            <p:tgtEl>
                                              <p:spTgt spid="17"/>
                                            </p:tgtEl>
                                          </p:cBhvr>
                                        </p:animEffect>
                                      </p:childTnLst>
                                    </p:cTn>
                                  </p:par>
                                </p:childTnLst>
                              </p:cTn>
                            </p:par>
                            <p:par>
                              <p:cTn id="39" fill="hold">
                                <p:stCondLst>
                                  <p:cond delay="3600"/>
                                </p:stCondLst>
                                <p:childTnLst>
                                  <p:par>
                                    <p:cTn id="40" presetID="22" presetClass="entr" presetSubtype="4" fill="hold" grpId="0" nodeType="after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wipe(down)">
                                          <p:cBhvr>
                                            <p:cTn id="42" dur="500"/>
                                            <p:tgtEl>
                                              <p:spTgt spid="7"/>
                                            </p:tgtEl>
                                          </p:cBhvr>
                                        </p:animEffect>
                                      </p:childTnLst>
                                    </p:cTn>
                                  </p:par>
                                </p:childTnLst>
                              </p:cTn>
                            </p:par>
                            <p:par>
                              <p:cTn id="43" fill="hold">
                                <p:stCondLst>
                                  <p:cond delay="4100"/>
                                </p:stCondLst>
                                <p:childTnLst>
                                  <p:par>
                                    <p:cTn id="44" presetID="42" presetClass="entr" presetSubtype="0"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fade">
                                          <p:cBhvr>
                                            <p:cTn id="46" dur="1000"/>
                                            <p:tgtEl>
                                              <p:spTgt spid="11"/>
                                            </p:tgtEl>
                                          </p:cBhvr>
                                        </p:animEffect>
                                        <p:anim calcmode="lin" valueType="num">
                                          <p:cBhvr>
                                            <p:cTn id="47" dur="1000" fill="hold"/>
                                            <p:tgtEl>
                                              <p:spTgt spid="11"/>
                                            </p:tgtEl>
                                            <p:attrNameLst>
                                              <p:attrName>ppt_x</p:attrName>
                                            </p:attrNameLst>
                                          </p:cBhvr>
                                          <p:tavLst>
                                            <p:tav tm="0">
                                              <p:val>
                                                <p:strVal val="#ppt_x"/>
                                              </p:val>
                                            </p:tav>
                                            <p:tav tm="100000">
                                              <p:val>
                                                <p:strVal val="#ppt_x"/>
                                              </p:val>
                                            </p:tav>
                                          </p:tavLst>
                                        </p:anim>
                                        <p:anim calcmode="lin" valueType="num">
                                          <p:cBhvr>
                                            <p:cTn id="48" dur="1000" fill="hold"/>
                                            <p:tgtEl>
                                              <p:spTgt spid="11"/>
                                            </p:tgtEl>
                                            <p:attrNameLst>
                                              <p:attrName>ppt_y</p:attrName>
                                            </p:attrNameLst>
                                          </p:cBhvr>
                                          <p:tavLst>
                                            <p:tav tm="0">
                                              <p:val>
                                                <p:strVal val="#ppt_y+.1"/>
                                              </p:val>
                                            </p:tav>
                                            <p:tav tm="100000">
                                              <p:val>
                                                <p:strVal val="#ppt_y"/>
                                              </p:val>
                                            </p:tav>
                                          </p:tavLst>
                                        </p:anim>
                                      </p:childTnLst>
                                    </p:cTn>
                                  </p:par>
                                </p:childTnLst>
                              </p:cTn>
                            </p:par>
                            <p:par>
                              <p:cTn id="49" fill="hold">
                                <p:stCondLst>
                                  <p:cond delay="5100"/>
                                </p:stCondLst>
                                <p:childTnLst>
                                  <p:par>
                                    <p:cTn id="50" presetID="22" presetClass="entr" presetSubtype="8" fill="hold" nodeType="after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wipe(left)">
                                          <p:cBhvr>
                                            <p:cTn id="52" dur="500"/>
                                            <p:tgtEl>
                                              <p:spTgt spid="15"/>
                                            </p:tgtEl>
                                          </p:cBhvr>
                                        </p:animEffect>
                                      </p:childTnLst>
                                    </p:cTn>
                                  </p:par>
                                </p:childTnLst>
                              </p:cTn>
                            </p:par>
                            <p:par>
                              <p:cTn id="53" fill="hold">
                                <p:stCondLst>
                                  <p:cond delay="5600"/>
                                </p:stCondLst>
                                <p:childTnLst>
                                  <p:par>
                                    <p:cTn id="54" presetID="22" presetClass="entr" presetSubtype="8" fill="hold" grpId="0" nodeType="after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wipe(left)">
                                          <p:cBhvr>
                                            <p:cTn id="56" dur="500"/>
                                            <p:tgtEl>
                                              <p:spTgt spid="18"/>
                                            </p:tgtEl>
                                          </p:cBhvr>
                                        </p:animEffect>
                                      </p:childTnLst>
                                    </p:cTn>
                                  </p:par>
                                </p:childTnLst>
                              </p:cTn>
                            </p:par>
                            <p:par>
                              <p:cTn id="57" fill="hold">
                                <p:stCondLst>
                                  <p:cond delay="6100"/>
                                </p:stCondLst>
                                <p:childTnLst>
                                  <p:par>
                                    <p:cTn id="58" presetID="22" presetClass="entr" presetSubtype="4" fill="hold" grpId="0" nodeType="afterEffect">
                                      <p:stCondLst>
                                        <p:cond delay="0"/>
                                      </p:stCondLst>
                                      <p:childTnLst>
                                        <p:set>
                                          <p:cBhvr>
                                            <p:cTn id="59" dur="1" fill="hold">
                                              <p:stCondLst>
                                                <p:cond delay="0"/>
                                              </p:stCondLst>
                                            </p:cTn>
                                            <p:tgtEl>
                                              <p:spTgt spid="5"/>
                                            </p:tgtEl>
                                            <p:attrNameLst>
                                              <p:attrName>style.visibility</p:attrName>
                                            </p:attrNameLst>
                                          </p:cBhvr>
                                          <p:to>
                                            <p:strVal val="visible"/>
                                          </p:to>
                                        </p:set>
                                        <p:animEffect transition="in" filter="wipe(down)">
                                          <p:cBhvr>
                                            <p:cTn id="60" dur="500"/>
                                            <p:tgtEl>
                                              <p:spTgt spid="5"/>
                                            </p:tgtEl>
                                          </p:cBhvr>
                                        </p:animEffect>
                                      </p:childTnLst>
                                    </p:cTn>
                                  </p:par>
                                </p:childTnLst>
                              </p:cTn>
                            </p:par>
                            <p:par>
                              <p:cTn id="61" fill="hold">
                                <p:stCondLst>
                                  <p:cond delay="6600"/>
                                </p:stCondLst>
                                <p:childTnLst>
                                  <p:par>
                                    <p:cTn id="62" presetID="42" presetClass="entr" presetSubtype="0" fill="hold" grpId="0" nodeType="afterEffect">
                                      <p:stCondLst>
                                        <p:cond delay="0"/>
                                      </p:stCondLst>
                                      <p:childTnLst>
                                        <p:set>
                                          <p:cBhvr>
                                            <p:cTn id="63" dur="1" fill="hold">
                                              <p:stCondLst>
                                                <p:cond delay="0"/>
                                              </p:stCondLst>
                                            </p:cTn>
                                            <p:tgtEl>
                                              <p:spTgt spid="12"/>
                                            </p:tgtEl>
                                            <p:attrNameLst>
                                              <p:attrName>style.visibility</p:attrName>
                                            </p:attrNameLst>
                                          </p:cBhvr>
                                          <p:to>
                                            <p:strVal val="visible"/>
                                          </p:to>
                                        </p:set>
                                        <p:animEffect transition="in" filter="fade">
                                          <p:cBhvr>
                                            <p:cTn id="64" dur="1000"/>
                                            <p:tgtEl>
                                              <p:spTgt spid="12"/>
                                            </p:tgtEl>
                                          </p:cBhvr>
                                        </p:animEffect>
                                        <p:anim calcmode="lin" valueType="num">
                                          <p:cBhvr>
                                            <p:cTn id="65" dur="1000" fill="hold"/>
                                            <p:tgtEl>
                                              <p:spTgt spid="12"/>
                                            </p:tgtEl>
                                            <p:attrNameLst>
                                              <p:attrName>ppt_x</p:attrName>
                                            </p:attrNameLst>
                                          </p:cBhvr>
                                          <p:tavLst>
                                            <p:tav tm="0">
                                              <p:val>
                                                <p:strVal val="#ppt_x"/>
                                              </p:val>
                                            </p:tav>
                                            <p:tav tm="100000">
                                              <p:val>
                                                <p:strVal val="#ppt_x"/>
                                              </p:val>
                                            </p:tav>
                                          </p:tavLst>
                                        </p:anim>
                                        <p:anim calcmode="lin" valueType="num">
                                          <p:cBhvr>
                                            <p:cTn id="66" dur="1000" fill="hold"/>
                                            <p:tgtEl>
                                              <p:spTgt spid="12"/>
                                            </p:tgtEl>
                                            <p:attrNameLst>
                                              <p:attrName>ppt_y</p:attrName>
                                            </p:attrNameLst>
                                          </p:cBhvr>
                                          <p:tavLst>
                                            <p:tav tm="0">
                                              <p:val>
                                                <p:strVal val="#ppt_y+.1"/>
                                              </p:val>
                                            </p:tav>
                                            <p:tav tm="100000">
                                              <p:val>
                                                <p:strVal val="#ppt_y"/>
                                              </p:val>
                                            </p:tav>
                                          </p:tavLst>
                                        </p:anim>
                                      </p:childTnLst>
                                    </p:cTn>
                                  </p:par>
                                </p:childTnLst>
                              </p:cTn>
                            </p:par>
                            <p:par>
                              <p:cTn id="67" fill="hold">
                                <p:stCondLst>
                                  <p:cond delay="7600"/>
                                </p:stCondLst>
                                <p:childTnLst>
                                  <p:par>
                                    <p:cTn id="68" presetID="22" presetClass="entr" presetSubtype="8" fill="hold" nodeType="afterEffect">
                                      <p:stCondLst>
                                        <p:cond delay="0"/>
                                      </p:stCondLst>
                                      <p:childTnLst>
                                        <p:set>
                                          <p:cBhvr>
                                            <p:cTn id="69" dur="1" fill="hold">
                                              <p:stCondLst>
                                                <p:cond delay="0"/>
                                              </p:stCondLst>
                                            </p:cTn>
                                            <p:tgtEl>
                                              <p:spTgt spid="14"/>
                                            </p:tgtEl>
                                            <p:attrNameLst>
                                              <p:attrName>style.visibility</p:attrName>
                                            </p:attrNameLst>
                                          </p:cBhvr>
                                          <p:to>
                                            <p:strVal val="visible"/>
                                          </p:to>
                                        </p:set>
                                        <p:animEffect transition="in" filter="wipe(left)">
                                          <p:cBhvr>
                                            <p:cTn id="70" dur="500"/>
                                            <p:tgtEl>
                                              <p:spTgt spid="14"/>
                                            </p:tgtEl>
                                          </p:cBhvr>
                                        </p:animEffect>
                                      </p:childTnLst>
                                    </p:cTn>
                                  </p:par>
                                </p:childTnLst>
                              </p:cTn>
                            </p:par>
                            <p:par>
                              <p:cTn id="71" fill="hold">
                                <p:stCondLst>
                                  <p:cond delay="8100"/>
                                </p:stCondLst>
                                <p:childTnLst>
                                  <p:par>
                                    <p:cTn id="72" presetID="22" presetClass="entr" presetSubtype="8" fill="hold" grpId="0" nodeType="afterEffect">
                                      <p:stCondLst>
                                        <p:cond delay="0"/>
                                      </p:stCondLst>
                                      <p:childTnLst>
                                        <p:set>
                                          <p:cBhvr>
                                            <p:cTn id="73" dur="1" fill="hold">
                                              <p:stCondLst>
                                                <p:cond delay="0"/>
                                              </p:stCondLst>
                                            </p:cTn>
                                            <p:tgtEl>
                                              <p:spTgt spid="19"/>
                                            </p:tgtEl>
                                            <p:attrNameLst>
                                              <p:attrName>style.visibility</p:attrName>
                                            </p:attrNameLst>
                                          </p:cBhvr>
                                          <p:to>
                                            <p:strVal val="visible"/>
                                          </p:to>
                                        </p:set>
                                        <p:animEffect transition="in" filter="wipe(left)">
                                          <p:cBhvr>
                                            <p:cTn id="74" dur="500"/>
                                            <p:tgtEl>
                                              <p:spTgt spid="19"/>
                                            </p:tgtEl>
                                          </p:cBhvr>
                                        </p:animEffect>
                                      </p:childTnLst>
                                    </p:cTn>
                                  </p:par>
                                </p:childTnLst>
                              </p:cTn>
                            </p:par>
                            <p:par>
                              <p:cTn id="75" fill="hold">
                                <p:stCondLst>
                                  <p:cond delay="8600"/>
                                </p:stCondLst>
                                <p:childTnLst>
                                  <p:par>
                                    <p:cTn id="76" presetID="22" presetClass="entr" presetSubtype="4" fill="hold" grpId="0" nodeType="afterEffect">
                                      <p:stCondLst>
                                        <p:cond delay="0"/>
                                      </p:stCondLst>
                                      <p:childTnLst>
                                        <p:set>
                                          <p:cBhvr>
                                            <p:cTn id="77" dur="1" fill="hold">
                                              <p:stCondLst>
                                                <p:cond delay="0"/>
                                              </p:stCondLst>
                                            </p:cTn>
                                            <p:tgtEl>
                                              <p:spTgt spid="3"/>
                                            </p:tgtEl>
                                            <p:attrNameLst>
                                              <p:attrName>style.visibility</p:attrName>
                                            </p:attrNameLst>
                                          </p:cBhvr>
                                          <p:to>
                                            <p:strVal val="visible"/>
                                          </p:to>
                                        </p:set>
                                        <p:animEffect transition="in" filter="wipe(down)">
                                          <p:cBhvr>
                                            <p:cTn id="78" dur="500"/>
                                            <p:tgtEl>
                                              <p:spTgt spid="3"/>
                                            </p:tgtEl>
                                          </p:cBhvr>
                                        </p:animEffect>
                                      </p:childTnLst>
                                    </p:cTn>
                                  </p:par>
                                </p:childTnLst>
                              </p:cTn>
                            </p:par>
                            <p:par>
                              <p:cTn id="79" fill="hold">
                                <p:stCondLst>
                                  <p:cond delay="9100"/>
                                </p:stCondLst>
                                <p:childTnLst>
                                  <p:par>
                                    <p:cTn id="80" presetID="42" presetClass="entr" presetSubtype="0" fill="hold" grpId="0"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fade">
                                          <p:cBhvr>
                                            <p:cTn id="82" dur="1000"/>
                                            <p:tgtEl>
                                              <p:spTgt spid="21"/>
                                            </p:tgtEl>
                                          </p:cBhvr>
                                        </p:animEffect>
                                        <p:anim calcmode="lin" valueType="num">
                                          <p:cBhvr>
                                            <p:cTn id="83" dur="1000" fill="hold"/>
                                            <p:tgtEl>
                                              <p:spTgt spid="21"/>
                                            </p:tgtEl>
                                            <p:attrNameLst>
                                              <p:attrName>ppt_x</p:attrName>
                                            </p:attrNameLst>
                                          </p:cBhvr>
                                          <p:tavLst>
                                            <p:tav tm="0">
                                              <p:val>
                                                <p:strVal val="#ppt_x"/>
                                              </p:val>
                                            </p:tav>
                                            <p:tav tm="100000">
                                              <p:val>
                                                <p:strVal val="#ppt_x"/>
                                              </p:val>
                                            </p:tav>
                                          </p:tavLst>
                                        </p:anim>
                                        <p:anim calcmode="lin" valueType="num">
                                          <p:cBhvr>
                                            <p:cTn id="84" dur="1000" fill="hold"/>
                                            <p:tgtEl>
                                              <p:spTgt spid="21"/>
                                            </p:tgtEl>
                                            <p:attrNameLst>
                                              <p:attrName>ppt_y</p:attrName>
                                            </p:attrNameLst>
                                          </p:cBhvr>
                                          <p:tavLst>
                                            <p:tav tm="0">
                                              <p:val>
                                                <p:strVal val="#ppt_y+.1"/>
                                              </p:val>
                                            </p:tav>
                                            <p:tav tm="100000">
                                              <p:val>
                                                <p:strVal val="#ppt_y"/>
                                              </p:val>
                                            </p:tav>
                                          </p:tavLst>
                                        </p:anim>
                                      </p:childTnLst>
                                    </p:cTn>
                                  </p:par>
                                </p:childTnLst>
                              </p:cTn>
                            </p:par>
                            <p:par>
                              <p:cTn id="85" fill="hold">
                                <p:stCondLst>
                                  <p:cond delay="10100"/>
                                </p:stCondLst>
                                <p:childTnLst>
                                  <p:par>
                                    <p:cTn id="86" presetID="22" presetClass="entr" presetSubtype="8" fill="hold" nodeType="afterEffect">
                                      <p:stCondLst>
                                        <p:cond delay="0"/>
                                      </p:stCondLst>
                                      <p:childTnLst>
                                        <p:set>
                                          <p:cBhvr>
                                            <p:cTn id="87" dur="1" fill="hold">
                                              <p:stCondLst>
                                                <p:cond delay="0"/>
                                              </p:stCondLst>
                                            </p:cTn>
                                            <p:tgtEl>
                                              <p:spTgt spid="13"/>
                                            </p:tgtEl>
                                            <p:attrNameLst>
                                              <p:attrName>style.visibility</p:attrName>
                                            </p:attrNameLst>
                                          </p:cBhvr>
                                          <p:to>
                                            <p:strVal val="visible"/>
                                          </p:to>
                                        </p:set>
                                        <p:animEffect transition="in" filter="wipe(left)">
                                          <p:cBhvr>
                                            <p:cTn id="88" dur="500"/>
                                            <p:tgtEl>
                                              <p:spTgt spid="13"/>
                                            </p:tgtEl>
                                          </p:cBhvr>
                                        </p:animEffect>
                                      </p:childTnLst>
                                    </p:cTn>
                                  </p:par>
                                </p:childTnLst>
                              </p:cTn>
                            </p:par>
                            <p:par>
                              <p:cTn id="89" fill="hold">
                                <p:stCondLst>
                                  <p:cond delay="10600"/>
                                </p:stCondLst>
                                <p:childTnLst>
                                  <p:par>
                                    <p:cTn id="90" presetID="22" presetClass="entr" presetSubtype="8" fill="hold" grpId="0" nodeType="afterEffect">
                                      <p:stCondLst>
                                        <p:cond delay="0"/>
                                      </p:stCondLst>
                                      <p:childTnLst>
                                        <p:set>
                                          <p:cBhvr>
                                            <p:cTn id="91" dur="1" fill="hold">
                                              <p:stCondLst>
                                                <p:cond delay="0"/>
                                              </p:stCondLst>
                                            </p:cTn>
                                            <p:tgtEl>
                                              <p:spTgt spid="20"/>
                                            </p:tgtEl>
                                            <p:attrNameLst>
                                              <p:attrName>style.visibility</p:attrName>
                                            </p:attrNameLst>
                                          </p:cBhvr>
                                          <p:to>
                                            <p:strVal val="visible"/>
                                          </p:to>
                                        </p:set>
                                        <p:animEffect transition="in" filter="wipe(left)">
                                          <p:cBhvr>
                                            <p:cTn id="9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p:bldP spid="11" grpId="0"/>
          <p:bldP spid="12" grpId="0"/>
          <p:bldP spid="17" grpId="0"/>
          <p:bldP spid="18" grpId="0"/>
          <p:bldP spid="19" grpId="0"/>
          <p:bldP spid="20" grpId="0"/>
          <p:bldP spid="21"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87719" y="1762290"/>
            <a:ext cx="6231994" cy="3019932"/>
          </a:xfrm>
          <a:prstGeom prst="rect">
            <a:avLst/>
          </a:prstGeom>
          <a:noFill/>
          <a:ln>
            <a:solidFill>
              <a:schemeClr val="tx1">
                <a:lumMod val="65000"/>
                <a:lumOff val="3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3" name="椭圆 2"/>
          <p:cNvSpPr/>
          <p:nvPr/>
        </p:nvSpPr>
        <p:spPr>
          <a:xfrm>
            <a:off x="851146" y="2662973"/>
            <a:ext cx="1213335" cy="12185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点击添加文本</a:t>
            </a:r>
          </a:p>
        </p:txBody>
      </p:sp>
      <p:sp>
        <p:nvSpPr>
          <p:cNvPr id="4" name="椭圆 3"/>
          <p:cNvSpPr/>
          <p:nvPr/>
        </p:nvSpPr>
        <p:spPr>
          <a:xfrm>
            <a:off x="7083139" y="2662973"/>
            <a:ext cx="1213335" cy="1218569"/>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5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点击添加文本</a:t>
            </a:r>
          </a:p>
        </p:txBody>
      </p:sp>
      <p:sp>
        <p:nvSpPr>
          <p:cNvPr id="5" name="矩形 4"/>
          <p:cNvSpPr/>
          <p:nvPr/>
        </p:nvSpPr>
        <p:spPr>
          <a:xfrm>
            <a:off x="4009020" y="2656134"/>
            <a:ext cx="1366584" cy="313960"/>
          </a:xfrm>
          <a:prstGeom prst="rect">
            <a:avLst/>
          </a:prstGeom>
        </p:spPr>
        <p:txBody>
          <a:bodyPr wrap="none" lIns="67099" tIns="33549" rIns="67099" bIns="33549">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点击添加标题</a:t>
            </a:r>
            <a:endParaRPr kumimoji="0" lang="zh-CN" altLang="en-US" sz="1600" b="0" i="0" u="none" strike="noStrike" kern="1200" cap="none" spc="0" normalizeH="0" baseline="0" noProof="0" dirty="0">
              <a:ln>
                <a:noFill/>
              </a:ln>
              <a:solidFill>
                <a:prstClr val="black">
                  <a:lumMod val="65000"/>
                  <a:lumOff val="35000"/>
                </a:prstClr>
              </a:solidFill>
              <a:effectLst/>
              <a:uLnTx/>
              <a:uFillTx/>
              <a:latin typeface="Calibri"/>
              <a:ea typeface="宋体" panose="02010600030101010101" pitchFamily="2" charset="-122"/>
              <a:cs typeface="+mn-cs"/>
            </a:endParaRPr>
          </a:p>
        </p:txBody>
      </p:sp>
      <p:sp>
        <p:nvSpPr>
          <p:cNvPr id="6" name="矩形 5"/>
          <p:cNvSpPr/>
          <p:nvPr/>
        </p:nvSpPr>
        <p:spPr>
          <a:xfrm>
            <a:off x="4009020" y="3616635"/>
            <a:ext cx="1366584" cy="313960"/>
          </a:xfrm>
          <a:prstGeom prst="rect">
            <a:avLst/>
          </a:prstGeom>
        </p:spPr>
        <p:txBody>
          <a:bodyPr wrap="none" lIns="67099" tIns="33549" rIns="67099" bIns="33549">
            <a:spAutoFit/>
          </a:bodyPr>
          <a:lstStyle/>
          <a:p>
            <a:pPr marL="0" marR="0" lvl="0" indent="0" algn="l"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点击添加标题</a:t>
            </a:r>
            <a:endParaRPr kumimoji="0" lang="zh-CN" altLang="en-US" sz="1600" b="0" i="0" u="none" strike="noStrike" kern="1200" cap="none" spc="0" normalizeH="0" baseline="0" noProof="0">
              <a:ln>
                <a:noFill/>
              </a:ln>
              <a:solidFill>
                <a:prstClr val="black">
                  <a:lumMod val="65000"/>
                  <a:lumOff val="35000"/>
                </a:prstClr>
              </a:solidFill>
              <a:effectLst/>
              <a:uLnTx/>
              <a:uFillTx/>
              <a:latin typeface="Calibri"/>
              <a:ea typeface="宋体" panose="02010600030101010101" pitchFamily="2" charset="-122"/>
              <a:cs typeface="+mn-cs"/>
            </a:endParaRPr>
          </a:p>
        </p:txBody>
      </p:sp>
      <p:sp>
        <p:nvSpPr>
          <p:cNvPr id="7" name="上箭头 6"/>
          <p:cNvSpPr/>
          <p:nvPr/>
        </p:nvSpPr>
        <p:spPr>
          <a:xfrm>
            <a:off x="4049802" y="2050271"/>
            <a:ext cx="1107827" cy="529813"/>
          </a:xfrm>
          <a:prstGeom prst="upArrow">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8" name="上箭头 7"/>
          <p:cNvSpPr/>
          <p:nvPr/>
        </p:nvSpPr>
        <p:spPr>
          <a:xfrm flipV="1">
            <a:off x="4049802" y="3987504"/>
            <a:ext cx="1107827" cy="529813"/>
          </a:xfrm>
          <a:prstGeom prst="upArrow">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9" name="矩形 8"/>
          <p:cNvSpPr/>
          <p:nvPr/>
        </p:nvSpPr>
        <p:spPr>
          <a:xfrm>
            <a:off x="2895874" y="4623280"/>
            <a:ext cx="3323483" cy="31788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rPr>
              <a:t>点击添加文本</a:t>
            </a:r>
          </a:p>
        </p:txBody>
      </p:sp>
      <p:sp>
        <p:nvSpPr>
          <p:cNvPr id="10" name="矩形 9"/>
          <p:cNvSpPr/>
          <p:nvPr/>
        </p:nvSpPr>
        <p:spPr>
          <a:xfrm>
            <a:off x="2895874" y="1603347"/>
            <a:ext cx="3323483" cy="3178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点击添加文本</a:t>
            </a:r>
          </a:p>
        </p:txBody>
      </p:sp>
      <p:sp>
        <p:nvSpPr>
          <p:cNvPr id="11" name="五边形 2"/>
          <p:cNvSpPr/>
          <p:nvPr/>
        </p:nvSpPr>
        <p:spPr>
          <a:xfrm>
            <a:off x="2434221" y="3311993"/>
            <a:ext cx="4338992" cy="238416"/>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
        <p:nvSpPr>
          <p:cNvPr id="12" name="五边形 2"/>
          <p:cNvSpPr/>
          <p:nvPr/>
        </p:nvSpPr>
        <p:spPr>
          <a:xfrm flipH="1">
            <a:off x="2434221" y="2994105"/>
            <a:ext cx="4338992" cy="238416"/>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7099" tIns="33549" rIns="67099" bIns="33549" rtlCol="0" anchor="ctr"/>
          <a:lstStyle/>
          <a:p>
            <a:pPr marL="0" marR="0" lvl="0" indent="0" algn="ctr"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par>
                          <p:cTn id="15" fill="hold">
                            <p:stCondLst>
                              <p:cond delay="500"/>
                            </p:stCondLst>
                            <p:childTnLst>
                              <p:par>
                                <p:cTn id="16" presetID="22" presetClass="entr" presetSubtype="8"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left)">
                                      <p:cBhvr>
                                        <p:cTn id="18" dur="500"/>
                                        <p:tgtEl>
                                          <p:spTgt spid="11"/>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right)">
                                      <p:cBhvr>
                                        <p:cTn id="21" dur="500"/>
                                        <p:tgtEl>
                                          <p:spTgt spid="12"/>
                                        </p:tgtEl>
                                      </p:cBhvr>
                                    </p:animEffect>
                                  </p:childTnLst>
                                </p:cTn>
                              </p:par>
                            </p:childTnLst>
                          </p:cTn>
                        </p:par>
                        <p:par>
                          <p:cTn id="22" fill="hold">
                            <p:stCondLst>
                              <p:cond delay="1000"/>
                            </p:stCondLst>
                            <p:childTnLst>
                              <p:par>
                                <p:cTn id="23" presetID="47" presetClass="entr" presetSubtype="0"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1000"/>
                                        <p:tgtEl>
                                          <p:spTgt spid="6"/>
                                        </p:tgtEl>
                                      </p:cBhvr>
                                    </p:animEffect>
                                    <p:anim calcmode="lin" valueType="num">
                                      <p:cBhvr>
                                        <p:cTn id="26" dur="1000" fill="hold"/>
                                        <p:tgtEl>
                                          <p:spTgt spid="6"/>
                                        </p:tgtEl>
                                        <p:attrNameLst>
                                          <p:attrName>ppt_x</p:attrName>
                                        </p:attrNameLst>
                                      </p:cBhvr>
                                      <p:tavLst>
                                        <p:tav tm="0">
                                          <p:val>
                                            <p:strVal val="#ppt_x"/>
                                          </p:val>
                                        </p:tav>
                                        <p:tav tm="100000">
                                          <p:val>
                                            <p:strVal val="#ppt_x"/>
                                          </p:val>
                                        </p:tav>
                                      </p:tavLst>
                                    </p:anim>
                                    <p:anim calcmode="lin" valueType="num">
                                      <p:cBhvr>
                                        <p:cTn id="27" dur="1000" fill="hold"/>
                                        <p:tgtEl>
                                          <p:spTgt spid="6"/>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1000"/>
                                        <p:tgtEl>
                                          <p:spTgt spid="5"/>
                                        </p:tgtEl>
                                      </p:cBhvr>
                                    </p:animEffect>
                                    <p:anim calcmode="lin" valueType="num">
                                      <p:cBhvr>
                                        <p:cTn id="31" dur="1000" fill="hold"/>
                                        <p:tgtEl>
                                          <p:spTgt spid="5"/>
                                        </p:tgtEl>
                                        <p:attrNameLst>
                                          <p:attrName>ppt_x</p:attrName>
                                        </p:attrNameLst>
                                      </p:cBhvr>
                                      <p:tavLst>
                                        <p:tav tm="0">
                                          <p:val>
                                            <p:strVal val="#ppt_x"/>
                                          </p:val>
                                        </p:tav>
                                        <p:tav tm="100000">
                                          <p:val>
                                            <p:strVal val="#ppt_x"/>
                                          </p:val>
                                        </p:tav>
                                      </p:tavLst>
                                    </p:anim>
                                    <p:anim calcmode="lin" valueType="num">
                                      <p:cBhvr>
                                        <p:cTn id="32" dur="1000" fill="hold"/>
                                        <p:tgtEl>
                                          <p:spTgt spid="5"/>
                                        </p:tgtEl>
                                        <p:attrNameLst>
                                          <p:attrName>ppt_y</p:attrName>
                                        </p:attrNameLst>
                                      </p:cBhvr>
                                      <p:tavLst>
                                        <p:tav tm="0">
                                          <p:val>
                                            <p:strVal val="#ppt_y+.1"/>
                                          </p:val>
                                        </p:tav>
                                        <p:tav tm="100000">
                                          <p:val>
                                            <p:strVal val="#ppt_y"/>
                                          </p:val>
                                        </p:tav>
                                      </p:tavLst>
                                    </p:anim>
                                  </p:childTnLst>
                                </p:cTn>
                              </p:par>
                            </p:childTnLst>
                          </p:cTn>
                        </p:par>
                        <p:par>
                          <p:cTn id="33" fill="hold">
                            <p:stCondLst>
                              <p:cond delay="2000"/>
                            </p:stCondLst>
                            <p:childTnLst>
                              <p:par>
                                <p:cTn id="34" presetID="22" presetClass="entr" presetSubtype="4"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wipe(down)">
                                      <p:cBhvr>
                                        <p:cTn id="36" dur="500"/>
                                        <p:tgtEl>
                                          <p:spTgt spid="7"/>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up)">
                                      <p:cBhvr>
                                        <p:cTn id="39" dur="500"/>
                                        <p:tgtEl>
                                          <p:spTgt spid="8"/>
                                        </p:tgtEl>
                                      </p:cBhvr>
                                    </p:animEffect>
                                  </p:childTnLst>
                                </p:cTn>
                              </p:par>
                            </p:childTnLst>
                          </p:cTn>
                        </p:par>
                        <p:par>
                          <p:cTn id="40" fill="hold">
                            <p:stCondLst>
                              <p:cond delay="2500"/>
                            </p:stCondLst>
                            <p:childTnLst>
                              <p:par>
                                <p:cTn id="41" presetID="16" presetClass="entr" presetSubtype="37"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barn(outVertical)">
                                      <p:cBhvr>
                                        <p:cTn id="43" dur="500"/>
                                        <p:tgtEl>
                                          <p:spTgt spid="10"/>
                                        </p:tgtEl>
                                      </p:cBhvr>
                                    </p:animEffect>
                                  </p:childTnLst>
                                </p:cTn>
                              </p:par>
                              <p:par>
                                <p:cTn id="44" presetID="16" presetClass="entr" presetSubtype="37" fill="hold" grpId="0" nodeType="with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barn(outVertical)">
                                      <p:cBhvr>
                                        <p:cTn id="46" dur="500"/>
                                        <p:tgtEl>
                                          <p:spTgt spid="9"/>
                                        </p:tgtEl>
                                      </p:cBhvr>
                                    </p:animEffect>
                                  </p:childTnLst>
                                </p:cTn>
                              </p:par>
                            </p:childTnLst>
                          </p:cTn>
                        </p:par>
                        <p:par>
                          <p:cTn id="47" fill="hold">
                            <p:stCondLst>
                              <p:cond delay="3000"/>
                            </p:stCondLst>
                            <p:childTnLst>
                              <p:par>
                                <p:cTn id="48" presetID="16" presetClass="entr" presetSubtype="37" fill="hold" grpId="0" nodeType="afterEffect">
                                  <p:stCondLst>
                                    <p:cond delay="0"/>
                                  </p:stCondLst>
                                  <p:childTnLst>
                                    <p:set>
                                      <p:cBhvr>
                                        <p:cTn id="49" dur="1" fill="hold">
                                          <p:stCondLst>
                                            <p:cond delay="0"/>
                                          </p:stCondLst>
                                        </p:cTn>
                                        <p:tgtEl>
                                          <p:spTgt spid="2"/>
                                        </p:tgtEl>
                                        <p:attrNameLst>
                                          <p:attrName>style.visibility</p:attrName>
                                        </p:attrNameLst>
                                      </p:cBhvr>
                                      <p:to>
                                        <p:strVal val="visible"/>
                                      </p:to>
                                    </p:set>
                                    <p:animEffect transition="in" filter="barn(outVertical)">
                                      <p:cBhvr>
                                        <p:cTn id="5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P spid="7" grpId="0" animBg="1"/>
      <p:bldP spid="8" grpId="0" animBg="1"/>
      <p:bldP spid="9" grpId="0" animBg="1"/>
      <p:bldP spid="10" grpId="0" animBg="1"/>
      <p:bldP spid="11" grpId="0" animBg="1"/>
      <p:bldP spid="1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54533" y="1971358"/>
            <a:ext cx="3035238" cy="2833237"/>
            <a:chOff x="1356184" y="1198174"/>
            <a:chExt cx="3035238" cy="2833237"/>
          </a:xfrm>
          <a:solidFill>
            <a:srgbClr val="414455"/>
          </a:solidFill>
        </p:grpSpPr>
        <p:grpSp>
          <p:nvGrpSpPr>
            <p:cNvPr id="3" name="组合 2"/>
            <p:cNvGrpSpPr/>
            <p:nvPr/>
          </p:nvGrpSpPr>
          <p:grpSpPr>
            <a:xfrm>
              <a:off x="1356184" y="1198174"/>
              <a:ext cx="3035238" cy="2833237"/>
              <a:chOff x="1356184" y="1198174"/>
              <a:chExt cx="3035238" cy="2833237"/>
            </a:xfrm>
            <a:grpFill/>
          </p:grpSpPr>
          <p:grpSp>
            <p:nvGrpSpPr>
              <p:cNvPr id="5" name="组合 4"/>
              <p:cNvGrpSpPr/>
              <p:nvPr/>
            </p:nvGrpSpPr>
            <p:grpSpPr>
              <a:xfrm>
                <a:off x="1356184" y="2251948"/>
                <a:ext cx="2361706" cy="1779463"/>
                <a:chOff x="1356184" y="2251948"/>
                <a:chExt cx="2361706" cy="1779463"/>
              </a:xfrm>
              <a:grpFill/>
            </p:grpSpPr>
            <p:sp>
              <p:nvSpPr>
                <p:cNvPr id="9" name="Freeform 5"/>
                <p:cNvSpPr>
                  <a:spLocks noEditPoints="1"/>
                </p:cNvSpPr>
                <p:nvPr/>
              </p:nvSpPr>
              <p:spPr bwMode="auto">
                <a:xfrm>
                  <a:off x="1356184" y="2251948"/>
                  <a:ext cx="1464389" cy="895164"/>
                </a:xfrm>
                <a:custGeom>
                  <a:avLst/>
                  <a:gdLst>
                    <a:gd name="T0" fmla="*/ 1069975 w 674"/>
                    <a:gd name="T1" fmla="*/ 654050 h 412"/>
                    <a:gd name="T2" fmla="*/ 1065213 w 674"/>
                    <a:gd name="T3" fmla="*/ 652463 h 412"/>
                    <a:gd name="T4" fmla="*/ 0 w 674"/>
                    <a:gd name="T5" fmla="*/ 522288 h 412"/>
                    <a:gd name="T6" fmla="*/ 4763 w 674"/>
                    <a:gd name="T7" fmla="*/ 519113 h 412"/>
                    <a:gd name="T8" fmla="*/ 641350 w 674"/>
                    <a:gd name="T9" fmla="*/ 0 h 412"/>
                    <a:gd name="T10" fmla="*/ 1069975 w 674"/>
                    <a:gd name="T11" fmla="*/ 654050 h 412"/>
                    <a:gd name="T12" fmla="*/ 7938 w 674"/>
                    <a:gd name="T13" fmla="*/ 519113 h 412"/>
                    <a:gd name="T14" fmla="*/ 1062038 w 674"/>
                    <a:gd name="T15" fmla="*/ 649288 h 412"/>
                    <a:gd name="T16" fmla="*/ 641350 w 674"/>
                    <a:gd name="T17" fmla="*/ 6350 h 412"/>
                    <a:gd name="T18" fmla="*/ 7938 w 674"/>
                    <a:gd name="T19" fmla="*/ 519113 h 41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74" h="412">
                      <a:moveTo>
                        <a:pt x="674" y="412"/>
                      </a:moveTo>
                      <a:lnTo>
                        <a:pt x="671" y="411"/>
                      </a:lnTo>
                      <a:lnTo>
                        <a:pt x="0" y="329"/>
                      </a:lnTo>
                      <a:lnTo>
                        <a:pt x="3" y="327"/>
                      </a:lnTo>
                      <a:lnTo>
                        <a:pt x="404" y="0"/>
                      </a:lnTo>
                      <a:lnTo>
                        <a:pt x="674" y="412"/>
                      </a:lnTo>
                      <a:close/>
                      <a:moveTo>
                        <a:pt x="5" y="327"/>
                      </a:moveTo>
                      <a:lnTo>
                        <a:pt x="669" y="409"/>
                      </a:lnTo>
                      <a:lnTo>
                        <a:pt x="404" y="4"/>
                      </a:lnTo>
                      <a:lnTo>
                        <a:pt x="5" y="327"/>
                      </a:lnTo>
                      <a:close/>
                    </a:path>
                  </a:pathLst>
                </a:custGeom>
                <a:grpFill/>
                <a:ln w="3175">
                  <a:noFill/>
                  <a:round/>
                  <a:headEnd/>
                  <a:tailEnd/>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0" name="Freeform 6"/>
                <p:cNvSpPr>
                  <a:spLocks/>
                </p:cNvSpPr>
                <p:nvPr/>
              </p:nvSpPr>
              <p:spPr bwMode="auto">
                <a:xfrm>
                  <a:off x="1360529" y="2962429"/>
                  <a:ext cx="827793" cy="929927"/>
                </a:xfrm>
                <a:custGeom>
                  <a:avLst/>
                  <a:gdLst>
                    <a:gd name="T0" fmla="*/ 601663 w 381"/>
                    <a:gd name="T1" fmla="*/ 679450 h 428"/>
                    <a:gd name="T2" fmla="*/ 0 w 381"/>
                    <a:gd name="T3" fmla="*/ 3175 h 428"/>
                    <a:gd name="T4" fmla="*/ 1588 w 381"/>
                    <a:gd name="T5" fmla="*/ 0 h 428"/>
                    <a:gd name="T6" fmla="*/ 604838 w 381"/>
                    <a:gd name="T7" fmla="*/ 677863 h 428"/>
                    <a:gd name="T8" fmla="*/ 601663 w 381"/>
                    <a:gd name="T9" fmla="*/ 679450 h 4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81" h="428">
                      <a:moveTo>
                        <a:pt x="379" y="428"/>
                      </a:moveTo>
                      <a:lnTo>
                        <a:pt x="0" y="2"/>
                      </a:lnTo>
                      <a:lnTo>
                        <a:pt x="1" y="0"/>
                      </a:lnTo>
                      <a:lnTo>
                        <a:pt x="381" y="427"/>
                      </a:lnTo>
                      <a:lnTo>
                        <a:pt x="379" y="428"/>
                      </a:lnTo>
                      <a:close/>
                    </a:path>
                  </a:pathLst>
                </a:custGeom>
                <a:grpFill/>
                <a:ln w="3175">
                  <a:noFill/>
                  <a:round/>
                  <a:headEnd/>
                  <a:tailEnd/>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1" name="Freeform 7"/>
                <p:cNvSpPr>
                  <a:spLocks noEditPoints="1"/>
                </p:cNvSpPr>
                <p:nvPr/>
              </p:nvSpPr>
              <p:spPr bwMode="auto">
                <a:xfrm>
                  <a:off x="2179630" y="3138420"/>
                  <a:ext cx="1538260" cy="892991"/>
                </a:xfrm>
                <a:custGeom>
                  <a:avLst/>
                  <a:gdLst>
                    <a:gd name="T0" fmla="*/ 1123950 w 708"/>
                    <a:gd name="T1" fmla="*/ 652463 h 411"/>
                    <a:gd name="T2" fmla="*/ 0 w 708"/>
                    <a:gd name="T3" fmla="*/ 552450 h 411"/>
                    <a:gd name="T4" fmla="*/ 463550 w 708"/>
                    <a:gd name="T5" fmla="*/ 0 h 411"/>
                    <a:gd name="T6" fmla="*/ 465138 w 708"/>
                    <a:gd name="T7" fmla="*/ 1588 h 411"/>
                    <a:gd name="T8" fmla="*/ 1123950 w 708"/>
                    <a:gd name="T9" fmla="*/ 652463 h 411"/>
                    <a:gd name="T10" fmla="*/ 7938 w 708"/>
                    <a:gd name="T11" fmla="*/ 547688 h 411"/>
                    <a:gd name="T12" fmla="*/ 1112838 w 708"/>
                    <a:gd name="T13" fmla="*/ 649288 h 411"/>
                    <a:gd name="T14" fmla="*/ 463550 w 708"/>
                    <a:gd name="T15" fmla="*/ 6350 h 411"/>
                    <a:gd name="T16" fmla="*/ 7938 w 708"/>
                    <a:gd name="T17" fmla="*/ 547688 h 4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08" h="411">
                      <a:moveTo>
                        <a:pt x="708" y="411"/>
                      </a:moveTo>
                      <a:lnTo>
                        <a:pt x="0" y="348"/>
                      </a:lnTo>
                      <a:lnTo>
                        <a:pt x="292" y="0"/>
                      </a:lnTo>
                      <a:lnTo>
                        <a:pt x="293" y="1"/>
                      </a:lnTo>
                      <a:lnTo>
                        <a:pt x="708" y="411"/>
                      </a:lnTo>
                      <a:close/>
                      <a:moveTo>
                        <a:pt x="5" y="345"/>
                      </a:moveTo>
                      <a:lnTo>
                        <a:pt x="701" y="409"/>
                      </a:lnTo>
                      <a:lnTo>
                        <a:pt x="292" y="4"/>
                      </a:lnTo>
                      <a:lnTo>
                        <a:pt x="5" y="345"/>
                      </a:lnTo>
                      <a:close/>
                    </a:path>
                  </a:pathLst>
                </a:custGeom>
                <a:grpFill/>
                <a:ln w="3175">
                  <a:noFill/>
                  <a:round/>
                  <a:headEnd/>
                  <a:tailEnd/>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nvGrpSpPr>
              <p:cNvPr id="6" name="组合 5"/>
              <p:cNvGrpSpPr/>
              <p:nvPr/>
            </p:nvGrpSpPr>
            <p:grpSpPr>
              <a:xfrm>
                <a:off x="2231774" y="1198174"/>
                <a:ext cx="2159648" cy="1948937"/>
                <a:chOff x="2231774" y="1198174"/>
                <a:chExt cx="2159648" cy="1948937"/>
              </a:xfrm>
              <a:grpFill/>
            </p:grpSpPr>
            <p:sp>
              <p:nvSpPr>
                <p:cNvPr id="7" name="Freeform 8"/>
                <p:cNvSpPr>
                  <a:spLocks noEditPoints="1"/>
                </p:cNvSpPr>
                <p:nvPr/>
              </p:nvSpPr>
              <p:spPr bwMode="auto">
                <a:xfrm>
                  <a:off x="2853162" y="1232938"/>
                  <a:ext cx="1538260" cy="1914173"/>
                </a:xfrm>
                <a:custGeom>
                  <a:avLst/>
                  <a:gdLst>
                    <a:gd name="T0" fmla="*/ 0 w 708"/>
                    <a:gd name="T1" fmla="*/ 1398588 h 881"/>
                    <a:gd name="T2" fmla="*/ 176213 w 708"/>
                    <a:gd name="T3" fmla="*/ 0 h 881"/>
                    <a:gd name="T4" fmla="*/ 179388 w 708"/>
                    <a:gd name="T5" fmla="*/ 4763 h 881"/>
                    <a:gd name="T6" fmla="*/ 1123950 w 708"/>
                    <a:gd name="T7" fmla="*/ 1160463 h 881"/>
                    <a:gd name="T8" fmla="*/ 1120775 w 708"/>
                    <a:gd name="T9" fmla="*/ 1162050 h 881"/>
                    <a:gd name="T10" fmla="*/ 0 w 708"/>
                    <a:gd name="T11" fmla="*/ 1398588 h 881"/>
                    <a:gd name="T12" fmla="*/ 179388 w 708"/>
                    <a:gd name="T13" fmla="*/ 11113 h 881"/>
                    <a:gd name="T14" fmla="*/ 4763 w 708"/>
                    <a:gd name="T15" fmla="*/ 1393825 h 881"/>
                    <a:gd name="T16" fmla="*/ 1117600 w 708"/>
                    <a:gd name="T17" fmla="*/ 1157288 h 881"/>
                    <a:gd name="T18" fmla="*/ 179388 w 708"/>
                    <a:gd name="T19" fmla="*/ 11113 h 88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8" h="881">
                      <a:moveTo>
                        <a:pt x="0" y="881"/>
                      </a:moveTo>
                      <a:lnTo>
                        <a:pt x="111" y="0"/>
                      </a:lnTo>
                      <a:lnTo>
                        <a:pt x="113" y="3"/>
                      </a:lnTo>
                      <a:lnTo>
                        <a:pt x="708" y="731"/>
                      </a:lnTo>
                      <a:lnTo>
                        <a:pt x="706" y="732"/>
                      </a:lnTo>
                      <a:lnTo>
                        <a:pt x="0" y="881"/>
                      </a:lnTo>
                      <a:close/>
                      <a:moveTo>
                        <a:pt x="113" y="7"/>
                      </a:moveTo>
                      <a:lnTo>
                        <a:pt x="3" y="878"/>
                      </a:lnTo>
                      <a:lnTo>
                        <a:pt x="704" y="729"/>
                      </a:lnTo>
                      <a:lnTo>
                        <a:pt x="113" y="7"/>
                      </a:lnTo>
                      <a:close/>
                    </a:path>
                  </a:pathLst>
                </a:custGeom>
                <a:grpFill/>
                <a:ln w="3175">
                  <a:noFill/>
                  <a:round/>
                  <a:headEnd/>
                  <a:tailEnd/>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8" name="Freeform 9"/>
                <p:cNvSpPr>
                  <a:spLocks/>
                </p:cNvSpPr>
                <p:nvPr/>
              </p:nvSpPr>
              <p:spPr bwMode="auto">
                <a:xfrm>
                  <a:off x="2231774" y="1198174"/>
                  <a:ext cx="923391" cy="1060291"/>
                </a:xfrm>
                <a:custGeom>
                  <a:avLst/>
                  <a:gdLst>
                    <a:gd name="T0" fmla="*/ 3175 w 425"/>
                    <a:gd name="T1" fmla="*/ 774700 h 488"/>
                    <a:gd name="T2" fmla="*/ 0 w 425"/>
                    <a:gd name="T3" fmla="*/ 771525 h 488"/>
                    <a:gd name="T4" fmla="*/ 673100 w 425"/>
                    <a:gd name="T5" fmla="*/ 0 h 488"/>
                    <a:gd name="T6" fmla="*/ 674688 w 425"/>
                    <a:gd name="T7" fmla="*/ 1588 h 488"/>
                    <a:gd name="T8" fmla="*/ 3175 w 425"/>
                    <a:gd name="T9" fmla="*/ 774700 h 4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5" h="488">
                      <a:moveTo>
                        <a:pt x="2" y="488"/>
                      </a:moveTo>
                      <a:lnTo>
                        <a:pt x="0" y="486"/>
                      </a:lnTo>
                      <a:lnTo>
                        <a:pt x="424" y="0"/>
                      </a:lnTo>
                      <a:lnTo>
                        <a:pt x="425" y="1"/>
                      </a:lnTo>
                      <a:lnTo>
                        <a:pt x="2" y="488"/>
                      </a:lnTo>
                      <a:close/>
                    </a:path>
                  </a:pathLst>
                </a:custGeom>
                <a:grpFill/>
                <a:ln w="3175">
                  <a:noFill/>
                  <a:round/>
                  <a:headEnd/>
                  <a:tailEnd/>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grpSp>
        <p:sp>
          <p:nvSpPr>
            <p:cNvPr id="4" name="Freeform 10"/>
            <p:cNvSpPr>
              <a:spLocks/>
            </p:cNvSpPr>
            <p:nvPr/>
          </p:nvSpPr>
          <p:spPr bwMode="auto">
            <a:xfrm>
              <a:off x="3707027" y="2819029"/>
              <a:ext cx="682223" cy="1210210"/>
            </a:xfrm>
            <a:custGeom>
              <a:avLst/>
              <a:gdLst>
                <a:gd name="T0" fmla="*/ 3175 w 314"/>
                <a:gd name="T1" fmla="*/ 884238 h 557"/>
                <a:gd name="T2" fmla="*/ 0 w 314"/>
                <a:gd name="T3" fmla="*/ 884238 h 557"/>
                <a:gd name="T4" fmla="*/ 495300 w 314"/>
                <a:gd name="T5" fmla="*/ 0 h 557"/>
                <a:gd name="T6" fmla="*/ 498475 w 314"/>
                <a:gd name="T7" fmla="*/ 1588 h 557"/>
                <a:gd name="T8" fmla="*/ 3175 w 314"/>
                <a:gd name="T9" fmla="*/ 884238 h 55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4" h="557">
                  <a:moveTo>
                    <a:pt x="2" y="557"/>
                  </a:moveTo>
                  <a:lnTo>
                    <a:pt x="0" y="557"/>
                  </a:lnTo>
                  <a:lnTo>
                    <a:pt x="312" y="0"/>
                  </a:lnTo>
                  <a:lnTo>
                    <a:pt x="314" y="1"/>
                  </a:lnTo>
                  <a:lnTo>
                    <a:pt x="2" y="557"/>
                  </a:lnTo>
                  <a:close/>
                </a:path>
              </a:pathLst>
            </a:custGeom>
            <a:grpFill/>
            <a:ln w="3175">
              <a:noFill/>
              <a:round/>
              <a:headEnd/>
              <a:tailEnd/>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grpSp>
      <p:sp>
        <p:nvSpPr>
          <p:cNvPr id="12" name="Oval 951"/>
          <p:cNvSpPr>
            <a:spLocks noChangeArrowheads="1"/>
          </p:cNvSpPr>
          <p:nvPr/>
        </p:nvSpPr>
        <p:spPr bwMode="auto">
          <a:xfrm>
            <a:off x="2232297" y="3401013"/>
            <a:ext cx="1049407" cy="1045082"/>
          </a:xfrm>
          <a:prstGeom prst="ellipse">
            <a:avLst/>
          </a:prstGeom>
          <a:solidFill>
            <a:schemeClr val="accent1"/>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3" name="Oval 952"/>
          <p:cNvSpPr>
            <a:spLocks noChangeArrowheads="1"/>
          </p:cNvSpPr>
          <p:nvPr/>
        </p:nvSpPr>
        <p:spPr bwMode="auto">
          <a:xfrm>
            <a:off x="933032" y="3294548"/>
            <a:ext cx="775649" cy="775664"/>
          </a:xfrm>
          <a:prstGeom prst="ellipse">
            <a:avLst/>
          </a:prstGeom>
          <a:solidFill>
            <a:schemeClr val="accent4"/>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4" name="Oval 953"/>
          <p:cNvSpPr>
            <a:spLocks noChangeArrowheads="1"/>
          </p:cNvSpPr>
          <p:nvPr/>
        </p:nvSpPr>
        <p:spPr bwMode="auto">
          <a:xfrm>
            <a:off x="3401200" y="4543867"/>
            <a:ext cx="469300" cy="469309"/>
          </a:xfrm>
          <a:prstGeom prst="ellipse">
            <a:avLst/>
          </a:prstGeom>
          <a:solidFill>
            <a:schemeClr val="accent5"/>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5" name="Oval 954"/>
          <p:cNvSpPr>
            <a:spLocks noChangeArrowheads="1"/>
          </p:cNvSpPr>
          <p:nvPr/>
        </p:nvSpPr>
        <p:spPr bwMode="auto">
          <a:xfrm>
            <a:off x="2619034" y="1625894"/>
            <a:ext cx="921218" cy="919064"/>
          </a:xfrm>
          <a:prstGeom prst="ellipse">
            <a:avLst/>
          </a:prstGeom>
          <a:solidFill>
            <a:schemeClr val="accent3"/>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6" name="Oval 955"/>
          <p:cNvSpPr>
            <a:spLocks noChangeArrowheads="1"/>
          </p:cNvSpPr>
          <p:nvPr/>
        </p:nvSpPr>
        <p:spPr bwMode="auto">
          <a:xfrm>
            <a:off x="2054137" y="4535176"/>
            <a:ext cx="258550" cy="260727"/>
          </a:xfrm>
          <a:prstGeom prst="ellipse">
            <a:avLst/>
          </a:prstGeom>
          <a:solidFill>
            <a:schemeClr val="tx2"/>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7" name="Oval 956"/>
          <p:cNvSpPr>
            <a:spLocks noChangeArrowheads="1"/>
          </p:cNvSpPr>
          <p:nvPr/>
        </p:nvSpPr>
        <p:spPr bwMode="auto">
          <a:xfrm>
            <a:off x="3861809" y="3118558"/>
            <a:ext cx="919046" cy="916891"/>
          </a:xfrm>
          <a:prstGeom prst="ellipse">
            <a:avLst/>
          </a:prstGeom>
          <a:solidFill>
            <a:schemeClr val="accent2"/>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8" name="Oval 957"/>
          <p:cNvSpPr>
            <a:spLocks noChangeArrowheads="1"/>
          </p:cNvSpPr>
          <p:nvPr/>
        </p:nvSpPr>
        <p:spPr bwMode="auto">
          <a:xfrm>
            <a:off x="2023719" y="2820894"/>
            <a:ext cx="417155" cy="417164"/>
          </a:xfrm>
          <a:prstGeom prst="ellipse">
            <a:avLst/>
          </a:prstGeom>
          <a:solidFill>
            <a:schemeClr val="accent6"/>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19" name="Oval 952"/>
          <p:cNvSpPr>
            <a:spLocks noChangeArrowheads="1"/>
          </p:cNvSpPr>
          <p:nvPr/>
        </p:nvSpPr>
        <p:spPr bwMode="auto">
          <a:xfrm>
            <a:off x="5325520" y="3394725"/>
            <a:ext cx="279320" cy="279596"/>
          </a:xfrm>
          <a:prstGeom prst="ellipse">
            <a:avLst/>
          </a:prstGeom>
          <a:solidFill>
            <a:schemeClr val="accent1"/>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0" name="Oval 952"/>
          <p:cNvSpPr>
            <a:spLocks noChangeArrowheads="1"/>
          </p:cNvSpPr>
          <p:nvPr/>
        </p:nvSpPr>
        <p:spPr bwMode="auto">
          <a:xfrm>
            <a:off x="5325520" y="3802770"/>
            <a:ext cx="279320" cy="279596"/>
          </a:xfrm>
          <a:prstGeom prst="ellipse">
            <a:avLst/>
          </a:prstGeom>
          <a:solidFill>
            <a:schemeClr val="accent2"/>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1" name="Oval 952"/>
          <p:cNvSpPr>
            <a:spLocks noChangeArrowheads="1"/>
          </p:cNvSpPr>
          <p:nvPr/>
        </p:nvSpPr>
        <p:spPr bwMode="auto">
          <a:xfrm>
            <a:off x="5325520" y="4210815"/>
            <a:ext cx="279320" cy="279596"/>
          </a:xfrm>
          <a:prstGeom prst="ellipse">
            <a:avLst/>
          </a:prstGeom>
          <a:solidFill>
            <a:schemeClr val="accent3"/>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2" name="Oval 952"/>
          <p:cNvSpPr>
            <a:spLocks noChangeArrowheads="1"/>
          </p:cNvSpPr>
          <p:nvPr/>
        </p:nvSpPr>
        <p:spPr bwMode="auto">
          <a:xfrm>
            <a:off x="5325520" y="4618861"/>
            <a:ext cx="279320" cy="279596"/>
          </a:xfrm>
          <a:prstGeom prst="ellipse">
            <a:avLst/>
          </a:prstGeom>
          <a:solidFill>
            <a:schemeClr val="accent4"/>
          </a:solidFill>
          <a:ln>
            <a:noFill/>
          </a:ln>
          <a:extLst/>
        </p:spPr>
        <p:txBody>
          <a:bodyPr/>
          <a:lstStyle/>
          <a:p>
            <a:pPr marL="0" marR="0" lvl="0" indent="0" algn="l" defTabSz="816337" rtl="0" eaLnBrk="1" fontAlgn="auto" latinLnBrk="0" hangingPunct="1">
              <a:lnSpc>
                <a:spcPct val="100000"/>
              </a:lnSpc>
              <a:spcBef>
                <a:spcPts val="0"/>
              </a:spcBef>
              <a:spcAft>
                <a:spcPts val="0"/>
              </a:spcAft>
              <a:buClrTx/>
              <a:buSzTx/>
              <a:buFontTx/>
              <a:buNone/>
              <a:tabLst/>
              <a:defRPr/>
            </a:pPr>
            <a:endParaRPr kumimoji="0" lang="zh-CN" altLang="zh-CN" sz="16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3" name="Rectangle 971"/>
          <p:cNvSpPr/>
          <p:nvPr/>
        </p:nvSpPr>
        <p:spPr>
          <a:xfrm>
            <a:off x="4516485" y="1484784"/>
            <a:ext cx="3545339" cy="491878"/>
          </a:xfrm>
          <a:prstGeom prst="rect">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r" defTabSz="816337" rtl="0" eaLnBrk="1" fontAlgn="auto" latinLnBrk="0" hangingPunct="1">
              <a:lnSpc>
                <a:spcPct val="100000"/>
              </a:lnSpc>
              <a:spcBef>
                <a:spcPts val="600"/>
              </a:spcBef>
              <a:spcAft>
                <a:spcPts val="0"/>
              </a:spcAft>
              <a:buClrTx/>
              <a:buSzTx/>
              <a:buFontTx/>
              <a:buNone/>
              <a:tabLst/>
              <a:defRPr/>
            </a:pPr>
            <a:endParaRPr kumimoji="0" lang="bg-BG" altLang="zh-CN" sz="4000" b="0" i="0"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24" name="Rectangle 972"/>
          <p:cNvSpPr/>
          <p:nvPr/>
        </p:nvSpPr>
        <p:spPr>
          <a:xfrm>
            <a:off x="6289156" y="2050240"/>
            <a:ext cx="1727704" cy="418300"/>
          </a:xfrm>
          <a:prstGeom prst="rect">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816337" rtl="0" eaLnBrk="1" fontAlgn="auto" latinLnBrk="0" hangingPunct="1">
              <a:lnSpc>
                <a:spcPct val="100000"/>
              </a:lnSpc>
              <a:spcBef>
                <a:spcPts val="600"/>
              </a:spcBef>
              <a:spcAft>
                <a:spcPts val="0"/>
              </a:spcAft>
              <a:buClrTx/>
              <a:buSzTx/>
              <a:buFontTx/>
              <a:buNone/>
              <a:tabLst/>
              <a:defRPr/>
            </a:pPr>
            <a:endParaRPr kumimoji="0" lang="bg-BG" altLang="zh-CN" sz="4000" b="0" i="1" u="none" strike="noStrike" kern="1200" cap="none" spc="0" normalizeH="0" baseline="0" noProof="0" dirty="0">
              <a:ln>
                <a:noFill/>
              </a:ln>
              <a:solidFill>
                <a:prstClr val="white"/>
              </a:solidFill>
              <a:effectLst/>
              <a:uLnTx/>
              <a:uFillTx/>
              <a:latin typeface="Calibri"/>
              <a:ea typeface="宋体" panose="02010600030101010101" pitchFamily="2" charset="-122"/>
              <a:cs typeface="+mn-cs"/>
            </a:endParaRPr>
          </a:p>
        </p:txBody>
      </p:sp>
      <p:sp>
        <p:nvSpPr>
          <p:cNvPr id="25" name="TextBox 974"/>
          <p:cNvSpPr txBox="1">
            <a:spLocks noChangeArrowheads="1"/>
          </p:cNvSpPr>
          <p:nvPr/>
        </p:nvSpPr>
        <p:spPr bwMode="auto">
          <a:xfrm>
            <a:off x="2634851" y="1865702"/>
            <a:ext cx="90609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tabLst>
                <a:tab pos="1704975" algn="l"/>
                <a:tab pos="3314700" algn="l"/>
                <a:tab pos="4752975" algn="l"/>
                <a:tab pos="6372225" algn="l"/>
              </a:tabLst>
              <a:defRPr>
                <a:solidFill>
                  <a:schemeClr val="tx1"/>
                </a:solidFill>
                <a:latin typeface="Calibri" pitchFamily="34" charset="0"/>
              </a:defRPr>
            </a:lvl1pPr>
            <a:lvl2pPr marL="742950" indent="-285750">
              <a:tabLst>
                <a:tab pos="1704975" algn="l"/>
                <a:tab pos="3314700" algn="l"/>
                <a:tab pos="4752975" algn="l"/>
                <a:tab pos="6372225" algn="l"/>
              </a:tabLst>
              <a:defRPr>
                <a:solidFill>
                  <a:schemeClr val="tx1"/>
                </a:solidFill>
                <a:latin typeface="Calibri" pitchFamily="34" charset="0"/>
              </a:defRPr>
            </a:lvl2pPr>
            <a:lvl3pPr marL="1143000" indent="-228600">
              <a:tabLst>
                <a:tab pos="1704975" algn="l"/>
                <a:tab pos="3314700" algn="l"/>
                <a:tab pos="4752975" algn="l"/>
                <a:tab pos="6372225" algn="l"/>
              </a:tabLst>
              <a:defRPr>
                <a:solidFill>
                  <a:schemeClr val="tx1"/>
                </a:solidFill>
                <a:latin typeface="Calibri" pitchFamily="34" charset="0"/>
              </a:defRPr>
            </a:lvl3pPr>
            <a:lvl4pPr marL="1600200" indent="-228600">
              <a:tabLst>
                <a:tab pos="1704975" algn="l"/>
                <a:tab pos="3314700" algn="l"/>
                <a:tab pos="4752975" algn="l"/>
                <a:tab pos="6372225" algn="l"/>
              </a:tabLst>
              <a:defRPr>
                <a:solidFill>
                  <a:schemeClr val="tx1"/>
                </a:solidFill>
                <a:latin typeface="Calibri" pitchFamily="34" charset="0"/>
              </a:defRPr>
            </a:lvl4pPr>
            <a:lvl5pPr marL="2057400" indent="-228600">
              <a:tabLst>
                <a:tab pos="1704975" algn="l"/>
                <a:tab pos="3314700" algn="l"/>
                <a:tab pos="4752975" algn="l"/>
                <a:tab pos="6372225" algn="l"/>
              </a:tabLst>
              <a:defRPr>
                <a:solidFill>
                  <a:schemeClr val="tx1"/>
                </a:solidFill>
                <a:latin typeface="Calibri" pitchFamily="34" charset="0"/>
              </a:defRPr>
            </a:lvl5pPr>
            <a:lvl6pPr marL="2514600" indent="-228600" fontAlgn="base">
              <a:spcBef>
                <a:spcPct val="0"/>
              </a:spcBef>
              <a:spcAft>
                <a:spcPct val="0"/>
              </a:spcAft>
              <a:tabLst>
                <a:tab pos="1704975" algn="l"/>
                <a:tab pos="3314700" algn="l"/>
                <a:tab pos="4752975" algn="l"/>
                <a:tab pos="6372225" algn="l"/>
              </a:tabLst>
              <a:defRPr>
                <a:solidFill>
                  <a:schemeClr val="tx1"/>
                </a:solidFill>
                <a:latin typeface="Calibri" pitchFamily="34" charset="0"/>
              </a:defRPr>
            </a:lvl6pPr>
            <a:lvl7pPr marL="2971800" indent="-228600" fontAlgn="base">
              <a:spcBef>
                <a:spcPct val="0"/>
              </a:spcBef>
              <a:spcAft>
                <a:spcPct val="0"/>
              </a:spcAft>
              <a:tabLst>
                <a:tab pos="1704975" algn="l"/>
                <a:tab pos="3314700" algn="l"/>
                <a:tab pos="4752975" algn="l"/>
                <a:tab pos="6372225" algn="l"/>
              </a:tabLst>
              <a:defRPr>
                <a:solidFill>
                  <a:schemeClr val="tx1"/>
                </a:solidFill>
                <a:latin typeface="Calibri" pitchFamily="34" charset="0"/>
              </a:defRPr>
            </a:lvl7pPr>
            <a:lvl8pPr marL="3429000" indent="-228600" fontAlgn="base">
              <a:spcBef>
                <a:spcPct val="0"/>
              </a:spcBef>
              <a:spcAft>
                <a:spcPct val="0"/>
              </a:spcAft>
              <a:tabLst>
                <a:tab pos="1704975" algn="l"/>
                <a:tab pos="3314700" algn="l"/>
                <a:tab pos="4752975" algn="l"/>
                <a:tab pos="6372225" algn="l"/>
              </a:tabLst>
              <a:defRPr>
                <a:solidFill>
                  <a:schemeClr val="tx1"/>
                </a:solidFill>
                <a:latin typeface="Calibri" pitchFamily="34" charset="0"/>
              </a:defRPr>
            </a:lvl8pPr>
            <a:lvl9pPr marL="3886200" indent="-228600" fontAlgn="base">
              <a:spcBef>
                <a:spcPct val="0"/>
              </a:spcBef>
              <a:spcAft>
                <a:spcPct val="0"/>
              </a:spcAft>
              <a:tabLst>
                <a:tab pos="1704975" algn="l"/>
                <a:tab pos="3314700" algn="l"/>
                <a:tab pos="4752975" algn="l"/>
                <a:tab pos="6372225" algn="l"/>
              </a:tabLst>
              <a:defRPr>
                <a:solidFill>
                  <a:schemeClr val="tx1"/>
                </a:solidFill>
                <a:latin typeface="Calibri" pitchFamily="34" charset="0"/>
              </a:defRPr>
            </a:lvl9pPr>
          </a:lstStyle>
          <a:p>
            <a:pPr marL="0" marR="0" lvl="0" indent="0" algn="ctr" defTabSz="816337" rtl="0" eaLnBrk="1" fontAlgn="auto" latinLnBrk="0" hangingPunct="1">
              <a:lnSpc>
                <a:spcPct val="100000"/>
              </a:lnSpc>
              <a:spcBef>
                <a:spcPts val="0"/>
              </a:spcBef>
              <a:spcAft>
                <a:spcPts val="0"/>
              </a:spcAft>
              <a:buClrTx/>
              <a:buSzTx/>
              <a:buFontTx/>
              <a:buNone/>
              <a:tabLst>
                <a:tab pos="1704975" algn="l"/>
                <a:tab pos="3314700" algn="l"/>
                <a:tab pos="4752975" algn="l"/>
                <a:tab pos="6372225" algn="l"/>
              </a:tabLst>
              <a:defRPr/>
            </a:pPr>
            <a:r>
              <a:rPr kumimoji="0" lang="en-US" sz="2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Roboto Condensed" pitchFamily="2" charset="0"/>
              </a:rPr>
              <a:t>2014</a:t>
            </a:r>
            <a:endParaRPr kumimoji="0" lang="bg-BG" altLang="zh-CN" sz="2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Roboto Condensed" pitchFamily="2" charset="0"/>
            </a:endParaRPr>
          </a:p>
        </p:txBody>
      </p:sp>
      <p:sp>
        <p:nvSpPr>
          <p:cNvPr id="26" name="TextBox 975"/>
          <p:cNvSpPr txBox="1">
            <a:spLocks noChangeArrowheads="1"/>
          </p:cNvSpPr>
          <p:nvPr/>
        </p:nvSpPr>
        <p:spPr bwMode="auto">
          <a:xfrm>
            <a:off x="3895204" y="3376872"/>
            <a:ext cx="91017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tabLst>
                <a:tab pos="1704975" algn="l"/>
                <a:tab pos="3314700" algn="l"/>
                <a:tab pos="4752975" algn="l"/>
                <a:tab pos="6372225" algn="l"/>
              </a:tabLst>
              <a:defRPr>
                <a:solidFill>
                  <a:schemeClr val="tx1"/>
                </a:solidFill>
                <a:latin typeface="Calibri" pitchFamily="34" charset="0"/>
              </a:defRPr>
            </a:lvl1pPr>
            <a:lvl2pPr marL="742950" indent="-285750">
              <a:tabLst>
                <a:tab pos="1704975" algn="l"/>
                <a:tab pos="3314700" algn="l"/>
                <a:tab pos="4752975" algn="l"/>
                <a:tab pos="6372225" algn="l"/>
              </a:tabLst>
              <a:defRPr>
                <a:solidFill>
                  <a:schemeClr val="tx1"/>
                </a:solidFill>
                <a:latin typeface="Calibri" pitchFamily="34" charset="0"/>
              </a:defRPr>
            </a:lvl2pPr>
            <a:lvl3pPr marL="1143000" indent="-228600">
              <a:tabLst>
                <a:tab pos="1704975" algn="l"/>
                <a:tab pos="3314700" algn="l"/>
                <a:tab pos="4752975" algn="l"/>
                <a:tab pos="6372225" algn="l"/>
              </a:tabLst>
              <a:defRPr>
                <a:solidFill>
                  <a:schemeClr val="tx1"/>
                </a:solidFill>
                <a:latin typeface="Calibri" pitchFamily="34" charset="0"/>
              </a:defRPr>
            </a:lvl3pPr>
            <a:lvl4pPr marL="1600200" indent="-228600">
              <a:tabLst>
                <a:tab pos="1704975" algn="l"/>
                <a:tab pos="3314700" algn="l"/>
                <a:tab pos="4752975" algn="l"/>
                <a:tab pos="6372225" algn="l"/>
              </a:tabLst>
              <a:defRPr>
                <a:solidFill>
                  <a:schemeClr val="tx1"/>
                </a:solidFill>
                <a:latin typeface="Calibri" pitchFamily="34" charset="0"/>
              </a:defRPr>
            </a:lvl4pPr>
            <a:lvl5pPr marL="2057400" indent="-228600">
              <a:tabLst>
                <a:tab pos="1704975" algn="l"/>
                <a:tab pos="3314700" algn="l"/>
                <a:tab pos="4752975" algn="l"/>
                <a:tab pos="6372225" algn="l"/>
              </a:tabLst>
              <a:defRPr>
                <a:solidFill>
                  <a:schemeClr val="tx1"/>
                </a:solidFill>
                <a:latin typeface="Calibri" pitchFamily="34" charset="0"/>
              </a:defRPr>
            </a:lvl5pPr>
            <a:lvl6pPr marL="2514600" indent="-228600" fontAlgn="base">
              <a:spcBef>
                <a:spcPct val="0"/>
              </a:spcBef>
              <a:spcAft>
                <a:spcPct val="0"/>
              </a:spcAft>
              <a:tabLst>
                <a:tab pos="1704975" algn="l"/>
                <a:tab pos="3314700" algn="l"/>
                <a:tab pos="4752975" algn="l"/>
                <a:tab pos="6372225" algn="l"/>
              </a:tabLst>
              <a:defRPr>
                <a:solidFill>
                  <a:schemeClr val="tx1"/>
                </a:solidFill>
                <a:latin typeface="Calibri" pitchFamily="34" charset="0"/>
              </a:defRPr>
            </a:lvl6pPr>
            <a:lvl7pPr marL="2971800" indent="-228600" fontAlgn="base">
              <a:spcBef>
                <a:spcPct val="0"/>
              </a:spcBef>
              <a:spcAft>
                <a:spcPct val="0"/>
              </a:spcAft>
              <a:tabLst>
                <a:tab pos="1704975" algn="l"/>
                <a:tab pos="3314700" algn="l"/>
                <a:tab pos="4752975" algn="l"/>
                <a:tab pos="6372225" algn="l"/>
              </a:tabLst>
              <a:defRPr>
                <a:solidFill>
                  <a:schemeClr val="tx1"/>
                </a:solidFill>
                <a:latin typeface="Calibri" pitchFamily="34" charset="0"/>
              </a:defRPr>
            </a:lvl7pPr>
            <a:lvl8pPr marL="3429000" indent="-228600" fontAlgn="base">
              <a:spcBef>
                <a:spcPct val="0"/>
              </a:spcBef>
              <a:spcAft>
                <a:spcPct val="0"/>
              </a:spcAft>
              <a:tabLst>
                <a:tab pos="1704975" algn="l"/>
                <a:tab pos="3314700" algn="l"/>
                <a:tab pos="4752975" algn="l"/>
                <a:tab pos="6372225" algn="l"/>
              </a:tabLst>
              <a:defRPr>
                <a:solidFill>
                  <a:schemeClr val="tx1"/>
                </a:solidFill>
                <a:latin typeface="Calibri" pitchFamily="34" charset="0"/>
              </a:defRPr>
            </a:lvl8pPr>
            <a:lvl9pPr marL="3886200" indent="-228600" fontAlgn="base">
              <a:spcBef>
                <a:spcPct val="0"/>
              </a:spcBef>
              <a:spcAft>
                <a:spcPct val="0"/>
              </a:spcAft>
              <a:tabLst>
                <a:tab pos="1704975" algn="l"/>
                <a:tab pos="3314700" algn="l"/>
                <a:tab pos="4752975" algn="l"/>
                <a:tab pos="6372225" algn="l"/>
              </a:tabLst>
              <a:defRPr>
                <a:solidFill>
                  <a:schemeClr val="tx1"/>
                </a:solidFill>
                <a:latin typeface="Calibri" pitchFamily="34" charset="0"/>
              </a:defRPr>
            </a:lvl9pPr>
          </a:lstStyle>
          <a:p>
            <a:pPr marL="0" marR="0" lvl="0" indent="0" algn="l" defTabSz="816337" rtl="0" eaLnBrk="1" fontAlgn="auto" latinLnBrk="0" hangingPunct="1">
              <a:lnSpc>
                <a:spcPct val="100000"/>
              </a:lnSpc>
              <a:spcBef>
                <a:spcPts val="0"/>
              </a:spcBef>
              <a:spcAft>
                <a:spcPts val="0"/>
              </a:spcAft>
              <a:buClrTx/>
              <a:buSzTx/>
              <a:buFontTx/>
              <a:buNone/>
              <a:tabLst>
                <a:tab pos="1704975" algn="l"/>
                <a:tab pos="3314700" algn="l"/>
                <a:tab pos="4752975" algn="l"/>
                <a:tab pos="6372225" algn="l"/>
              </a:tabLst>
              <a:defRPr/>
            </a:pPr>
            <a:r>
              <a:rPr kumimoji="0" lang="en-US" sz="2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Roboto Condensed" pitchFamily="2" charset="0"/>
              </a:rPr>
              <a:t>2015</a:t>
            </a:r>
            <a:endParaRPr kumimoji="0" lang="bg-BG" altLang="zh-CN" sz="2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Roboto Condensed" pitchFamily="2" charset="0"/>
            </a:endParaRPr>
          </a:p>
        </p:txBody>
      </p:sp>
      <p:sp>
        <p:nvSpPr>
          <p:cNvPr id="27" name="TextBox 976"/>
          <p:cNvSpPr txBox="1">
            <a:spLocks noChangeArrowheads="1"/>
          </p:cNvSpPr>
          <p:nvPr/>
        </p:nvSpPr>
        <p:spPr bwMode="auto">
          <a:xfrm>
            <a:off x="973910" y="3506203"/>
            <a:ext cx="75348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tabLst>
                <a:tab pos="1704975" algn="l"/>
                <a:tab pos="3314700" algn="l"/>
                <a:tab pos="4752975" algn="l"/>
                <a:tab pos="6372225" algn="l"/>
              </a:tabLst>
              <a:defRPr>
                <a:solidFill>
                  <a:schemeClr val="tx1"/>
                </a:solidFill>
                <a:latin typeface="Calibri" pitchFamily="34" charset="0"/>
              </a:defRPr>
            </a:lvl1pPr>
            <a:lvl2pPr marL="742950" indent="-285750">
              <a:tabLst>
                <a:tab pos="1704975" algn="l"/>
                <a:tab pos="3314700" algn="l"/>
                <a:tab pos="4752975" algn="l"/>
                <a:tab pos="6372225" algn="l"/>
              </a:tabLst>
              <a:defRPr>
                <a:solidFill>
                  <a:schemeClr val="tx1"/>
                </a:solidFill>
                <a:latin typeface="Calibri" pitchFamily="34" charset="0"/>
              </a:defRPr>
            </a:lvl2pPr>
            <a:lvl3pPr marL="1143000" indent="-228600">
              <a:tabLst>
                <a:tab pos="1704975" algn="l"/>
                <a:tab pos="3314700" algn="l"/>
                <a:tab pos="4752975" algn="l"/>
                <a:tab pos="6372225" algn="l"/>
              </a:tabLst>
              <a:defRPr>
                <a:solidFill>
                  <a:schemeClr val="tx1"/>
                </a:solidFill>
                <a:latin typeface="Calibri" pitchFamily="34" charset="0"/>
              </a:defRPr>
            </a:lvl3pPr>
            <a:lvl4pPr marL="1600200" indent="-228600">
              <a:tabLst>
                <a:tab pos="1704975" algn="l"/>
                <a:tab pos="3314700" algn="l"/>
                <a:tab pos="4752975" algn="l"/>
                <a:tab pos="6372225" algn="l"/>
              </a:tabLst>
              <a:defRPr>
                <a:solidFill>
                  <a:schemeClr val="tx1"/>
                </a:solidFill>
                <a:latin typeface="Calibri" pitchFamily="34" charset="0"/>
              </a:defRPr>
            </a:lvl4pPr>
            <a:lvl5pPr marL="2057400" indent="-228600">
              <a:tabLst>
                <a:tab pos="1704975" algn="l"/>
                <a:tab pos="3314700" algn="l"/>
                <a:tab pos="4752975" algn="l"/>
                <a:tab pos="6372225" algn="l"/>
              </a:tabLst>
              <a:defRPr>
                <a:solidFill>
                  <a:schemeClr val="tx1"/>
                </a:solidFill>
                <a:latin typeface="Calibri" pitchFamily="34" charset="0"/>
              </a:defRPr>
            </a:lvl5pPr>
            <a:lvl6pPr marL="2514600" indent="-228600" fontAlgn="base">
              <a:spcBef>
                <a:spcPct val="0"/>
              </a:spcBef>
              <a:spcAft>
                <a:spcPct val="0"/>
              </a:spcAft>
              <a:tabLst>
                <a:tab pos="1704975" algn="l"/>
                <a:tab pos="3314700" algn="l"/>
                <a:tab pos="4752975" algn="l"/>
                <a:tab pos="6372225" algn="l"/>
              </a:tabLst>
              <a:defRPr>
                <a:solidFill>
                  <a:schemeClr val="tx1"/>
                </a:solidFill>
                <a:latin typeface="Calibri" pitchFamily="34" charset="0"/>
              </a:defRPr>
            </a:lvl6pPr>
            <a:lvl7pPr marL="2971800" indent="-228600" fontAlgn="base">
              <a:spcBef>
                <a:spcPct val="0"/>
              </a:spcBef>
              <a:spcAft>
                <a:spcPct val="0"/>
              </a:spcAft>
              <a:tabLst>
                <a:tab pos="1704975" algn="l"/>
                <a:tab pos="3314700" algn="l"/>
                <a:tab pos="4752975" algn="l"/>
                <a:tab pos="6372225" algn="l"/>
              </a:tabLst>
              <a:defRPr>
                <a:solidFill>
                  <a:schemeClr val="tx1"/>
                </a:solidFill>
                <a:latin typeface="Calibri" pitchFamily="34" charset="0"/>
              </a:defRPr>
            </a:lvl7pPr>
            <a:lvl8pPr marL="3429000" indent="-228600" fontAlgn="base">
              <a:spcBef>
                <a:spcPct val="0"/>
              </a:spcBef>
              <a:spcAft>
                <a:spcPct val="0"/>
              </a:spcAft>
              <a:tabLst>
                <a:tab pos="1704975" algn="l"/>
                <a:tab pos="3314700" algn="l"/>
                <a:tab pos="4752975" algn="l"/>
                <a:tab pos="6372225" algn="l"/>
              </a:tabLst>
              <a:defRPr>
                <a:solidFill>
                  <a:schemeClr val="tx1"/>
                </a:solidFill>
                <a:latin typeface="Calibri" pitchFamily="34" charset="0"/>
              </a:defRPr>
            </a:lvl8pPr>
            <a:lvl9pPr marL="3886200" indent="-228600" fontAlgn="base">
              <a:spcBef>
                <a:spcPct val="0"/>
              </a:spcBef>
              <a:spcAft>
                <a:spcPct val="0"/>
              </a:spcAft>
              <a:tabLst>
                <a:tab pos="1704975" algn="l"/>
                <a:tab pos="3314700" algn="l"/>
                <a:tab pos="4752975" algn="l"/>
                <a:tab pos="6372225" algn="l"/>
              </a:tabLst>
              <a:defRPr>
                <a:solidFill>
                  <a:schemeClr val="tx1"/>
                </a:solidFill>
                <a:latin typeface="Calibri" pitchFamily="34" charset="0"/>
              </a:defRPr>
            </a:lvl9pPr>
          </a:lstStyle>
          <a:p>
            <a:pPr marL="0" marR="0" lvl="0" indent="0" algn="l" defTabSz="816337" rtl="0" eaLnBrk="1" fontAlgn="auto" latinLnBrk="0" hangingPunct="1">
              <a:lnSpc>
                <a:spcPct val="100000"/>
              </a:lnSpc>
              <a:spcBef>
                <a:spcPts val="0"/>
              </a:spcBef>
              <a:spcAft>
                <a:spcPts val="0"/>
              </a:spcAft>
              <a:buClrTx/>
              <a:buSzTx/>
              <a:buFontTx/>
              <a:buNone/>
              <a:tabLst>
                <a:tab pos="1704975" algn="l"/>
                <a:tab pos="3314700" algn="l"/>
                <a:tab pos="4752975" algn="l"/>
                <a:tab pos="6372225" algn="l"/>
              </a:tabLst>
              <a:defRPr/>
            </a:pPr>
            <a:r>
              <a:rPr kumimoji="0" lang="en-US" sz="16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Roboto Condensed" pitchFamily="2" charset="0"/>
              </a:rPr>
              <a:t>2013</a:t>
            </a:r>
            <a:endParaRPr kumimoji="0" lang="bg-BG" altLang="zh-CN" sz="16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Roboto Condensed" pitchFamily="2" charset="0"/>
            </a:endParaRPr>
          </a:p>
        </p:txBody>
      </p:sp>
      <p:sp>
        <p:nvSpPr>
          <p:cNvPr id="28" name="TextBox 977"/>
          <p:cNvSpPr txBox="1">
            <a:spLocks noChangeArrowheads="1"/>
          </p:cNvSpPr>
          <p:nvPr/>
        </p:nvSpPr>
        <p:spPr bwMode="auto">
          <a:xfrm>
            <a:off x="2266093" y="3700948"/>
            <a:ext cx="105052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tabLst>
                <a:tab pos="1704975" algn="l"/>
                <a:tab pos="3314700" algn="l"/>
                <a:tab pos="4752975" algn="l"/>
                <a:tab pos="6372225" algn="l"/>
              </a:tabLst>
              <a:defRPr>
                <a:solidFill>
                  <a:schemeClr val="tx1"/>
                </a:solidFill>
                <a:latin typeface="Calibri" pitchFamily="34" charset="0"/>
              </a:defRPr>
            </a:lvl1pPr>
            <a:lvl2pPr marL="742950" indent="-285750">
              <a:tabLst>
                <a:tab pos="1704975" algn="l"/>
                <a:tab pos="3314700" algn="l"/>
                <a:tab pos="4752975" algn="l"/>
                <a:tab pos="6372225" algn="l"/>
              </a:tabLst>
              <a:defRPr>
                <a:solidFill>
                  <a:schemeClr val="tx1"/>
                </a:solidFill>
                <a:latin typeface="Calibri" pitchFamily="34" charset="0"/>
              </a:defRPr>
            </a:lvl2pPr>
            <a:lvl3pPr marL="1143000" indent="-228600">
              <a:tabLst>
                <a:tab pos="1704975" algn="l"/>
                <a:tab pos="3314700" algn="l"/>
                <a:tab pos="4752975" algn="l"/>
                <a:tab pos="6372225" algn="l"/>
              </a:tabLst>
              <a:defRPr>
                <a:solidFill>
                  <a:schemeClr val="tx1"/>
                </a:solidFill>
                <a:latin typeface="Calibri" pitchFamily="34" charset="0"/>
              </a:defRPr>
            </a:lvl3pPr>
            <a:lvl4pPr marL="1600200" indent="-228600">
              <a:tabLst>
                <a:tab pos="1704975" algn="l"/>
                <a:tab pos="3314700" algn="l"/>
                <a:tab pos="4752975" algn="l"/>
                <a:tab pos="6372225" algn="l"/>
              </a:tabLst>
              <a:defRPr>
                <a:solidFill>
                  <a:schemeClr val="tx1"/>
                </a:solidFill>
                <a:latin typeface="Calibri" pitchFamily="34" charset="0"/>
              </a:defRPr>
            </a:lvl4pPr>
            <a:lvl5pPr marL="2057400" indent="-228600">
              <a:tabLst>
                <a:tab pos="1704975" algn="l"/>
                <a:tab pos="3314700" algn="l"/>
                <a:tab pos="4752975" algn="l"/>
                <a:tab pos="6372225" algn="l"/>
              </a:tabLst>
              <a:defRPr>
                <a:solidFill>
                  <a:schemeClr val="tx1"/>
                </a:solidFill>
                <a:latin typeface="Calibri" pitchFamily="34" charset="0"/>
              </a:defRPr>
            </a:lvl5pPr>
            <a:lvl6pPr marL="2514600" indent="-228600" fontAlgn="base">
              <a:spcBef>
                <a:spcPct val="0"/>
              </a:spcBef>
              <a:spcAft>
                <a:spcPct val="0"/>
              </a:spcAft>
              <a:tabLst>
                <a:tab pos="1704975" algn="l"/>
                <a:tab pos="3314700" algn="l"/>
                <a:tab pos="4752975" algn="l"/>
                <a:tab pos="6372225" algn="l"/>
              </a:tabLst>
              <a:defRPr>
                <a:solidFill>
                  <a:schemeClr val="tx1"/>
                </a:solidFill>
                <a:latin typeface="Calibri" pitchFamily="34" charset="0"/>
              </a:defRPr>
            </a:lvl6pPr>
            <a:lvl7pPr marL="2971800" indent="-228600" fontAlgn="base">
              <a:spcBef>
                <a:spcPct val="0"/>
              </a:spcBef>
              <a:spcAft>
                <a:spcPct val="0"/>
              </a:spcAft>
              <a:tabLst>
                <a:tab pos="1704975" algn="l"/>
                <a:tab pos="3314700" algn="l"/>
                <a:tab pos="4752975" algn="l"/>
                <a:tab pos="6372225" algn="l"/>
              </a:tabLst>
              <a:defRPr>
                <a:solidFill>
                  <a:schemeClr val="tx1"/>
                </a:solidFill>
                <a:latin typeface="Calibri" pitchFamily="34" charset="0"/>
              </a:defRPr>
            </a:lvl7pPr>
            <a:lvl8pPr marL="3429000" indent="-228600" fontAlgn="base">
              <a:spcBef>
                <a:spcPct val="0"/>
              </a:spcBef>
              <a:spcAft>
                <a:spcPct val="0"/>
              </a:spcAft>
              <a:tabLst>
                <a:tab pos="1704975" algn="l"/>
                <a:tab pos="3314700" algn="l"/>
                <a:tab pos="4752975" algn="l"/>
                <a:tab pos="6372225" algn="l"/>
              </a:tabLst>
              <a:defRPr>
                <a:solidFill>
                  <a:schemeClr val="tx1"/>
                </a:solidFill>
                <a:latin typeface="Calibri" pitchFamily="34" charset="0"/>
              </a:defRPr>
            </a:lvl8pPr>
            <a:lvl9pPr marL="3886200" indent="-228600" fontAlgn="base">
              <a:spcBef>
                <a:spcPct val="0"/>
              </a:spcBef>
              <a:spcAft>
                <a:spcPct val="0"/>
              </a:spcAft>
              <a:tabLst>
                <a:tab pos="1704975" algn="l"/>
                <a:tab pos="3314700" algn="l"/>
                <a:tab pos="4752975" algn="l"/>
                <a:tab pos="6372225" algn="l"/>
              </a:tabLst>
              <a:defRPr>
                <a:solidFill>
                  <a:schemeClr val="tx1"/>
                </a:solidFill>
                <a:latin typeface="Calibri" pitchFamily="34" charset="0"/>
              </a:defRPr>
            </a:lvl9pPr>
          </a:lstStyle>
          <a:p>
            <a:pPr marL="0" marR="0" lvl="0" indent="0" algn="l" defTabSz="816337" rtl="0" eaLnBrk="1" fontAlgn="auto" latinLnBrk="0" hangingPunct="1">
              <a:lnSpc>
                <a:spcPct val="100000"/>
              </a:lnSpc>
              <a:spcBef>
                <a:spcPts val="0"/>
              </a:spcBef>
              <a:spcAft>
                <a:spcPts val="0"/>
              </a:spcAft>
              <a:buClrTx/>
              <a:buSzTx/>
              <a:buFontTx/>
              <a:buNone/>
              <a:tabLst>
                <a:tab pos="1704975" algn="l"/>
                <a:tab pos="3314700" algn="l"/>
                <a:tab pos="4752975" algn="l"/>
                <a:tab pos="6372225" algn="l"/>
              </a:tabLst>
              <a:defRPr/>
            </a:pPr>
            <a:r>
              <a:rPr kumimoji="0" lang="en-US" sz="26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Roboto Condensed" pitchFamily="2" charset="0"/>
              </a:rPr>
              <a:t>2016</a:t>
            </a:r>
            <a:endParaRPr kumimoji="0" lang="bg-BG" altLang="zh-CN" sz="26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Roboto Condensed" pitchFamily="2" charset="0"/>
            </a:endParaRPr>
          </a:p>
        </p:txBody>
      </p:sp>
      <p:sp>
        <p:nvSpPr>
          <p:cNvPr id="29" name="TextBox 28"/>
          <p:cNvSpPr txBox="1"/>
          <p:nvPr/>
        </p:nvSpPr>
        <p:spPr>
          <a:xfrm>
            <a:off x="5604840" y="3356992"/>
            <a:ext cx="2512019" cy="373757"/>
          </a:xfrm>
          <a:prstGeom prst="rect">
            <a:avLst/>
          </a:prstGeom>
          <a:noFill/>
        </p:spPr>
        <p:txBody>
          <a:bodyPr wrap="square" lIns="68580" tIns="34290" rIns="68580" bIns="34290" rtlCol="0">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30" name="Text Placeholder 2"/>
          <p:cNvSpPr txBox="1">
            <a:spLocks/>
          </p:cNvSpPr>
          <p:nvPr/>
        </p:nvSpPr>
        <p:spPr bwMode="auto">
          <a:xfrm>
            <a:off x="6333632" y="2132856"/>
            <a:ext cx="1523692" cy="268421"/>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
                <a:srgbClr val="C00000"/>
              </a:buClr>
              <a:buSzPct val="80000"/>
              <a:buFont typeface="Corbel" pitchFamily="34" charset="0"/>
              <a:buNone/>
              <a:tabLst/>
              <a:defRPr/>
            </a:pPr>
            <a:r>
              <a:rPr kumimoji="0" lang="zh-CN" altLang="en-US" sz="15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添加会议副标题</a:t>
            </a:r>
            <a:endParaRPr kumimoji="0" lang="en-AU" sz="15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31" name="TextBox 30"/>
          <p:cNvSpPr txBox="1"/>
          <p:nvPr/>
        </p:nvSpPr>
        <p:spPr>
          <a:xfrm>
            <a:off x="5604840" y="3765037"/>
            <a:ext cx="2512019" cy="373757"/>
          </a:xfrm>
          <a:prstGeom prst="rect">
            <a:avLst/>
          </a:prstGeom>
          <a:noFill/>
        </p:spPr>
        <p:txBody>
          <a:bodyPr wrap="square" lIns="68580" tIns="34290" rIns="68580" bIns="34290" rtlCol="0">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32" name="TextBox 31"/>
          <p:cNvSpPr txBox="1"/>
          <p:nvPr/>
        </p:nvSpPr>
        <p:spPr>
          <a:xfrm>
            <a:off x="5604840" y="4173082"/>
            <a:ext cx="2512019" cy="373757"/>
          </a:xfrm>
          <a:prstGeom prst="rect">
            <a:avLst/>
          </a:prstGeom>
          <a:noFill/>
        </p:spPr>
        <p:txBody>
          <a:bodyPr wrap="square" lIns="68580" tIns="34290" rIns="68580" bIns="34290" rtlCol="0">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33" name="TextBox 32"/>
          <p:cNvSpPr txBox="1"/>
          <p:nvPr/>
        </p:nvSpPr>
        <p:spPr>
          <a:xfrm>
            <a:off x="5604840" y="4581128"/>
            <a:ext cx="2512019" cy="373757"/>
          </a:xfrm>
          <a:prstGeom prst="rect">
            <a:avLst/>
          </a:prstGeom>
          <a:noFill/>
        </p:spPr>
        <p:txBody>
          <a:bodyPr wrap="square" lIns="68580" tIns="34290" rIns="68580" bIns="34290" rtlCol="0">
            <a:spAutoFit/>
          </a:bodyPr>
          <a:lstStyle/>
          <a:p>
            <a:pPr marL="0" marR="0" lvl="0" indent="0" algn="l" defTabSz="816337" rtl="0" eaLnBrk="1" fontAlgn="auto" latinLnBrk="0" hangingPunct="1">
              <a:lnSpc>
                <a:spcPct val="13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r>
              <a:rPr kumimoji="0" lang="zh-CN" altLang="en-US" sz="8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a:t>
            </a:r>
            <a:endParaRPr kumimoji="0" lang="zh-CN" altLang="en-US" sz="8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34" name="Text Placeholder 2"/>
          <p:cNvSpPr txBox="1">
            <a:spLocks/>
          </p:cNvSpPr>
          <p:nvPr/>
        </p:nvSpPr>
        <p:spPr bwMode="auto">
          <a:xfrm>
            <a:off x="5037488" y="1576403"/>
            <a:ext cx="3278928" cy="268421"/>
          </a:xfrm>
          <a:prstGeom prst="rect">
            <a:avLst/>
          </a:prstGeom>
          <a:noFill/>
          <a:ln>
            <a:noFill/>
          </a:ln>
          <a:extLst/>
        </p:spPr>
        <p:txBody>
          <a:bodyPr/>
          <a:lstStyle>
            <a:lvl1pPr>
              <a:defRPr>
                <a:solidFill>
                  <a:schemeClr val="tx1"/>
                </a:solidFill>
                <a:latin typeface="Open Sans" charset="0"/>
                <a:ea typeface="MS PGothic" pitchFamily="34" charset="-128"/>
              </a:defRPr>
            </a:lvl1pPr>
            <a:lvl2pPr marL="742950" indent="-285750">
              <a:defRPr>
                <a:solidFill>
                  <a:schemeClr val="tx1"/>
                </a:solidFill>
                <a:latin typeface="Open Sans" charset="0"/>
                <a:ea typeface="MS PGothic" pitchFamily="34" charset="-128"/>
              </a:defRPr>
            </a:lvl2pPr>
            <a:lvl3pPr marL="1143000" indent="-228600">
              <a:defRPr>
                <a:solidFill>
                  <a:schemeClr val="tx1"/>
                </a:solidFill>
                <a:latin typeface="Open Sans" charset="0"/>
                <a:ea typeface="MS PGothic" pitchFamily="34" charset="-128"/>
              </a:defRPr>
            </a:lvl3pPr>
            <a:lvl4pPr marL="1600200" indent="-228600">
              <a:defRPr>
                <a:solidFill>
                  <a:schemeClr val="tx1"/>
                </a:solidFill>
                <a:latin typeface="Open Sans" charset="0"/>
                <a:ea typeface="MS PGothic" pitchFamily="34" charset="-128"/>
              </a:defRPr>
            </a:lvl4pPr>
            <a:lvl5pPr marL="2057400" indent="-228600">
              <a:defRPr>
                <a:solidFill>
                  <a:schemeClr val="tx1"/>
                </a:solidFill>
                <a:latin typeface="Open Sans" charset="0"/>
                <a:ea typeface="MS PGothic" pitchFamily="34" charset="-128"/>
              </a:defRPr>
            </a:lvl5pPr>
            <a:lvl6pPr marL="2514600" indent="-228600" fontAlgn="base">
              <a:spcBef>
                <a:spcPct val="0"/>
              </a:spcBef>
              <a:spcAft>
                <a:spcPct val="0"/>
              </a:spcAft>
              <a:defRPr>
                <a:solidFill>
                  <a:schemeClr val="tx1"/>
                </a:solidFill>
                <a:latin typeface="Open Sans" charset="0"/>
                <a:ea typeface="MS PGothic" pitchFamily="34" charset="-128"/>
              </a:defRPr>
            </a:lvl6pPr>
            <a:lvl7pPr marL="2971800" indent="-228600" fontAlgn="base">
              <a:spcBef>
                <a:spcPct val="0"/>
              </a:spcBef>
              <a:spcAft>
                <a:spcPct val="0"/>
              </a:spcAft>
              <a:defRPr>
                <a:solidFill>
                  <a:schemeClr val="tx1"/>
                </a:solidFill>
                <a:latin typeface="Open Sans" charset="0"/>
                <a:ea typeface="MS PGothic" pitchFamily="34" charset="-128"/>
              </a:defRPr>
            </a:lvl7pPr>
            <a:lvl8pPr marL="3429000" indent="-228600" fontAlgn="base">
              <a:spcBef>
                <a:spcPct val="0"/>
              </a:spcBef>
              <a:spcAft>
                <a:spcPct val="0"/>
              </a:spcAft>
              <a:defRPr>
                <a:solidFill>
                  <a:schemeClr val="tx1"/>
                </a:solidFill>
                <a:latin typeface="Open Sans" charset="0"/>
                <a:ea typeface="MS PGothic" pitchFamily="34" charset="-128"/>
              </a:defRPr>
            </a:lvl8pPr>
            <a:lvl9pPr marL="3886200" indent="-228600" fontAlgn="base">
              <a:spcBef>
                <a:spcPct val="0"/>
              </a:spcBef>
              <a:spcAft>
                <a:spcPct val="0"/>
              </a:spcAft>
              <a:defRPr>
                <a:solidFill>
                  <a:schemeClr val="tx1"/>
                </a:solidFill>
                <a:latin typeface="Open Sans" charset="0"/>
                <a:ea typeface="MS PGothic" pitchFamily="34" charset="-128"/>
              </a:defRPr>
            </a:lvl9pPr>
          </a:lstStyle>
          <a:p>
            <a:pPr marL="0" marR="0" lvl="0" indent="0" algn="ctr" defTabSz="816337" rtl="0" eaLnBrk="1" fontAlgn="auto" latinLnBrk="0" hangingPunct="1">
              <a:lnSpc>
                <a:spcPct val="100000"/>
              </a:lnSpc>
              <a:spcBef>
                <a:spcPts val="0"/>
              </a:spcBef>
              <a:spcAft>
                <a:spcPts val="0"/>
              </a:spcAft>
              <a:buClr>
                <a:srgbClr val="C00000"/>
              </a:buClr>
              <a:buSzPct val="80000"/>
              <a:buFont typeface="Corbel" pitchFamily="34" charset="0"/>
              <a:buNone/>
              <a:tabLst/>
              <a:defRPr/>
            </a:pPr>
            <a:r>
              <a:rPr kumimoji="0" lang="en-US" altLang="zh-CN" sz="16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2015</a:t>
            </a:r>
            <a:r>
              <a:rPr kumimoji="0" lang="zh-CN" altLang="en-US" sz="16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年度利润对比表</a:t>
            </a:r>
            <a:endParaRPr kumimoji="0" lang="en-AU"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300" fill="hold"/>
                                        <p:tgtEl>
                                          <p:spTgt spid="17"/>
                                        </p:tgtEl>
                                        <p:attrNameLst>
                                          <p:attrName>ppt_w</p:attrName>
                                        </p:attrNameLst>
                                      </p:cBhvr>
                                      <p:tavLst>
                                        <p:tav tm="0">
                                          <p:val>
                                            <p:fltVal val="0"/>
                                          </p:val>
                                        </p:tav>
                                        <p:tav tm="100000">
                                          <p:val>
                                            <p:strVal val="#ppt_w"/>
                                          </p:val>
                                        </p:tav>
                                      </p:tavLst>
                                    </p:anim>
                                    <p:anim calcmode="lin" valueType="num">
                                      <p:cBhvr>
                                        <p:cTn id="8" dur="300" fill="hold"/>
                                        <p:tgtEl>
                                          <p:spTgt spid="17"/>
                                        </p:tgtEl>
                                        <p:attrNameLst>
                                          <p:attrName>ppt_h</p:attrName>
                                        </p:attrNameLst>
                                      </p:cBhvr>
                                      <p:tavLst>
                                        <p:tav tm="0">
                                          <p:val>
                                            <p:fltVal val="0"/>
                                          </p:val>
                                        </p:tav>
                                        <p:tav tm="100000">
                                          <p:val>
                                            <p:strVal val="#ppt_h"/>
                                          </p:val>
                                        </p:tav>
                                      </p:tavLst>
                                    </p:anim>
                                    <p:anim calcmode="lin" valueType="num">
                                      <p:cBhvr>
                                        <p:cTn id="9" dur="300" fill="hold"/>
                                        <p:tgtEl>
                                          <p:spTgt spid="17"/>
                                        </p:tgtEl>
                                        <p:attrNameLst>
                                          <p:attrName>ppt_x</p:attrName>
                                        </p:attrNameLst>
                                      </p:cBhvr>
                                      <p:tavLst>
                                        <p:tav tm="0">
                                          <p:val>
                                            <p:fltVal val="0.5"/>
                                          </p:val>
                                        </p:tav>
                                        <p:tav tm="100000">
                                          <p:val>
                                            <p:strVal val="#ppt_x"/>
                                          </p:val>
                                        </p:tav>
                                      </p:tavLst>
                                    </p:anim>
                                    <p:anim calcmode="lin" valueType="num">
                                      <p:cBhvr>
                                        <p:cTn id="10" dur="300" fill="hold"/>
                                        <p:tgtEl>
                                          <p:spTgt spid="17"/>
                                        </p:tgtEl>
                                        <p:attrNameLst>
                                          <p:attrName>ppt_y</p:attrName>
                                        </p:attrNameLst>
                                      </p:cBhvr>
                                      <p:tavLst>
                                        <p:tav tm="0">
                                          <p:val>
                                            <p:fltVal val="0.5"/>
                                          </p:val>
                                        </p:tav>
                                        <p:tav tm="100000">
                                          <p:val>
                                            <p:strVal val="#ppt_y"/>
                                          </p:val>
                                        </p:tav>
                                      </p:tavLst>
                                    </p:anim>
                                  </p:childTnLst>
                                </p:cTn>
                              </p:par>
                              <p:par>
                                <p:cTn id="11" presetID="23" presetClass="entr" presetSubtype="528" fill="hold" grpId="0" nodeType="withEffect">
                                  <p:stCondLst>
                                    <p:cond delay="100"/>
                                  </p:stCondLst>
                                  <p:childTnLst>
                                    <p:set>
                                      <p:cBhvr>
                                        <p:cTn id="12" dur="1" fill="hold">
                                          <p:stCondLst>
                                            <p:cond delay="0"/>
                                          </p:stCondLst>
                                        </p:cTn>
                                        <p:tgtEl>
                                          <p:spTgt spid="15"/>
                                        </p:tgtEl>
                                        <p:attrNameLst>
                                          <p:attrName>style.visibility</p:attrName>
                                        </p:attrNameLst>
                                      </p:cBhvr>
                                      <p:to>
                                        <p:strVal val="visible"/>
                                      </p:to>
                                    </p:set>
                                    <p:anim calcmode="lin" valueType="num">
                                      <p:cBhvr>
                                        <p:cTn id="13" dur="300" fill="hold"/>
                                        <p:tgtEl>
                                          <p:spTgt spid="15"/>
                                        </p:tgtEl>
                                        <p:attrNameLst>
                                          <p:attrName>ppt_w</p:attrName>
                                        </p:attrNameLst>
                                      </p:cBhvr>
                                      <p:tavLst>
                                        <p:tav tm="0">
                                          <p:val>
                                            <p:fltVal val="0"/>
                                          </p:val>
                                        </p:tav>
                                        <p:tav tm="100000">
                                          <p:val>
                                            <p:strVal val="#ppt_w"/>
                                          </p:val>
                                        </p:tav>
                                      </p:tavLst>
                                    </p:anim>
                                    <p:anim calcmode="lin" valueType="num">
                                      <p:cBhvr>
                                        <p:cTn id="14" dur="300" fill="hold"/>
                                        <p:tgtEl>
                                          <p:spTgt spid="15"/>
                                        </p:tgtEl>
                                        <p:attrNameLst>
                                          <p:attrName>ppt_h</p:attrName>
                                        </p:attrNameLst>
                                      </p:cBhvr>
                                      <p:tavLst>
                                        <p:tav tm="0">
                                          <p:val>
                                            <p:fltVal val="0"/>
                                          </p:val>
                                        </p:tav>
                                        <p:tav tm="100000">
                                          <p:val>
                                            <p:strVal val="#ppt_h"/>
                                          </p:val>
                                        </p:tav>
                                      </p:tavLst>
                                    </p:anim>
                                    <p:anim calcmode="lin" valueType="num">
                                      <p:cBhvr>
                                        <p:cTn id="15" dur="300" fill="hold"/>
                                        <p:tgtEl>
                                          <p:spTgt spid="15"/>
                                        </p:tgtEl>
                                        <p:attrNameLst>
                                          <p:attrName>ppt_x</p:attrName>
                                        </p:attrNameLst>
                                      </p:cBhvr>
                                      <p:tavLst>
                                        <p:tav tm="0">
                                          <p:val>
                                            <p:fltVal val="0.5"/>
                                          </p:val>
                                        </p:tav>
                                        <p:tav tm="100000">
                                          <p:val>
                                            <p:strVal val="#ppt_x"/>
                                          </p:val>
                                        </p:tav>
                                      </p:tavLst>
                                    </p:anim>
                                    <p:anim calcmode="lin" valueType="num">
                                      <p:cBhvr>
                                        <p:cTn id="16" dur="300" fill="hold"/>
                                        <p:tgtEl>
                                          <p:spTgt spid="15"/>
                                        </p:tgtEl>
                                        <p:attrNameLst>
                                          <p:attrName>ppt_y</p:attrName>
                                        </p:attrNameLst>
                                      </p:cBhvr>
                                      <p:tavLst>
                                        <p:tav tm="0">
                                          <p:val>
                                            <p:fltVal val="0.5"/>
                                          </p:val>
                                        </p:tav>
                                        <p:tav tm="100000">
                                          <p:val>
                                            <p:strVal val="#ppt_y"/>
                                          </p:val>
                                        </p:tav>
                                      </p:tavLst>
                                    </p:anim>
                                  </p:childTnLst>
                                </p:cTn>
                              </p:par>
                              <p:par>
                                <p:cTn id="17" presetID="23" presetClass="entr" presetSubtype="528" fill="hold" grpId="0" nodeType="withEffect">
                                  <p:stCondLst>
                                    <p:cond delay="200"/>
                                  </p:stCondLst>
                                  <p:childTnLst>
                                    <p:set>
                                      <p:cBhvr>
                                        <p:cTn id="18" dur="1" fill="hold">
                                          <p:stCondLst>
                                            <p:cond delay="0"/>
                                          </p:stCondLst>
                                        </p:cTn>
                                        <p:tgtEl>
                                          <p:spTgt spid="14"/>
                                        </p:tgtEl>
                                        <p:attrNameLst>
                                          <p:attrName>style.visibility</p:attrName>
                                        </p:attrNameLst>
                                      </p:cBhvr>
                                      <p:to>
                                        <p:strVal val="visible"/>
                                      </p:to>
                                    </p:set>
                                    <p:anim calcmode="lin" valueType="num">
                                      <p:cBhvr>
                                        <p:cTn id="19" dur="300" fill="hold"/>
                                        <p:tgtEl>
                                          <p:spTgt spid="14"/>
                                        </p:tgtEl>
                                        <p:attrNameLst>
                                          <p:attrName>ppt_w</p:attrName>
                                        </p:attrNameLst>
                                      </p:cBhvr>
                                      <p:tavLst>
                                        <p:tav tm="0">
                                          <p:val>
                                            <p:fltVal val="0"/>
                                          </p:val>
                                        </p:tav>
                                        <p:tav tm="100000">
                                          <p:val>
                                            <p:strVal val="#ppt_w"/>
                                          </p:val>
                                        </p:tav>
                                      </p:tavLst>
                                    </p:anim>
                                    <p:anim calcmode="lin" valueType="num">
                                      <p:cBhvr>
                                        <p:cTn id="20" dur="300" fill="hold"/>
                                        <p:tgtEl>
                                          <p:spTgt spid="14"/>
                                        </p:tgtEl>
                                        <p:attrNameLst>
                                          <p:attrName>ppt_h</p:attrName>
                                        </p:attrNameLst>
                                      </p:cBhvr>
                                      <p:tavLst>
                                        <p:tav tm="0">
                                          <p:val>
                                            <p:fltVal val="0"/>
                                          </p:val>
                                        </p:tav>
                                        <p:tav tm="100000">
                                          <p:val>
                                            <p:strVal val="#ppt_h"/>
                                          </p:val>
                                        </p:tav>
                                      </p:tavLst>
                                    </p:anim>
                                    <p:anim calcmode="lin" valueType="num">
                                      <p:cBhvr>
                                        <p:cTn id="21" dur="300" fill="hold"/>
                                        <p:tgtEl>
                                          <p:spTgt spid="14"/>
                                        </p:tgtEl>
                                        <p:attrNameLst>
                                          <p:attrName>ppt_x</p:attrName>
                                        </p:attrNameLst>
                                      </p:cBhvr>
                                      <p:tavLst>
                                        <p:tav tm="0">
                                          <p:val>
                                            <p:fltVal val="0.5"/>
                                          </p:val>
                                        </p:tav>
                                        <p:tav tm="100000">
                                          <p:val>
                                            <p:strVal val="#ppt_x"/>
                                          </p:val>
                                        </p:tav>
                                      </p:tavLst>
                                    </p:anim>
                                    <p:anim calcmode="lin" valueType="num">
                                      <p:cBhvr>
                                        <p:cTn id="22" dur="300" fill="hold"/>
                                        <p:tgtEl>
                                          <p:spTgt spid="14"/>
                                        </p:tgtEl>
                                        <p:attrNameLst>
                                          <p:attrName>ppt_y</p:attrName>
                                        </p:attrNameLst>
                                      </p:cBhvr>
                                      <p:tavLst>
                                        <p:tav tm="0">
                                          <p:val>
                                            <p:fltVal val="0.5"/>
                                          </p:val>
                                        </p:tav>
                                        <p:tav tm="100000">
                                          <p:val>
                                            <p:strVal val="#ppt_y"/>
                                          </p:val>
                                        </p:tav>
                                      </p:tavLst>
                                    </p:anim>
                                  </p:childTnLst>
                                </p:cTn>
                              </p:par>
                              <p:par>
                                <p:cTn id="23" presetID="23" presetClass="entr" presetSubtype="528" fill="hold" grpId="0" nodeType="withEffect">
                                  <p:stCondLst>
                                    <p:cond delay="300"/>
                                  </p:stCondLst>
                                  <p:childTnLst>
                                    <p:set>
                                      <p:cBhvr>
                                        <p:cTn id="24" dur="1" fill="hold">
                                          <p:stCondLst>
                                            <p:cond delay="0"/>
                                          </p:stCondLst>
                                        </p:cTn>
                                        <p:tgtEl>
                                          <p:spTgt spid="12"/>
                                        </p:tgtEl>
                                        <p:attrNameLst>
                                          <p:attrName>style.visibility</p:attrName>
                                        </p:attrNameLst>
                                      </p:cBhvr>
                                      <p:to>
                                        <p:strVal val="visible"/>
                                      </p:to>
                                    </p:set>
                                    <p:anim calcmode="lin" valueType="num">
                                      <p:cBhvr>
                                        <p:cTn id="25" dur="300" fill="hold"/>
                                        <p:tgtEl>
                                          <p:spTgt spid="12"/>
                                        </p:tgtEl>
                                        <p:attrNameLst>
                                          <p:attrName>ppt_w</p:attrName>
                                        </p:attrNameLst>
                                      </p:cBhvr>
                                      <p:tavLst>
                                        <p:tav tm="0">
                                          <p:val>
                                            <p:fltVal val="0"/>
                                          </p:val>
                                        </p:tav>
                                        <p:tav tm="100000">
                                          <p:val>
                                            <p:strVal val="#ppt_w"/>
                                          </p:val>
                                        </p:tav>
                                      </p:tavLst>
                                    </p:anim>
                                    <p:anim calcmode="lin" valueType="num">
                                      <p:cBhvr>
                                        <p:cTn id="26" dur="300" fill="hold"/>
                                        <p:tgtEl>
                                          <p:spTgt spid="12"/>
                                        </p:tgtEl>
                                        <p:attrNameLst>
                                          <p:attrName>ppt_h</p:attrName>
                                        </p:attrNameLst>
                                      </p:cBhvr>
                                      <p:tavLst>
                                        <p:tav tm="0">
                                          <p:val>
                                            <p:fltVal val="0"/>
                                          </p:val>
                                        </p:tav>
                                        <p:tav tm="100000">
                                          <p:val>
                                            <p:strVal val="#ppt_h"/>
                                          </p:val>
                                        </p:tav>
                                      </p:tavLst>
                                    </p:anim>
                                    <p:anim calcmode="lin" valueType="num">
                                      <p:cBhvr>
                                        <p:cTn id="27" dur="300" fill="hold"/>
                                        <p:tgtEl>
                                          <p:spTgt spid="12"/>
                                        </p:tgtEl>
                                        <p:attrNameLst>
                                          <p:attrName>ppt_x</p:attrName>
                                        </p:attrNameLst>
                                      </p:cBhvr>
                                      <p:tavLst>
                                        <p:tav tm="0">
                                          <p:val>
                                            <p:fltVal val="0.5"/>
                                          </p:val>
                                        </p:tav>
                                        <p:tav tm="100000">
                                          <p:val>
                                            <p:strVal val="#ppt_x"/>
                                          </p:val>
                                        </p:tav>
                                      </p:tavLst>
                                    </p:anim>
                                    <p:anim calcmode="lin" valueType="num">
                                      <p:cBhvr>
                                        <p:cTn id="28" dur="300" fill="hold"/>
                                        <p:tgtEl>
                                          <p:spTgt spid="12"/>
                                        </p:tgtEl>
                                        <p:attrNameLst>
                                          <p:attrName>ppt_y</p:attrName>
                                        </p:attrNameLst>
                                      </p:cBhvr>
                                      <p:tavLst>
                                        <p:tav tm="0">
                                          <p:val>
                                            <p:fltVal val="0.5"/>
                                          </p:val>
                                        </p:tav>
                                        <p:tav tm="100000">
                                          <p:val>
                                            <p:strVal val="#ppt_y"/>
                                          </p:val>
                                        </p:tav>
                                      </p:tavLst>
                                    </p:anim>
                                  </p:childTnLst>
                                </p:cTn>
                              </p:par>
                              <p:par>
                                <p:cTn id="29" presetID="23" presetClass="entr" presetSubtype="528" fill="hold" grpId="0" nodeType="withEffect">
                                  <p:stCondLst>
                                    <p:cond delay="400"/>
                                  </p:stCondLst>
                                  <p:childTnLst>
                                    <p:set>
                                      <p:cBhvr>
                                        <p:cTn id="30" dur="1" fill="hold">
                                          <p:stCondLst>
                                            <p:cond delay="0"/>
                                          </p:stCondLst>
                                        </p:cTn>
                                        <p:tgtEl>
                                          <p:spTgt spid="18"/>
                                        </p:tgtEl>
                                        <p:attrNameLst>
                                          <p:attrName>style.visibility</p:attrName>
                                        </p:attrNameLst>
                                      </p:cBhvr>
                                      <p:to>
                                        <p:strVal val="visible"/>
                                      </p:to>
                                    </p:set>
                                    <p:anim calcmode="lin" valueType="num">
                                      <p:cBhvr>
                                        <p:cTn id="31" dur="300" fill="hold"/>
                                        <p:tgtEl>
                                          <p:spTgt spid="18"/>
                                        </p:tgtEl>
                                        <p:attrNameLst>
                                          <p:attrName>ppt_w</p:attrName>
                                        </p:attrNameLst>
                                      </p:cBhvr>
                                      <p:tavLst>
                                        <p:tav tm="0">
                                          <p:val>
                                            <p:fltVal val="0"/>
                                          </p:val>
                                        </p:tav>
                                        <p:tav tm="100000">
                                          <p:val>
                                            <p:strVal val="#ppt_w"/>
                                          </p:val>
                                        </p:tav>
                                      </p:tavLst>
                                    </p:anim>
                                    <p:anim calcmode="lin" valueType="num">
                                      <p:cBhvr>
                                        <p:cTn id="32" dur="300" fill="hold"/>
                                        <p:tgtEl>
                                          <p:spTgt spid="18"/>
                                        </p:tgtEl>
                                        <p:attrNameLst>
                                          <p:attrName>ppt_h</p:attrName>
                                        </p:attrNameLst>
                                      </p:cBhvr>
                                      <p:tavLst>
                                        <p:tav tm="0">
                                          <p:val>
                                            <p:fltVal val="0"/>
                                          </p:val>
                                        </p:tav>
                                        <p:tav tm="100000">
                                          <p:val>
                                            <p:strVal val="#ppt_h"/>
                                          </p:val>
                                        </p:tav>
                                      </p:tavLst>
                                    </p:anim>
                                    <p:anim calcmode="lin" valueType="num">
                                      <p:cBhvr>
                                        <p:cTn id="33" dur="300" fill="hold"/>
                                        <p:tgtEl>
                                          <p:spTgt spid="18"/>
                                        </p:tgtEl>
                                        <p:attrNameLst>
                                          <p:attrName>ppt_x</p:attrName>
                                        </p:attrNameLst>
                                      </p:cBhvr>
                                      <p:tavLst>
                                        <p:tav tm="0">
                                          <p:val>
                                            <p:fltVal val="0.5"/>
                                          </p:val>
                                        </p:tav>
                                        <p:tav tm="100000">
                                          <p:val>
                                            <p:strVal val="#ppt_x"/>
                                          </p:val>
                                        </p:tav>
                                      </p:tavLst>
                                    </p:anim>
                                    <p:anim calcmode="lin" valueType="num">
                                      <p:cBhvr>
                                        <p:cTn id="34" dur="300" fill="hold"/>
                                        <p:tgtEl>
                                          <p:spTgt spid="18"/>
                                        </p:tgtEl>
                                        <p:attrNameLst>
                                          <p:attrName>ppt_y</p:attrName>
                                        </p:attrNameLst>
                                      </p:cBhvr>
                                      <p:tavLst>
                                        <p:tav tm="0">
                                          <p:val>
                                            <p:fltVal val="0.5"/>
                                          </p:val>
                                        </p:tav>
                                        <p:tav tm="100000">
                                          <p:val>
                                            <p:strVal val="#ppt_y"/>
                                          </p:val>
                                        </p:tav>
                                      </p:tavLst>
                                    </p:anim>
                                  </p:childTnLst>
                                </p:cTn>
                              </p:par>
                              <p:par>
                                <p:cTn id="35" presetID="23" presetClass="entr" presetSubtype="528" fill="hold" grpId="0" nodeType="withEffect">
                                  <p:stCondLst>
                                    <p:cond delay="500"/>
                                  </p:stCondLst>
                                  <p:childTnLst>
                                    <p:set>
                                      <p:cBhvr>
                                        <p:cTn id="36" dur="1" fill="hold">
                                          <p:stCondLst>
                                            <p:cond delay="0"/>
                                          </p:stCondLst>
                                        </p:cTn>
                                        <p:tgtEl>
                                          <p:spTgt spid="16"/>
                                        </p:tgtEl>
                                        <p:attrNameLst>
                                          <p:attrName>style.visibility</p:attrName>
                                        </p:attrNameLst>
                                      </p:cBhvr>
                                      <p:to>
                                        <p:strVal val="visible"/>
                                      </p:to>
                                    </p:set>
                                    <p:anim calcmode="lin" valueType="num">
                                      <p:cBhvr>
                                        <p:cTn id="37" dur="300" fill="hold"/>
                                        <p:tgtEl>
                                          <p:spTgt spid="16"/>
                                        </p:tgtEl>
                                        <p:attrNameLst>
                                          <p:attrName>ppt_w</p:attrName>
                                        </p:attrNameLst>
                                      </p:cBhvr>
                                      <p:tavLst>
                                        <p:tav tm="0">
                                          <p:val>
                                            <p:fltVal val="0"/>
                                          </p:val>
                                        </p:tav>
                                        <p:tav tm="100000">
                                          <p:val>
                                            <p:strVal val="#ppt_w"/>
                                          </p:val>
                                        </p:tav>
                                      </p:tavLst>
                                    </p:anim>
                                    <p:anim calcmode="lin" valueType="num">
                                      <p:cBhvr>
                                        <p:cTn id="38" dur="300" fill="hold"/>
                                        <p:tgtEl>
                                          <p:spTgt spid="16"/>
                                        </p:tgtEl>
                                        <p:attrNameLst>
                                          <p:attrName>ppt_h</p:attrName>
                                        </p:attrNameLst>
                                      </p:cBhvr>
                                      <p:tavLst>
                                        <p:tav tm="0">
                                          <p:val>
                                            <p:fltVal val="0"/>
                                          </p:val>
                                        </p:tav>
                                        <p:tav tm="100000">
                                          <p:val>
                                            <p:strVal val="#ppt_h"/>
                                          </p:val>
                                        </p:tav>
                                      </p:tavLst>
                                    </p:anim>
                                    <p:anim calcmode="lin" valueType="num">
                                      <p:cBhvr>
                                        <p:cTn id="39" dur="300" fill="hold"/>
                                        <p:tgtEl>
                                          <p:spTgt spid="16"/>
                                        </p:tgtEl>
                                        <p:attrNameLst>
                                          <p:attrName>ppt_x</p:attrName>
                                        </p:attrNameLst>
                                      </p:cBhvr>
                                      <p:tavLst>
                                        <p:tav tm="0">
                                          <p:val>
                                            <p:fltVal val="0.5"/>
                                          </p:val>
                                        </p:tav>
                                        <p:tav tm="100000">
                                          <p:val>
                                            <p:strVal val="#ppt_x"/>
                                          </p:val>
                                        </p:tav>
                                      </p:tavLst>
                                    </p:anim>
                                    <p:anim calcmode="lin" valueType="num">
                                      <p:cBhvr>
                                        <p:cTn id="40" dur="300" fill="hold"/>
                                        <p:tgtEl>
                                          <p:spTgt spid="16"/>
                                        </p:tgtEl>
                                        <p:attrNameLst>
                                          <p:attrName>ppt_y</p:attrName>
                                        </p:attrNameLst>
                                      </p:cBhvr>
                                      <p:tavLst>
                                        <p:tav tm="0">
                                          <p:val>
                                            <p:fltVal val="0.5"/>
                                          </p:val>
                                        </p:tav>
                                        <p:tav tm="100000">
                                          <p:val>
                                            <p:strVal val="#ppt_y"/>
                                          </p:val>
                                        </p:tav>
                                      </p:tavLst>
                                    </p:anim>
                                  </p:childTnLst>
                                </p:cTn>
                              </p:par>
                              <p:par>
                                <p:cTn id="41" presetID="23" presetClass="entr" presetSubtype="528" fill="hold" grpId="0" nodeType="withEffect">
                                  <p:stCondLst>
                                    <p:cond delay="600"/>
                                  </p:stCondLst>
                                  <p:childTnLst>
                                    <p:set>
                                      <p:cBhvr>
                                        <p:cTn id="42" dur="1" fill="hold">
                                          <p:stCondLst>
                                            <p:cond delay="0"/>
                                          </p:stCondLst>
                                        </p:cTn>
                                        <p:tgtEl>
                                          <p:spTgt spid="13"/>
                                        </p:tgtEl>
                                        <p:attrNameLst>
                                          <p:attrName>style.visibility</p:attrName>
                                        </p:attrNameLst>
                                      </p:cBhvr>
                                      <p:to>
                                        <p:strVal val="visible"/>
                                      </p:to>
                                    </p:set>
                                    <p:anim calcmode="lin" valueType="num">
                                      <p:cBhvr>
                                        <p:cTn id="43" dur="300" fill="hold"/>
                                        <p:tgtEl>
                                          <p:spTgt spid="13"/>
                                        </p:tgtEl>
                                        <p:attrNameLst>
                                          <p:attrName>ppt_w</p:attrName>
                                        </p:attrNameLst>
                                      </p:cBhvr>
                                      <p:tavLst>
                                        <p:tav tm="0">
                                          <p:val>
                                            <p:fltVal val="0"/>
                                          </p:val>
                                        </p:tav>
                                        <p:tav tm="100000">
                                          <p:val>
                                            <p:strVal val="#ppt_w"/>
                                          </p:val>
                                        </p:tav>
                                      </p:tavLst>
                                    </p:anim>
                                    <p:anim calcmode="lin" valueType="num">
                                      <p:cBhvr>
                                        <p:cTn id="44" dur="300" fill="hold"/>
                                        <p:tgtEl>
                                          <p:spTgt spid="13"/>
                                        </p:tgtEl>
                                        <p:attrNameLst>
                                          <p:attrName>ppt_h</p:attrName>
                                        </p:attrNameLst>
                                      </p:cBhvr>
                                      <p:tavLst>
                                        <p:tav tm="0">
                                          <p:val>
                                            <p:fltVal val="0"/>
                                          </p:val>
                                        </p:tav>
                                        <p:tav tm="100000">
                                          <p:val>
                                            <p:strVal val="#ppt_h"/>
                                          </p:val>
                                        </p:tav>
                                      </p:tavLst>
                                    </p:anim>
                                    <p:anim calcmode="lin" valueType="num">
                                      <p:cBhvr>
                                        <p:cTn id="45" dur="300" fill="hold"/>
                                        <p:tgtEl>
                                          <p:spTgt spid="13"/>
                                        </p:tgtEl>
                                        <p:attrNameLst>
                                          <p:attrName>ppt_x</p:attrName>
                                        </p:attrNameLst>
                                      </p:cBhvr>
                                      <p:tavLst>
                                        <p:tav tm="0">
                                          <p:val>
                                            <p:fltVal val="0.5"/>
                                          </p:val>
                                        </p:tav>
                                        <p:tav tm="100000">
                                          <p:val>
                                            <p:strVal val="#ppt_x"/>
                                          </p:val>
                                        </p:tav>
                                      </p:tavLst>
                                    </p:anim>
                                    <p:anim calcmode="lin" valueType="num">
                                      <p:cBhvr>
                                        <p:cTn id="46" dur="300" fill="hold"/>
                                        <p:tgtEl>
                                          <p:spTgt spid="13"/>
                                        </p:tgtEl>
                                        <p:attrNameLst>
                                          <p:attrName>ppt_y</p:attrName>
                                        </p:attrNameLst>
                                      </p:cBhvr>
                                      <p:tavLst>
                                        <p:tav tm="0">
                                          <p:val>
                                            <p:fltVal val="0.5"/>
                                          </p:val>
                                        </p:tav>
                                        <p:tav tm="100000">
                                          <p:val>
                                            <p:strVal val="#ppt_y"/>
                                          </p:val>
                                        </p:tav>
                                      </p:tavLst>
                                    </p:anim>
                                  </p:childTnLst>
                                </p:cTn>
                              </p:par>
                            </p:childTnLst>
                          </p:cTn>
                        </p:par>
                        <p:par>
                          <p:cTn id="47" fill="hold">
                            <p:stCondLst>
                              <p:cond delay="900"/>
                            </p:stCondLst>
                            <p:childTnLst>
                              <p:par>
                                <p:cTn id="48" presetID="14" presetClass="entr" presetSubtype="10" fill="hold" nodeType="afterEffect">
                                  <p:stCondLst>
                                    <p:cond delay="0"/>
                                  </p:stCondLst>
                                  <p:childTnLst>
                                    <p:set>
                                      <p:cBhvr>
                                        <p:cTn id="49" dur="1" fill="hold">
                                          <p:stCondLst>
                                            <p:cond delay="0"/>
                                          </p:stCondLst>
                                        </p:cTn>
                                        <p:tgtEl>
                                          <p:spTgt spid="2"/>
                                        </p:tgtEl>
                                        <p:attrNameLst>
                                          <p:attrName>style.visibility</p:attrName>
                                        </p:attrNameLst>
                                      </p:cBhvr>
                                      <p:to>
                                        <p:strVal val="visible"/>
                                      </p:to>
                                    </p:set>
                                    <p:animEffect transition="in" filter="randombar(horizontal)">
                                      <p:cBhvr>
                                        <p:cTn id="50" dur="500"/>
                                        <p:tgtEl>
                                          <p:spTgt spid="2"/>
                                        </p:tgtEl>
                                      </p:cBhvr>
                                    </p:animEffect>
                                  </p:childTnLst>
                                </p:cTn>
                              </p:par>
                            </p:childTnLst>
                          </p:cTn>
                        </p:par>
                        <p:par>
                          <p:cTn id="51" fill="hold">
                            <p:stCondLst>
                              <p:cond delay="1400"/>
                            </p:stCondLst>
                            <p:childTnLst>
                              <p:par>
                                <p:cTn id="52" presetID="12" presetClass="entr" presetSubtype="4" fill="hold" grpId="0" nodeType="afterEffect">
                                  <p:stCondLst>
                                    <p:cond delay="0"/>
                                  </p:stCondLst>
                                  <p:iterate type="lt">
                                    <p:tmPct val="30000"/>
                                  </p:iterate>
                                  <p:childTnLst>
                                    <p:set>
                                      <p:cBhvr>
                                        <p:cTn id="53" dur="1" fill="hold">
                                          <p:stCondLst>
                                            <p:cond delay="0"/>
                                          </p:stCondLst>
                                        </p:cTn>
                                        <p:tgtEl>
                                          <p:spTgt spid="27"/>
                                        </p:tgtEl>
                                        <p:attrNameLst>
                                          <p:attrName>style.visibility</p:attrName>
                                        </p:attrNameLst>
                                      </p:cBhvr>
                                      <p:to>
                                        <p:strVal val="visible"/>
                                      </p:to>
                                    </p:set>
                                    <p:anim calcmode="lin" valueType="num">
                                      <p:cBhvr additive="base">
                                        <p:cTn id="54" dur="500"/>
                                        <p:tgtEl>
                                          <p:spTgt spid="27"/>
                                        </p:tgtEl>
                                        <p:attrNameLst>
                                          <p:attrName>ppt_y</p:attrName>
                                        </p:attrNameLst>
                                      </p:cBhvr>
                                      <p:tavLst>
                                        <p:tav tm="0">
                                          <p:val>
                                            <p:strVal val="#ppt_y+#ppt_h*1.125000"/>
                                          </p:val>
                                        </p:tav>
                                        <p:tav tm="100000">
                                          <p:val>
                                            <p:strVal val="#ppt_y"/>
                                          </p:val>
                                        </p:tav>
                                      </p:tavLst>
                                    </p:anim>
                                    <p:animEffect transition="in" filter="wipe(up)">
                                      <p:cBhvr>
                                        <p:cTn id="55" dur="500"/>
                                        <p:tgtEl>
                                          <p:spTgt spid="27"/>
                                        </p:tgtEl>
                                      </p:cBhvr>
                                    </p:animEffect>
                                  </p:childTnLst>
                                </p:cTn>
                              </p:par>
                              <p:par>
                                <p:cTn id="56" presetID="12" presetClass="entr" presetSubtype="4" fill="hold" grpId="0" nodeType="withEffect">
                                  <p:stCondLst>
                                    <p:cond delay="200"/>
                                  </p:stCondLst>
                                  <p:iterate type="lt">
                                    <p:tmPct val="30000"/>
                                  </p:iterate>
                                  <p:childTnLst>
                                    <p:set>
                                      <p:cBhvr>
                                        <p:cTn id="57" dur="1" fill="hold">
                                          <p:stCondLst>
                                            <p:cond delay="0"/>
                                          </p:stCondLst>
                                        </p:cTn>
                                        <p:tgtEl>
                                          <p:spTgt spid="25"/>
                                        </p:tgtEl>
                                        <p:attrNameLst>
                                          <p:attrName>style.visibility</p:attrName>
                                        </p:attrNameLst>
                                      </p:cBhvr>
                                      <p:to>
                                        <p:strVal val="visible"/>
                                      </p:to>
                                    </p:set>
                                    <p:anim calcmode="lin" valueType="num">
                                      <p:cBhvr additive="base">
                                        <p:cTn id="58" dur="500"/>
                                        <p:tgtEl>
                                          <p:spTgt spid="25"/>
                                        </p:tgtEl>
                                        <p:attrNameLst>
                                          <p:attrName>ppt_y</p:attrName>
                                        </p:attrNameLst>
                                      </p:cBhvr>
                                      <p:tavLst>
                                        <p:tav tm="0">
                                          <p:val>
                                            <p:strVal val="#ppt_y+#ppt_h*1.125000"/>
                                          </p:val>
                                        </p:tav>
                                        <p:tav tm="100000">
                                          <p:val>
                                            <p:strVal val="#ppt_y"/>
                                          </p:val>
                                        </p:tav>
                                      </p:tavLst>
                                    </p:anim>
                                    <p:animEffect transition="in" filter="wipe(up)">
                                      <p:cBhvr>
                                        <p:cTn id="59" dur="500"/>
                                        <p:tgtEl>
                                          <p:spTgt spid="25"/>
                                        </p:tgtEl>
                                      </p:cBhvr>
                                    </p:animEffect>
                                  </p:childTnLst>
                                </p:cTn>
                              </p:par>
                              <p:par>
                                <p:cTn id="60" presetID="12" presetClass="entr" presetSubtype="4" fill="hold" grpId="0" nodeType="withEffect">
                                  <p:stCondLst>
                                    <p:cond delay="200"/>
                                  </p:stCondLst>
                                  <p:iterate type="lt">
                                    <p:tmPct val="30000"/>
                                  </p:iterate>
                                  <p:childTnLst>
                                    <p:set>
                                      <p:cBhvr>
                                        <p:cTn id="61" dur="1" fill="hold">
                                          <p:stCondLst>
                                            <p:cond delay="0"/>
                                          </p:stCondLst>
                                        </p:cTn>
                                        <p:tgtEl>
                                          <p:spTgt spid="28"/>
                                        </p:tgtEl>
                                        <p:attrNameLst>
                                          <p:attrName>style.visibility</p:attrName>
                                        </p:attrNameLst>
                                      </p:cBhvr>
                                      <p:to>
                                        <p:strVal val="visible"/>
                                      </p:to>
                                    </p:set>
                                    <p:anim calcmode="lin" valueType="num">
                                      <p:cBhvr additive="base">
                                        <p:cTn id="62" dur="500"/>
                                        <p:tgtEl>
                                          <p:spTgt spid="28"/>
                                        </p:tgtEl>
                                        <p:attrNameLst>
                                          <p:attrName>ppt_y</p:attrName>
                                        </p:attrNameLst>
                                      </p:cBhvr>
                                      <p:tavLst>
                                        <p:tav tm="0">
                                          <p:val>
                                            <p:strVal val="#ppt_y+#ppt_h*1.125000"/>
                                          </p:val>
                                        </p:tav>
                                        <p:tav tm="100000">
                                          <p:val>
                                            <p:strVal val="#ppt_y"/>
                                          </p:val>
                                        </p:tav>
                                      </p:tavLst>
                                    </p:anim>
                                    <p:animEffect transition="in" filter="wipe(up)">
                                      <p:cBhvr>
                                        <p:cTn id="63" dur="500"/>
                                        <p:tgtEl>
                                          <p:spTgt spid="28"/>
                                        </p:tgtEl>
                                      </p:cBhvr>
                                    </p:animEffect>
                                  </p:childTnLst>
                                </p:cTn>
                              </p:par>
                              <p:par>
                                <p:cTn id="64" presetID="12" presetClass="entr" presetSubtype="4" fill="hold" grpId="0" nodeType="withEffect">
                                  <p:stCondLst>
                                    <p:cond delay="200"/>
                                  </p:stCondLst>
                                  <p:iterate type="lt">
                                    <p:tmPct val="30000"/>
                                  </p:iterate>
                                  <p:childTnLst>
                                    <p:set>
                                      <p:cBhvr>
                                        <p:cTn id="65" dur="1" fill="hold">
                                          <p:stCondLst>
                                            <p:cond delay="0"/>
                                          </p:stCondLst>
                                        </p:cTn>
                                        <p:tgtEl>
                                          <p:spTgt spid="26"/>
                                        </p:tgtEl>
                                        <p:attrNameLst>
                                          <p:attrName>style.visibility</p:attrName>
                                        </p:attrNameLst>
                                      </p:cBhvr>
                                      <p:to>
                                        <p:strVal val="visible"/>
                                      </p:to>
                                    </p:set>
                                    <p:anim calcmode="lin" valueType="num">
                                      <p:cBhvr additive="base">
                                        <p:cTn id="66" dur="500"/>
                                        <p:tgtEl>
                                          <p:spTgt spid="26"/>
                                        </p:tgtEl>
                                        <p:attrNameLst>
                                          <p:attrName>ppt_y</p:attrName>
                                        </p:attrNameLst>
                                      </p:cBhvr>
                                      <p:tavLst>
                                        <p:tav tm="0">
                                          <p:val>
                                            <p:strVal val="#ppt_y+#ppt_h*1.125000"/>
                                          </p:val>
                                        </p:tav>
                                        <p:tav tm="100000">
                                          <p:val>
                                            <p:strVal val="#ppt_y"/>
                                          </p:val>
                                        </p:tav>
                                      </p:tavLst>
                                    </p:anim>
                                    <p:animEffect transition="in" filter="wipe(up)">
                                      <p:cBhvr>
                                        <p:cTn id="67" dur="500"/>
                                        <p:tgtEl>
                                          <p:spTgt spid="26"/>
                                        </p:tgtEl>
                                      </p:cBhvr>
                                    </p:animEffect>
                                  </p:childTnLst>
                                </p:cTn>
                              </p:par>
                            </p:childTnLst>
                          </p:cTn>
                        </p:par>
                        <p:par>
                          <p:cTn id="68" fill="hold">
                            <p:stCondLst>
                              <p:cond delay="2550"/>
                            </p:stCondLst>
                            <p:childTnLst>
                              <p:par>
                                <p:cTn id="69" presetID="55" presetClass="entr" presetSubtype="0" fill="hold" grpId="0" nodeType="afterEffect">
                                  <p:stCondLst>
                                    <p:cond delay="0"/>
                                  </p:stCondLst>
                                  <p:childTnLst>
                                    <p:set>
                                      <p:cBhvr>
                                        <p:cTn id="70" dur="1" fill="hold">
                                          <p:stCondLst>
                                            <p:cond delay="0"/>
                                          </p:stCondLst>
                                        </p:cTn>
                                        <p:tgtEl>
                                          <p:spTgt spid="23"/>
                                        </p:tgtEl>
                                        <p:attrNameLst>
                                          <p:attrName>style.visibility</p:attrName>
                                        </p:attrNameLst>
                                      </p:cBhvr>
                                      <p:to>
                                        <p:strVal val="visible"/>
                                      </p:to>
                                    </p:set>
                                    <p:anim calcmode="lin" valueType="num">
                                      <p:cBhvr>
                                        <p:cTn id="71" dur="1000" fill="hold"/>
                                        <p:tgtEl>
                                          <p:spTgt spid="23"/>
                                        </p:tgtEl>
                                        <p:attrNameLst>
                                          <p:attrName>ppt_w</p:attrName>
                                        </p:attrNameLst>
                                      </p:cBhvr>
                                      <p:tavLst>
                                        <p:tav tm="0">
                                          <p:val>
                                            <p:strVal val="#ppt_w*0.70"/>
                                          </p:val>
                                        </p:tav>
                                        <p:tav tm="100000">
                                          <p:val>
                                            <p:strVal val="#ppt_w"/>
                                          </p:val>
                                        </p:tav>
                                      </p:tavLst>
                                    </p:anim>
                                    <p:anim calcmode="lin" valueType="num">
                                      <p:cBhvr>
                                        <p:cTn id="72" dur="1000" fill="hold"/>
                                        <p:tgtEl>
                                          <p:spTgt spid="23"/>
                                        </p:tgtEl>
                                        <p:attrNameLst>
                                          <p:attrName>ppt_h</p:attrName>
                                        </p:attrNameLst>
                                      </p:cBhvr>
                                      <p:tavLst>
                                        <p:tav tm="0">
                                          <p:val>
                                            <p:strVal val="#ppt_h"/>
                                          </p:val>
                                        </p:tav>
                                        <p:tav tm="100000">
                                          <p:val>
                                            <p:strVal val="#ppt_h"/>
                                          </p:val>
                                        </p:tav>
                                      </p:tavLst>
                                    </p:anim>
                                    <p:animEffect transition="in" filter="fade">
                                      <p:cBhvr>
                                        <p:cTn id="73" dur="1000"/>
                                        <p:tgtEl>
                                          <p:spTgt spid="23"/>
                                        </p:tgtEl>
                                      </p:cBhvr>
                                    </p:animEffect>
                                  </p:childTnLst>
                                </p:cTn>
                              </p:par>
                              <p:par>
                                <p:cTn id="74" presetID="55" presetClass="entr" presetSubtype="0" fill="hold" grpId="0" nodeType="withEffect">
                                  <p:stCondLst>
                                    <p:cond delay="200"/>
                                  </p:stCondLst>
                                  <p:childTnLst>
                                    <p:set>
                                      <p:cBhvr>
                                        <p:cTn id="75" dur="1" fill="hold">
                                          <p:stCondLst>
                                            <p:cond delay="0"/>
                                          </p:stCondLst>
                                        </p:cTn>
                                        <p:tgtEl>
                                          <p:spTgt spid="24"/>
                                        </p:tgtEl>
                                        <p:attrNameLst>
                                          <p:attrName>style.visibility</p:attrName>
                                        </p:attrNameLst>
                                      </p:cBhvr>
                                      <p:to>
                                        <p:strVal val="visible"/>
                                      </p:to>
                                    </p:set>
                                    <p:anim calcmode="lin" valueType="num">
                                      <p:cBhvr>
                                        <p:cTn id="76" dur="1000" fill="hold"/>
                                        <p:tgtEl>
                                          <p:spTgt spid="24"/>
                                        </p:tgtEl>
                                        <p:attrNameLst>
                                          <p:attrName>ppt_w</p:attrName>
                                        </p:attrNameLst>
                                      </p:cBhvr>
                                      <p:tavLst>
                                        <p:tav tm="0">
                                          <p:val>
                                            <p:strVal val="#ppt_w*0.70"/>
                                          </p:val>
                                        </p:tav>
                                        <p:tav tm="100000">
                                          <p:val>
                                            <p:strVal val="#ppt_w"/>
                                          </p:val>
                                        </p:tav>
                                      </p:tavLst>
                                    </p:anim>
                                    <p:anim calcmode="lin" valueType="num">
                                      <p:cBhvr>
                                        <p:cTn id="77" dur="1000" fill="hold"/>
                                        <p:tgtEl>
                                          <p:spTgt spid="24"/>
                                        </p:tgtEl>
                                        <p:attrNameLst>
                                          <p:attrName>ppt_h</p:attrName>
                                        </p:attrNameLst>
                                      </p:cBhvr>
                                      <p:tavLst>
                                        <p:tav tm="0">
                                          <p:val>
                                            <p:strVal val="#ppt_h"/>
                                          </p:val>
                                        </p:tav>
                                        <p:tav tm="100000">
                                          <p:val>
                                            <p:strVal val="#ppt_h"/>
                                          </p:val>
                                        </p:tav>
                                      </p:tavLst>
                                    </p:anim>
                                    <p:animEffect transition="in" filter="fade">
                                      <p:cBhvr>
                                        <p:cTn id="78" dur="1000"/>
                                        <p:tgtEl>
                                          <p:spTgt spid="24"/>
                                        </p:tgtEl>
                                      </p:cBhvr>
                                    </p:animEffect>
                                  </p:childTnLst>
                                </p:cTn>
                              </p:par>
                            </p:childTnLst>
                          </p:cTn>
                        </p:par>
                        <p:par>
                          <p:cTn id="79" fill="hold">
                            <p:stCondLst>
                              <p:cond delay="3750"/>
                            </p:stCondLst>
                            <p:childTnLst>
                              <p:par>
                                <p:cTn id="80" presetID="50" presetClass="entr" presetSubtype="0" decel="100000" fill="hold" grpId="0" nodeType="afterEffect">
                                  <p:stCondLst>
                                    <p:cond delay="0"/>
                                  </p:stCondLst>
                                  <p:iterate type="lt">
                                    <p:tmPct val="10000"/>
                                  </p:iterate>
                                  <p:childTnLst>
                                    <p:set>
                                      <p:cBhvr>
                                        <p:cTn id="81" dur="1" fill="hold">
                                          <p:stCondLst>
                                            <p:cond delay="0"/>
                                          </p:stCondLst>
                                        </p:cTn>
                                        <p:tgtEl>
                                          <p:spTgt spid="34"/>
                                        </p:tgtEl>
                                        <p:attrNameLst>
                                          <p:attrName>style.visibility</p:attrName>
                                        </p:attrNameLst>
                                      </p:cBhvr>
                                      <p:to>
                                        <p:strVal val="visible"/>
                                      </p:to>
                                    </p:set>
                                    <p:anim calcmode="lin" valueType="num">
                                      <p:cBhvr>
                                        <p:cTn id="82" dur="500" fill="hold"/>
                                        <p:tgtEl>
                                          <p:spTgt spid="34"/>
                                        </p:tgtEl>
                                        <p:attrNameLst>
                                          <p:attrName>ppt_w</p:attrName>
                                        </p:attrNameLst>
                                      </p:cBhvr>
                                      <p:tavLst>
                                        <p:tav tm="0">
                                          <p:val>
                                            <p:strVal val="#ppt_w+.3"/>
                                          </p:val>
                                        </p:tav>
                                        <p:tav tm="100000">
                                          <p:val>
                                            <p:strVal val="#ppt_w"/>
                                          </p:val>
                                        </p:tav>
                                      </p:tavLst>
                                    </p:anim>
                                    <p:anim calcmode="lin" valueType="num">
                                      <p:cBhvr>
                                        <p:cTn id="83" dur="500" fill="hold"/>
                                        <p:tgtEl>
                                          <p:spTgt spid="34"/>
                                        </p:tgtEl>
                                        <p:attrNameLst>
                                          <p:attrName>ppt_h</p:attrName>
                                        </p:attrNameLst>
                                      </p:cBhvr>
                                      <p:tavLst>
                                        <p:tav tm="0">
                                          <p:val>
                                            <p:strVal val="#ppt_h"/>
                                          </p:val>
                                        </p:tav>
                                        <p:tav tm="100000">
                                          <p:val>
                                            <p:strVal val="#ppt_h"/>
                                          </p:val>
                                        </p:tav>
                                      </p:tavLst>
                                    </p:anim>
                                    <p:animEffect transition="in" filter="fade">
                                      <p:cBhvr>
                                        <p:cTn id="84" dur="500"/>
                                        <p:tgtEl>
                                          <p:spTgt spid="34"/>
                                        </p:tgtEl>
                                      </p:cBhvr>
                                    </p:animEffect>
                                  </p:childTnLst>
                                </p:cTn>
                              </p:par>
                            </p:childTnLst>
                          </p:cTn>
                        </p:par>
                        <p:par>
                          <p:cTn id="85" fill="hold">
                            <p:stCondLst>
                              <p:cond delay="4750"/>
                            </p:stCondLst>
                            <p:childTnLst>
                              <p:par>
                                <p:cTn id="86" presetID="50" presetClass="entr" presetSubtype="0" decel="100000" fill="hold" grpId="0" nodeType="afterEffect">
                                  <p:stCondLst>
                                    <p:cond delay="0"/>
                                  </p:stCondLst>
                                  <p:iterate type="lt">
                                    <p:tmPct val="10000"/>
                                  </p:iterate>
                                  <p:childTnLst>
                                    <p:set>
                                      <p:cBhvr>
                                        <p:cTn id="87" dur="1" fill="hold">
                                          <p:stCondLst>
                                            <p:cond delay="0"/>
                                          </p:stCondLst>
                                        </p:cTn>
                                        <p:tgtEl>
                                          <p:spTgt spid="30"/>
                                        </p:tgtEl>
                                        <p:attrNameLst>
                                          <p:attrName>style.visibility</p:attrName>
                                        </p:attrNameLst>
                                      </p:cBhvr>
                                      <p:to>
                                        <p:strVal val="visible"/>
                                      </p:to>
                                    </p:set>
                                    <p:anim calcmode="lin" valueType="num">
                                      <p:cBhvr>
                                        <p:cTn id="88" dur="500" fill="hold"/>
                                        <p:tgtEl>
                                          <p:spTgt spid="30"/>
                                        </p:tgtEl>
                                        <p:attrNameLst>
                                          <p:attrName>ppt_w</p:attrName>
                                        </p:attrNameLst>
                                      </p:cBhvr>
                                      <p:tavLst>
                                        <p:tav tm="0">
                                          <p:val>
                                            <p:strVal val="#ppt_w+.3"/>
                                          </p:val>
                                        </p:tav>
                                        <p:tav tm="100000">
                                          <p:val>
                                            <p:strVal val="#ppt_w"/>
                                          </p:val>
                                        </p:tav>
                                      </p:tavLst>
                                    </p:anim>
                                    <p:anim calcmode="lin" valueType="num">
                                      <p:cBhvr>
                                        <p:cTn id="89" dur="500" fill="hold"/>
                                        <p:tgtEl>
                                          <p:spTgt spid="30"/>
                                        </p:tgtEl>
                                        <p:attrNameLst>
                                          <p:attrName>ppt_h</p:attrName>
                                        </p:attrNameLst>
                                      </p:cBhvr>
                                      <p:tavLst>
                                        <p:tav tm="0">
                                          <p:val>
                                            <p:strVal val="#ppt_h"/>
                                          </p:val>
                                        </p:tav>
                                        <p:tav tm="100000">
                                          <p:val>
                                            <p:strVal val="#ppt_h"/>
                                          </p:val>
                                        </p:tav>
                                      </p:tavLst>
                                    </p:anim>
                                    <p:animEffect transition="in" filter="fade">
                                      <p:cBhvr>
                                        <p:cTn id="90" dur="500"/>
                                        <p:tgtEl>
                                          <p:spTgt spid="30"/>
                                        </p:tgtEl>
                                      </p:cBhvr>
                                    </p:animEffect>
                                  </p:childTnLst>
                                </p:cTn>
                              </p:par>
                            </p:childTnLst>
                          </p:cTn>
                        </p:par>
                        <p:par>
                          <p:cTn id="91" fill="hold">
                            <p:stCondLst>
                              <p:cond delay="5550"/>
                            </p:stCondLst>
                            <p:childTnLst>
                              <p:par>
                                <p:cTn id="92" presetID="23" presetClass="entr" presetSubtype="528" fill="hold" grpId="0" nodeType="afterEffect">
                                  <p:stCondLst>
                                    <p:cond delay="0"/>
                                  </p:stCondLst>
                                  <p:childTnLst>
                                    <p:set>
                                      <p:cBhvr>
                                        <p:cTn id="93" dur="1" fill="hold">
                                          <p:stCondLst>
                                            <p:cond delay="0"/>
                                          </p:stCondLst>
                                        </p:cTn>
                                        <p:tgtEl>
                                          <p:spTgt spid="19"/>
                                        </p:tgtEl>
                                        <p:attrNameLst>
                                          <p:attrName>style.visibility</p:attrName>
                                        </p:attrNameLst>
                                      </p:cBhvr>
                                      <p:to>
                                        <p:strVal val="visible"/>
                                      </p:to>
                                    </p:set>
                                    <p:anim calcmode="lin" valueType="num">
                                      <p:cBhvr>
                                        <p:cTn id="94" dur="500" fill="hold"/>
                                        <p:tgtEl>
                                          <p:spTgt spid="19"/>
                                        </p:tgtEl>
                                        <p:attrNameLst>
                                          <p:attrName>ppt_w</p:attrName>
                                        </p:attrNameLst>
                                      </p:cBhvr>
                                      <p:tavLst>
                                        <p:tav tm="0">
                                          <p:val>
                                            <p:fltVal val="0"/>
                                          </p:val>
                                        </p:tav>
                                        <p:tav tm="100000">
                                          <p:val>
                                            <p:strVal val="#ppt_w"/>
                                          </p:val>
                                        </p:tav>
                                      </p:tavLst>
                                    </p:anim>
                                    <p:anim calcmode="lin" valueType="num">
                                      <p:cBhvr>
                                        <p:cTn id="95" dur="500" fill="hold"/>
                                        <p:tgtEl>
                                          <p:spTgt spid="19"/>
                                        </p:tgtEl>
                                        <p:attrNameLst>
                                          <p:attrName>ppt_h</p:attrName>
                                        </p:attrNameLst>
                                      </p:cBhvr>
                                      <p:tavLst>
                                        <p:tav tm="0">
                                          <p:val>
                                            <p:fltVal val="0"/>
                                          </p:val>
                                        </p:tav>
                                        <p:tav tm="100000">
                                          <p:val>
                                            <p:strVal val="#ppt_h"/>
                                          </p:val>
                                        </p:tav>
                                      </p:tavLst>
                                    </p:anim>
                                    <p:anim calcmode="lin" valueType="num">
                                      <p:cBhvr>
                                        <p:cTn id="96" dur="500" fill="hold"/>
                                        <p:tgtEl>
                                          <p:spTgt spid="19"/>
                                        </p:tgtEl>
                                        <p:attrNameLst>
                                          <p:attrName>ppt_x</p:attrName>
                                        </p:attrNameLst>
                                      </p:cBhvr>
                                      <p:tavLst>
                                        <p:tav tm="0">
                                          <p:val>
                                            <p:fltVal val="0.5"/>
                                          </p:val>
                                        </p:tav>
                                        <p:tav tm="100000">
                                          <p:val>
                                            <p:strVal val="#ppt_x"/>
                                          </p:val>
                                        </p:tav>
                                      </p:tavLst>
                                    </p:anim>
                                    <p:anim calcmode="lin" valueType="num">
                                      <p:cBhvr>
                                        <p:cTn id="97" dur="500" fill="hold"/>
                                        <p:tgtEl>
                                          <p:spTgt spid="19"/>
                                        </p:tgtEl>
                                        <p:attrNameLst>
                                          <p:attrName>ppt_y</p:attrName>
                                        </p:attrNameLst>
                                      </p:cBhvr>
                                      <p:tavLst>
                                        <p:tav tm="0">
                                          <p:val>
                                            <p:fltVal val="0.5"/>
                                          </p:val>
                                        </p:tav>
                                        <p:tav tm="100000">
                                          <p:val>
                                            <p:strVal val="#ppt_y"/>
                                          </p:val>
                                        </p:tav>
                                      </p:tavLst>
                                    </p:anim>
                                  </p:childTnLst>
                                </p:cTn>
                              </p:par>
                              <p:par>
                                <p:cTn id="98" presetID="23" presetClass="entr" presetSubtype="528" fill="hold" grpId="0" nodeType="withEffect">
                                  <p:stCondLst>
                                    <p:cond delay="200"/>
                                  </p:stCondLst>
                                  <p:childTnLst>
                                    <p:set>
                                      <p:cBhvr>
                                        <p:cTn id="99" dur="1" fill="hold">
                                          <p:stCondLst>
                                            <p:cond delay="0"/>
                                          </p:stCondLst>
                                        </p:cTn>
                                        <p:tgtEl>
                                          <p:spTgt spid="20"/>
                                        </p:tgtEl>
                                        <p:attrNameLst>
                                          <p:attrName>style.visibility</p:attrName>
                                        </p:attrNameLst>
                                      </p:cBhvr>
                                      <p:to>
                                        <p:strVal val="visible"/>
                                      </p:to>
                                    </p:set>
                                    <p:anim calcmode="lin" valueType="num">
                                      <p:cBhvr>
                                        <p:cTn id="100" dur="500" fill="hold"/>
                                        <p:tgtEl>
                                          <p:spTgt spid="20"/>
                                        </p:tgtEl>
                                        <p:attrNameLst>
                                          <p:attrName>ppt_w</p:attrName>
                                        </p:attrNameLst>
                                      </p:cBhvr>
                                      <p:tavLst>
                                        <p:tav tm="0">
                                          <p:val>
                                            <p:fltVal val="0"/>
                                          </p:val>
                                        </p:tav>
                                        <p:tav tm="100000">
                                          <p:val>
                                            <p:strVal val="#ppt_w"/>
                                          </p:val>
                                        </p:tav>
                                      </p:tavLst>
                                    </p:anim>
                                    <p:anim calcmode="lin" valueType="num">
                                      <p:cBhvr>
                                        <p:cTn id="101" dur="500" fill="hold"/>
                                        <p:tgtEl>
                                          <p:spTgt spid="20"/>
                                        </p:tgtEl>
                                        <p:attrNameLst>
                                          <p:attrName>ppt_h</p:attrName>
                                        </p:attrNameLst>
                                      </p:cBhvr>
                                      <p:tavLst>
                                        <p:tav tm="0">
                                          <p:val>
                                            <p:fltVal val="0"/>
                                          </p:val>
                                        </p:tav>
                                        <p:tav tm="100000">
                                          <p:val>
                                            <p:strVal val="#ppt_h"/>
                                          </p:val>
                                        </p:tav>
                                      </p:tavLst>
                                    </p:anim>
                                    <p:anim calcmode="lin" valueType="num">
                                      <p:cBhvr>
                                        <p:cTn id="102" dur="500" fill="hold"/>
                                        <p:tgtEl>
                                          <p:spTgt spid="20"/>
                                        </p:tgtEl>
                                        <p:attrNameLst>
                                          <p:attrName>ppt_x</p:attrName>
                                        </p:attrNameLst>
                                      </p:cBhvr>
                                      <p:tavLst>
                                        <p:tav tm="0">
                                          <p:val>
                                            <p:fltVal val="0.5"/>
                                          </p:val>
                                        </p:tav>
                                        <p:tav tm="100000">
                                          <p:val>
                                            <p:strVal val="#ppt_x"/>
                                          </p:val>
                                        </p:tav>
                                      </p:tavLst>
                                    </p:anim>
                                    <p:anim calcmode="lin" valueType="num">
                                      <p:cBhvr>
                                        <p:cTn id="103" dur="500" fill="hold"/>
                                        <p:tgtEl>
                                          <p:spTgt spid="20"/>
                                        </p:tgtEl>
                                        <p:attrNameLst>
                                          <p:attrName>ppt_y</p:attrName>
                                        </p:attrNameLst>
                                      </p:cBhvr>
                                      <p:tavLst>
                                        <p:tav tm="0">
                                          <p:val>
                                            <p:fltVal val="0.5"/>
                                          </p:val>
                                        </p:tav>
                                        <p:tav tm="100000">
                                          <p:val>
                                            <p:strVal val="#ppt_y"/>
                                          </p:val>
                                        </p:tav>
                                      </p:tavLst>
                                    </p:anim>
                                  </p:childTnLst>
                                </p:cTn>
                              </p:par>
                              <p:par>
                                <p:cTn id="104" presetID="23" presetClass="entr" presetSubtype="528" fill="hold" grpId="0" nodeType="withEffect">
                                  <p:stCondLst>
                                    <p:cond delay="400"/>
                                  </p:stCondLst>
                                  <p:childTnLst>
                                    <p:set>
                                      <p:cBhvr>
                                        <p:cTn id="105" dur="1" fill="hold">
                                          <p:stCondLst>
                                            <p:cond delay="0"/>
                                          </p:stCondLst>
                                        </p:cTn>
                                        <p:tgtEl>
                                          <p:spTgt spid="21"/>
                                        </p:tgtEl>
                                        <p:attrNameLst>
                                          <p:attrName>style.visibility</p:attrName>
                                        </p:attrNameLst>
                                      </p:cBhvr>
                                      <p:to>
                                        <p:strVal val="visible"/>
                                      </p:to>
                                    </p:set>
                                    <p:anim calcmode="lin" valueType="num">
                                      <p:cBhvr>
                                        <p:cTn id="106" dur="500" fill="hold"/>
                                        <p:tgtEl>
                                          <p:spTgt spid="21"/>
                                        </p:tgtEl>
                                        <p:attrNameLst>
                                          <p:attrName>ppt_w</p:attrName>
                                        </p:attrNameLst>
                                      </p:cBhvr>
                                      <p:tavLst>
                                        <p:tav tm="0">
                                          <p:val>
                                            <p:fltVal val="0"/>
                                          </p:val>
                                        </p:tav>
                                        <p:tav tm="100000">
                                          <p:val>
                                            <p:strVal val="#ppt_w"/>
                                          </p:val>
                                        </p:tav>
                                      </p:tavLst>
                                    </p:anim>
                                    <p:anim calcmode="lin" valueType="num">
                                      <p:cBhvr>
                                        <p:cTn id="107" dur="500" fill="hold"/>
                                        <p:tgtEl>
                                          <p:spTgt spid="21"/>
                                        </p:tgtEl>
                                        <p:attrNameLst>
                                          <p:attrName>ppt_h</p:attrName>
                                        </p:attrNameLst>
                                      </p:cBhvr>
                                      <p:tavLst>
                                        <p:tav tm="0">
                                          <p:val>
                                            <p:fltVal val="0"/>
                                          </p:val>
                                        </p:tav>
                                        <p:tav tm="100000">
                                          <p:val>
                                            <p:strVal val="#ppt_h"/>
                                          </p:val>
                                        </p:tav>
                                      </p:tavLst>
                                    </p:anim>
                                    <p:anim calcmode="lin" valueType="num">
                                      <p:cBhvr>
                                        <p:cTn id="108" dur="500" fill="hold"/>
                                        <p:tgtEl>
                                          <p:spTgt spid="21"/>
                                        </p:tgtEl>
                                        <p:attrNameLst>
                                          <p:attrName>ppt_x</p:attrName>
                                        </p:attrNameLst>
                                      </p:cBhvr>
                                      <p:tavLst>
                                        <p:tav tm="0">
                                          <p:val>
                                            <p:fltVal val="0.5"/>
                                          </p:val>
                                        </p:tav>
                                        <p:tav tm="100000">
                                          <p:val>
                                            <p:strVal val="#ppt_x"/>
                                          </p:val>
                                        </p:tav>
                                      </p:tavLst>
                                    </p:anim>
                                    <p:anim calcmode="lin" valueType="num">
                                      <p:cBhvr>
                                        <p:cTn id="109" dur="500" fill="hold"/>
                                        <p:tgtEl>
                                          <p:spTgt spid="21"/>
                                        </p:tgtEl>
                                        <p:attrNameLst>
                                          <p:attrName>ppt_y</p:attrName>
                                        </p:attrNameLst>
                                      </p:cBhvr>
                                      <p:tavLst>
                                        <p:tav tm="0">
                                          <p:val>
                                            <p:fltVal val="0.5"/>
                                          </p:val>
                                        </p:tav>
                                        <p:tav tm="100000">
                                          <p:val>
                                            <p:strVal val="#ppt_y"/>
                                          </p:val>
                                        </p:tav>
                                      </p:tavLst>
                                    </p:anim>
                                  </p:childTnLst>
                                </p:cTn>
                              </p:par>
                              <p:par>
                                <p:cTn id="110" presetID="23" presetClass="entr" presetSubtype="528" fill="hold" grpId="0" nodeType="withEffect">
                                  <p:stCondLst>
                                    <p:cond delay="600"/>
                                  </p:stCondLst>
                                  <p:childTnLst>
                                    <p:set>
                                      <p:cBhvr>
                                        <p:cTn id="111" dur="1" fill="hold">
                                          <p:stCondLst>
                                            <p:cond delay="0"/>
                                          </p:stCondLst>
                                        </p:cTn>
                                        <p:tgtEl>
                                          <p:spTgt spid="22"/>
                                        </p:tgtEl>
                                        <p:attrNameLst>
                                          <p:attrName>style.visibility</p:attrName>
                                        </p:attrNameLst>
                                      </p:cBhvr>
                                      <p:to>
                                        <p:strVal val="visible"/>
                                      </p:to>
                                    </p:set>
                                    <p:anim calcmode="lin" valueType="num">
                                      <p:cBhvr>
                                        <p:cTn id="112" dur="500" fill="hold"/>
                                        <p:tgtEl>
                                          <p:spTgt spid="22"/>
                                        </p:tgtEl>
                                        <p:attrNameLst>
                                          <p:attrName>ppt_w</p:attrName>
                                        </p:attrNameLst>
                                      </p:cBhvr>
                                      <p:tavLst>
                                        <p:tav tm="0">
                                          <p:val>
                                            <p:fltVal val="0"/>
                                          </p:val>
                                        </p:tav>
                                        <p:tav tm="100000">
                                          <p:val>
                                            <p:strVal val="#ppt_w"/>
                                          </p:val>
                                        </p:tav>
                                      </p:tavLst>
                                    </p:anim>
                                    <p:anim calcmode="lin" valueType="num">
                                      <p:cBhvr>
                                        <p:cTn id="113" dur="500" fill="hold"/>
                                        <p:tgtEl>
                                          <p:spTgt spid="22"/>
                                        </p:tgtEl>
                                        <p:attrNameLst>
                                          <p:attrName>ppt_h</p:attrName>
                                        </p:attrNameLst>
                                      </p:cBhvr>
                                      <p:tavLst>
                                        <p:tav tm="0">
                                          <p:val>
                                            <p:fltVal val="0"/>
                                          </p:val>
                                        </p:tav>
                                        <p:tav tm="100000">
                                          <p:val>
                                            <p:strVal val="#ppt_h"/>
                                          </p:val>
                                        </p:tav>
                                      </p:tavLst>
                                    </p:anim>
                                    <p:anim calcmode="lin" valueType="num">
                                      <p:cBhvr>
                                        <p:cTn id="114" dur="500" fill="hold"/>
                                        <p:tgtEl>
                                          <p:spTgt spid="22"/>
                                        </p:tgtEl>
                                        <p:attrNameLst>
                                          <p:attrName>ppt_x</p:attrName>
                                        </p:attrNameLst>
                                      </p:cBhvr>
                                      <p:tavLst>
                                        <p:tav tm="0">
                                          <p:val>
                                            <p:fltVal val="0.5"/>
                                          </p:val>
                                        </p:tav>
                                        <p:tav tm="100000">
                                          <p:val>
                                            <p:strVal val="#ppt_x"/>
                                          </p:val>
                                        </p:tav>
                                      </p:tavLst>
                                    </p:anim>
                                    <p:anim calcmode="lin" valueType="num">
                                      <p:cBhvr>
                                        <p:cTn id="115" dur="500" fill="hold"/>
                                        <p:tgtEl>
                                          <p:spTgt spid="22"/>
                                        </p:tgtEl>
                                        <p:attrNameLst>
                                          <p:attrName>ppt_y</p:attrName>
                                        </p:attrNameLst>
                                      </p:cBhvr>
                                      <p:tavLst>
                                        <p:tav tm="0">
                                          <p:val>
                                            <p:fltVal val="0.5"/>
                                          </p:val>
                                        </p:tav>
                                        <p:tav tm="100000">
                                          <p:val>
                                            <p:strVal val="#ppt_y"/>
                                          </p:val>
                                        </p:tav>
                                      </p:tavLst>
                                    </p:anim>
                                  </p:childTnLst>
                                </p:cTn>
                              </p:par>
                            </p:childTnLst>
                          </p:cTn>
                        </p:par>
                        <p:par>
                          <p:cTn id="116" fill="hold">
                            <p:stCondLst>
                              <p:cond delay="6650"/>
                            </p:stCondLst>
                            <p:childTnLst>
                              <p:par>
                                <p:cTn id="117" presetID="27" presetClass="entr" presetSubtype="0" fill="hold" grpId="0" nodeType="afterEffect">
                                  <p:stCondLst>
                                    <p:cond delay="0"/>
                                  </p:stCondLst>
                                  <p:iterate type="lt">
                                    <p:tmPct val="30000"/>
                                  </p:iterate>
                                  <p:childTnLst>
                                    <p:set>
                                      <p:cBhvr>
                                        <p:cTn id="118" dur="1" fill="hold">
                                          <p:stCondLst>
                                            <p:cond delay="0"/>
                                          </p:stCondLst>
                                        </p:cTn>
                                        <p:tgtEl>
                                          <p:spTgt spid="29"/>
                                        </p:tgtEl>
                                        <p:attrNameLst>
                                          <p:attrName>style.visibility</p:attrName>
                                        </p:attrNameLst>
                                      </p:cBhvr>
                                      <p:to>
                                        <p:strVal val="visible"/>
                                      </p:to>
                                    </p:set>
                                    <p:anim calcmode="discrete" valueType="clr">
                                      <p:cBhvr override="childStyle">
                                        <p:cTn id="119" dur="100"/>
                                        <p:tgtEl>
                                          <p:spTgt spid="29"/>
                                        </p:tgtEl>
                                        <p:attrNameLst>
                                          <p:attrName>style.color</p:attrName>
                                        </p:attrNameLst>
                                      </p:cBhvr>
                                      <p:tavLst>
                                        <p:tav tm="0">
                                          <p:val>
                                            <p:clrVal>
                                              <a:schemeClr val="bg1"/>
                                            </p:clrVal>
                                          </p:val>
                                        </p:tav>
                                        <p:tav tm="50000">
                                          <p:val>
                                            <p:clrVal>
                                              <a:schemeClr val="bg1"/>
                                            </p:clrVal>
                                          </p:val>
                                        </p:tav>
                                      </p:tavLst>
                                    </p:anim>
                                    <p:anim calcmode="discrete" valueType="clr">
                                      <p:cBhvr>
                                        <p:cTn id="120" dur="100"/>
                                        <p:tgtEl>
                                          <p:spTgt spid="29"/>
                                        </p:tgtEl>
                                        <p:attrNameLst>
                                          <p:attrName>fillcolor</p:attrName>
                                        </p:attrNameLst>
                                      </p:cBhvr>
                                      <p:tavLst>
                                        <p:tav tm="0">
                                          <p:val>
                                            <p:clrVal>
                                              <a:schemeClr val="accent2"/>
                                            </p:clrVal>
                                          </p:val>
                                        </p:tav>
                                        <p:tav tm="50000">
                                          <p:val>
                                            <p:clrVal>
                                              <a:schemeClr val="hlink"/>
                                            </p:clrVal>
                                          </p:val>
                                        </p:tav>
                                      </p:tavLst>
                                    </p:anim>
                                    <p:set>
                                      <p:cBhvr>
                                        <p:cTn id="121" dur="100"/>
                                        <p:tgtEl>
                                          <p:spTgt spid="29"/>
                                        </p:tgtEl>
                                        <p:attrNameLst>
                                          <p:attrName>fill.type</p:attrName>
                                        </p:attrNameLst>
                                      </p:cBhvr>
                                      <p:to>
                                        <p:strVal val="solid"/>
                                      </p:to>
                                    </p:set>
                                  </p:childTnLst>
                                </p:cTn>
                              </p:par>
                              <p:par>
                                <p:cTn id="122" presetID="27" presetClass="entr" presetSubtype="0" fill="hold" grpId="0" nodeType="withEffect">
                                  <p:stCondLst>
                                    <p:cond delay="300"/>
                                  </p:stCondLst>
                                  <p:iterate type="lt">
                                    <p:tmPct val="30000"/>
                                  </p:iterate>
                                  <p:childTnLst>
                                    <p:set>
                                      <p:cBhvr>
                                        <p:cTn id="123" dur="1" fill="hold">
                                          <p:stCondLst>
                                            <p:cond delay="0"/>
                                          </p:stCondLst>
                                        </p:cTn>
                                        <p:tgtEl>
                                          <p:spTgt spid="31"/>
                                        </p:tgtEl>
                                        <p:attrNameLst>
                                          <p:attrName>style.visibility</p:attrName>
                                        </p:attrNameLst>
                                      </p:cBhvr>
                                      <p:to>
                                        <p:strVal val="visible"/>
                                      </p:to>
                                    </p:set>
                                    <p:anim calcmode="discrete" valueType="clr">
                                      <p:cBhvr override="childStyle">
                                        <p:cTn id="124" dur="100"/>
                                        <p:tgtEl>
                                          <p:spTgt spid="31"/>
                                        </p:tgtEl>
                                        <p:attrNameLst>
                                          <p:attrName>style.color</p:attrName>
                                        </p:attrNameLst>
                                      </p:cBhvr>
                                      <p:tavLst>
                                        <p:tav tm="0">
                                          <p:val>
                                            <p:clrVal>
                                              <a:schemeClr val="bg1"/>
                                            </p:clrVal>
                                          </p:val>
                                        </p:tav>
                                        <p:tav tm="50000">
                                          <p:val>
                                            <p:clrVal>
                                              <a:schemeClr val="bg1"/>
                                            </p:clrVal>
                                          </p:val>
                                        </p:tav>
                                      </p:tavLst>
                                    </p:anim>
                                    <p:anim calcmode="discrete" valueType="clr">
                                      <p:cBhvr>
                                        <p:cTn id="125" dur="100"/>
                                        <p:tgtEl>
                                          <p:spTgt spid="31"/>
                                        </p:tgtEl>
                                        <p:attrNameLst>
                                          <p:attrName>fillcolor</p:attrName>
                                        </p:attrNameLst>
                                      </p:cBhvr>
                                      <p:tavLst>
                                        <p:tav tm="0">
                                          <p:val>
                                            <p:clrVal>
                                              <a:schemeClr val="accent2"/>
                                            </p:clrVal>
                                          </p:val>
                                        </p:tav>
                                        <p:tav tm="50000">
                                          <p:val>
                                            <p:clrVal>
                                              <a:schemeClr val="hlink"/>
                                            </p:clrVal>
                                          </p:val>
                                        </p:tav>
                                      </p:tavLst>
                                    </p:anim>
                                    <p:set>
                                      <p:cBhvr>
                                        <p:cTn id="126" dur="100"/>
                                        <p:tgtEl>
                                          <p:spTgt spid="31"/>
                                        </p:tgtEl>
                                        <p:attrNameLst>
                                          <p:attrName>fill.type</p:attrName>
                                        </p:attrNameLst>
                                      </p:cBhvr>
                                      <p:to>
                                        <p:strVal val="solid"/>
                                      </p:to>
                                    </p:set>
                                  </p:childTnLst>
                                </p:cTn>
                              </p:par>
                              <p:par>
                                <p:cTn id="127" presetID="27" presetClass="entr" presetSubtype="0" fill="hold" grpId="0" nodeType="withEffect">
                                  <p:stCondLst>
                                    <p:cond delay="600"/>
                                  </p:stCondLst>
                                  <p:iterate type="lt">
                                    <p:tmPct val="30000"/>
                                  </p:iterate>
                                  <p:childTnLst>
                                    <p:set>
                                      <p:cBhvr>
                                        <p:cTn id="128" dur="1" fill="hold">
                                          <p:stCondLst>
                                            <p:cond delay="0"/>
                                          </p:stCondLst>
                                        </p:cTn>
                                        <p:tgtEl>
                                          <p:spTgt spid="32"/>
                                        </p:tgtEl>
                                        <p:attrNameLst>
                                          <p:attrName>style.visibility</p:attrName>
                                        </p:attrNameLst>
                                      </p:cBhvr>
                                      <p:to>
                                        <p:strVal val="visible"/>
                                      </p:to>
                                    </p:set>
                                    <p:anim calcmode="discrete" valueType="clr">
                                      <p:cBhvr override="childStyle">
                                        <p:cTn id="129" dur="100"/>
                                        <p:tgtEl>
                                          <p:spTgt spid="32"/>
                                        </p:tgtEl>
                                        <p:attrNameLst>
                                          <p:attrName>style.color</p:attrName>
                                        </p:attrNameLst>
                                      </p:cBhvr>
                                      <p:tavLst>
                                        <p:tav tm="0">
                                          <p:val>
                                            <p:clrVal>
                                              <a:schemeClr val="bg1"/>
                                            </p:clrVal>
                                          </p:val>
                                        </p:tav>
                                        <p:tav tm="50000">
                                          <p:val>
                                            <p:clrVal>
                                              <a:schemeClr val="bg1"/>
                                            </p:clrVal>
                                          </p:val>
                                        </p:tav>
                                      </p:tavLst>
                                    </p:anim>
                                    <p:anim calcmode="discrete" valueType="clr">
                                      <p:cBhvr>
                                        <p:cTn id="130" dur="100"/>
                                        <p:tgtEl>
                                          <p:spTgt spid="32"/>
                                        </p:tgtEl>
                                        <p:attrNameLst>
                                          <p:attrName>fillcolor</p:attrName>
                                        </p:attrNameLst>
                                      </p:cBhvr>
                                      <p:tavLst>
                                        <p:tav tm="0">
                                          <p:val>
                                            <p:clrVal>
                                              <a:schemeClr val="accent2"/>
                                            </p:clrVal>
                                          </p:val>
                                        </p:tav>
                                        <p:tav tm="50000">
                                          <p:val>
                                            <p:clrVal>
                                              <a:schemeClr val="hlink"/>
                                            </p:clrVal>
                                          </p:val>
                                        </p:tav>
                                      </p:tavLst>
                                    </p:anim>
                                    <p:set>
                                      <p:cBhvr>
                                        <p:cTn id="131" dur="100"/>
                                        <p:tgtEl>
                                          <p:spTgt spid="32"/>
                                        </p:tgtEl>
                                        <p:attrNameLst>
                                          <p:attrName>fill.type</p:attrName>
                                        </p:attrNameLst>
                                      </p:cBhvr>
                                      <p:to>
                                        <p:strVal val="solid"/>
                                      </p:to>
                                    </p:set>
                                  </p:childTnLst>
                                </p:cTn>
                              </p:par>
                              <p:par>
                                <p:cTn id="132" presetID="27" presetClass="entr" presetSubtype="0" fill="hold" grpId="0" nodeType="withEffect">
                                  <p:stCondLst>
                                    <p:cond delay="900"/>
                                  </p:stCondLst>
                                  <p:iterate type="lt">
                                    <p:tmPct val="30000"/>
                                  </p:iterate>
                                  <p:childTnLst>
                                    <p:set>
                                      <p:cBhvr>
                                        <p:cTn id="133" dur="1" fill="hold">
                                          <p:stCondLst>
                                            <p:cond delay="0"/>
                                          </p:stCondLst>
                                        </p:cTn>
                                        <p:tgtEl>
                                          <p:spTgt spid="33"/>
                                        </p:tgtEl>
                                        <p:attrNameLst>
                                          <p:attrName>style.visibility</p:attrName>
                                        </p:attrNameLst>
                                      </p:cBhvr>
                                      <p:to>
                                        <p:strVal val="visible"/>
                                      </p:to>
                                    </p:set>
                                    <p:anim calcmode="discrete" valueType="clr">
                                      <p:cBhvr override="childStyle">
                                        <p:cTn id="134" dur="100"/>
                                        <p:tgtEl>
                                          <p:spTgt spid="33"/>
                                        </p:tgtEl>
                                        <p:attrNameLst>
                                          <p:attrName>style.color</p:attrName>
                                        </p:attrNameLst>
                                      </p:cBhvr>
                                      <p:tavLst>
                                        <p:tav tm="0">
                                          <p:val>
                                            <p:clrVal>
                                              <a:schemeClr val="bg1"/>
                                            </p:clrVal>
                                          </p:val>
                                        </p:tav>
                                        <p:tav tm="50000">
                                          <p:val>
                                            <p:clrVal>
                                              <a:schemeClr val="bg1"/>
                                            </p:clrVal>
                                          </p:val>
                                        </p:tav>
                                      </p:tavLst>
                                    </p:anim>
                                    <p:anim calcmode="discrete" valueType="clr">
                                      <p:cBhvr>
                                        <p:cTn id="135" dur="100"/>
                                        <p:tgtEl>
                                          <p:spTgt spid="33"/>
                                        </p:tgtEl>
                                        <p:attrNameLst>
                                          <p:attrName>fillcolor</p:attrName>
                                        </p:attrNameLst>
                                      </p:cBhvr>
                                      <p:tavLst>
                                        <p:tav tm="0">
                                          <p:val>
                                            <p:clrVal>
                                              <a:schemeClr val="accent2"/>
                                            </p:clrVal>
                                          </p:val>
                                        </p:tav>
                                        <p:tav tm="50000">
                                          <p:val>
                                            <p:clrVal>
                                              <a:schemeClr val="hlink"/>
                                            </p:clrVal>
                                          </p:val>
                                        </p:tav>
                                      </p:tavLst>
                                    </p:anim>
                                    <p:set>
                                      <p:cBhvr>
                                        <p:cTn id="136" dur="100"/>
                                        <p:tgtEl>
                                          <p:spTgt spid="33"/>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p:bldP spid="26" grpId="0"/>
      <p:bldP spid="27" grpId="0"/>
      <p:bldP spid="28" grpId="0"/>
      <p:bldP spid="29" grpId="0"/>
      <p:bldP spid="30" grpId="0"/>
      <p:bldP spid="31" grpId="0"/>
      <p:bldP spid="32" grpId="0"/>
      <p:bldP spid="33" grpId="0"/>
      <p:bldP spid="34" grpId="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23098</TotalTime>
  <Words>1919</Words>
  <Application>Microsoft Office PowerPoint</Application>
  <PresentationFormat>全屏显示(4:3)</PresentationFormat>
  <Paragraphs>255</Paragraphs>
  <Slides>21</Slides>
  <Notes>0</Notes>
  <HiddenSlides>0</HiddenSlides>
  <MMClips>0</MMClips>
  <ScaleCrop>false</ScaleCrop>
  <HeadingPairs>
    <vt:vector size="4" baseType="variant">
      <vt:variant>
        <vt:lpstr>主题</vt:lpstr>
      </vt:variant>
      <vt:variant>
        <vt:i4>2</vt:i4>
      </vt:variant>
      <vt:variant>
        <vt:lpstr>幻灯片标题</vt:lpstr>
      </vt:variant>
      <vt:variant>
        <vt:i4>21</vt:i4>
      </vt:variant>
    </vt:vector>
  </HeadingPairs>
  <TitlesOfParts>
    <vt:vector size="23"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1366</cp:revision>
  <dcterms:created xsi:type="dcterms:W3CDTF">2009-02-11T05:37:22Z</dcterms:created>
  <dcterms:modified xsi:type="dcterms:W3CDTF">2017-04-14T01:17:25Z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