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5"/>
  </p:notesMasterIdLst>
  <p:handoutMasterIdLst>
    <p:handoutMasterId r:id="rId26"/>
  </p:handoutMasterIdLst>
  <p:sldIdLst>
    <p:sldId id="446" r:id="rId3"/>
    <p:sldId id="445" r:id="rId4"/>
    <p:sldId id="444" r:id="rId5"/>
    <p:sldId id="443" r:id="rId6"/>
    <p:sldId id="447" r:id="rId7"/>
    <p:sldId id="448" r:id="rId8"/>
    <p:sldId id="427" r:id="rId9"/>
    <p:sldId id="428" r:id="rId10"/>
    <p:sldId id="429" r:id="rId11"/>
    <p:sldId id="430" r:id="rId12"/>
    <p:sldId id="431" r:id="rId13"/>
    <p:sldId id="432" r:id="rId14"/>
    <p:sldId id="433" r:id="rId15"/>
    <p:sldId id="434" r:id="rId16"/>
    <p:sldId id="435" r:id="rId17"/>
    <p:sldId id="436" r:id="rId18"/>
    <p:sldId id="437" r:id="rId19"/>
    <p:sldId id="438" r:id="rId20"/>
    <p:sldId id="439" r:id="rId21"/>
    <p:sldId id="442" r:id="rId22"/>
    <p:sldId id="441" r:id="rId23"/>
    <p:sldId id="359"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88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2607612" y="1810247"/>
            <a:ext cx="1549003" cy="591741"/>
            <a:chOff x="3095626" y="1206106"/>
            <a:chExt cx="1549003" cy="591741"/>
          </a:xfrm>
        </p:grpSpPr>
        <p:cxnSp>
          <p:nvCxnSpPr>
            <p:cNvPr id="58" name="Straight Connector 62"/>
            <p:cNvCxnSpPr/>
            <p:nvPr/>
          </p:nvCxnSpPr>
          <p:spPr>
            <a:xfrm>
              <a:off x="3095626" y="1458516"/>
              <a:ext cx="1348980" cy="0"/>
            </a:xfrm>
            <a:prstGeom prst="line">
              <a:avLst/>
            </a:prstGeom>
            <a:noFill/>
            <a:ln w="12700" cap="flat" cmpd="sng" algn="ctr">
              <a:solidFill>
                <a:sysClr val="windowText" lastClr="000000">
                  <a:lumMod val="65000"/>
                  <a:lumOff val="35000"/>
                </a:sysClr>
              </a:solidFill>
              <a:prstDash val="sysDash"/>
              <a:headEnd type="none" w="med" len="med"/>
              <a:tailEnd type="none" w="med" len="med"/>
            </a:ln>
            <a:effectLst/>
          </p:spPr>
        </p:cxnSp>
        <p:sp>
          <p:nvSpPr>
            <p:cNvPr id="59" name="Oval 28"/>
            <p:cNvSpPr/>
            <p:nvPr/>
          </p:nvSpPr>
          <p:spPr bwMode="auto">
            <a:xfrm>
              <a:off x="4052888" y="1206106"/>
              <a:ext cx="591741" cy="591741"/>
            </a:xfrm>
            <a:prstGeom prst="ellipse">
              <a:avLst/>
            </a:prstGeom>
            <a:solidFill>
              <a:srgbClr val="C00000"/>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60" name="Group 38"/>
            <p:cNvGrpSpPr>
              <a:grpSpLocks noChangeAspect="1"/>
            </p:cNvGrpSpPr>
            <p:nvPr/>
          </p:nvGrpSpPr>
          <p:grpSpPr>
            <a:xfrm>
              <a:off x="4162193" y="1311775"/>
              <a:ext cx="365627" cy="365627"/>
              <a:chOff x="-2771775" y="66675"/>
              <a:chExt cx="827087" cy="827088"/>
            </a:xfrm>
            <a:solidFill>
              <a:sysClr val="window" lastClr="FFFFFF"/>
            </a:solidFill>
          </p:grpSpPr>
          <p:sp>
            <p:nvSpPr>
              <p:cNvPr id="61"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62"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63"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64" name="组合 63"/>
          <p:cNvGrpSpPr/>
          <p:nvPr/>
        </p:nvGrpSpPr>
        <p:grpSpPr>
          <a:xfrm>
            <a:off x="2895644" y="4308178"/>
            <a:ext cx="1890711" cy="591741"/>
            <a:chOff x="3487342" y="3704037"/>
            <a:chExt cx="1890711" cy="591741"/>
          </a:xfrm>
        </p:grpSpPr>
        <p:cxnSp>
          <p:nvCxnSpPr>
            <p:cNvPr id="65" name="Straight Connector 65"/>
            <p:cNvCxnSpPr/>
            <p:nvPr/>
          </p:nvCxnSpPr>
          <p:spPr>
            <a:xfrm>
              <a:off x="3487342" y="4013597"/>
              <a:ext cx="1350169" cy="0"/>
            </a:xfrm>
            <a:prstGeom prst="line">
              <a:avLst/>
            </a:prstGeom>
            <a:noFill/>
            <a:ln w="12700" cap="flat" cmpd="sng" algn="ctr">
              <a:solidFill>
                <a:sysClr val="windowText" lastClr="000000">
                  <a:lumMod val="65000"/>
                  <a:lumOff val="35000"/>
                </a:sysClr>
              </a:solidFill>
              <a:prstDash val="sysDash"/>
              <a:headEnd type="none" w="med" len="med"/>
              <a:tailEnd type="none" w="med" len="med"/>
            </a:ln>
            <a:effectLst/>
          </p:spPr>
        </p:cxnSp>
        <p:sp>
          <p:nvSpPr>
            <p:cNvPr id="66" name="Oval 31"/>
            <p:cNvSpPr/>
            <p:nvPr/>
          </p:nvSpPr>
          <p:spPr bwMode="auto">
            <a:xfrm>
              <a:off x="4786312" y="3704037"/>
              <a:ext cx="591741" cy="591741"/>
            </a:xfrm>
            <a:prstGeom prst="ellipse">
              <a:avLst/>
            </a:prstGeom>
            <a:solidFill>
              <a:srgbClr val="FF0000"/>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67" name="Group 42"/>
            <p:cNvGrpSpPr/>
            <p:nvPr/>
          </p:nvGrpSpPr>
          <p:grpSpPr>
            <a:xfrm>
              <a:off x="4917922" y="3874428"/>
              <a:ext cx="324274" cy="247844"/>
              <a:chOff x="5516563" y="84138"/>
              <a:chExt cx="1414463" cy="1081087"/>
            </a:xfrm>
            <a:solidFill>
              <a:sysClr val="window" lastClr="FFFFFF"/>
            </a:solidFill>
          </p:grpSpPr>
          <p:sp>
            <p:nvSpPr>
              <p:cNvPr id="68"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69"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0"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1"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2"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3"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4"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75" name="组合 74"/>
          <p:cNvGrpSpPr/>
          <p:nvPr/>
        </p:nvGrpSpPr>
        <p:grpSpPr>
          <a:xfrm>
            <a:off x="3219767" y="3484265"/>
            <a:ext cx="2093122" cy="591741"/>
            <a:chOff x="3960019" y="2880124"/>
            <a:chExt cx="2093122" cy="591741"/>
          </a:xfrm>
        </p:grpSpPr>
        <p:cxnSp>
          <p:nvCxnSpPr>
            <p:cNvPr id="76" name="Straight Connector 64"/>
            <p:cNvCxnSpPr/>
            <p:nvPr/>
          </p:nvCxnSpPr>
          <p:spPr>
            <a:xfrm>
              <a:off x="3960019" y="3177778"/>
              <a:ext cx="1619250" cy="0"/>
            </a:xfrm>
            <a:prstGeom prst="line">
              <a:avLst/>
            </a:prstGeom>
            <a:noFill/>
            <a:ln w="12700" cap="flat" cmpd="sng" algn="ctr">
              <a:solidFill>
                <a:sysClr val="windowText" lastClr="000000">
                  <a:lumMod val="65000"/>
                  <a:lumOff val="35000"/>
                </a:sysClr>
              </a:solidFill>
              <a:prstDash val="sysDash"/>
              <a:headEnd type="none" w="med" len="med"/>
              <a:tailEnd type="none" w="med" len="med"/>
            </a:ln>
            <a:effectLst/>
          </p:spPr>
        </p:cxnSp>
        <p:sp>
          <p:nvSpPr>
            <p:cNvPr id="77" name="Oval 34"/>
            <p:cNvSpPr/>
            <p:nvPr/>
          </p:nvSpPr>
          <p:spPr bwMode="auto">
            <a:xfrm>
              <a:off x="5461401" y="2880124"/>
              <a:ext cx="591740" cy="591741"/>
            </a:xfrm>
            <a:prstGeom prst="ellipse">
              <a:avLst/>
            </a:prstGeom>
            <a:solidFill>
              <a:srgbClr val="C00000"/>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78" name="Group 50"/>
            <p:cNvGrpSpPr/>
            <p:nvPr/>
          </p:nvGrpSpPr>
          <p:grpSpPr>
            <a:xfrm>
              <a:off x="5582489" y="3029057"/>
              <a:ext cx="335556" cy="288970"/>
              <a:chOff x="2727325" y="-39687"/>
              <a:chExt cx="1463675" cy="1260475"/>
            </a:xfrm>
            <a:solidFill>
              <a:sysClr val="window" lastClr="FFFFFF"/>
            </a:solidFill>
          </p:grpSpPr>
          <p:sp>
            <p:nvSpPr>
              <p:cNvPr id="79"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80"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81" name="组合 80"/>
          <p:cNvGrpSpPr/>
          <p:nvPr/>
        </p:nvGrpSpPr>
        <p:grpSpPr>
          <a:xfrm>
            <a:off x="3009030" y="2611534"/>
            <a:ext cx="1678780" cy="591741"/>
            <a:chOff x="2858371" y="2007393"/>
            <a:chExt cx="1678780" cy="591741"/>
          </a:xfrm>
        </p:grpSpPr>
        <p:cxnSp>
          <p:nvCxnSpPr>
            <p:cNvPr id="82" name="Straight Connector 63"/>
            <p:cNvCxnSpPr/>
            <p:nvPr/>
          </p:nvCxnSpPr>
          <p:spPr>
            <a:xfrm>
              <a:off x="2858371" y="2355056"/>
              <a:ext cx="1350169" cy="0"/>
            </a:xfrm>
            <a:prstGeom prst="line">
              <a:avLst/>
            </a:prstGeom>
            <a:noFill/>
            <a:ln w="12700" cap="flat" cmpd="sng" algn="ctr">
              <a:solidFill>
                <a:sysClr val="windowText" lastClr="000000">
                  <a:lumMod val="65000"/>
                  <a:lumOff val="35000"/>
                </a:sysClr>
              </a:solidFill>
              <a:prstDash val="sysDash"/>
              <a:headEnd type="none" w="med" len="med"/>
              <a:tailEnd type="none" w="med" len="med"/>
            </a:ln>
            <a:effectLst/>
          </p:spPr>
        </p:cxnSp>
        <p:grpSp>
          <p:nvGrpSpPr>
            <p:cNvPr id="83" name="组合 82"/>
            <p:cNvGrpSpPr/>
            <p:nvPr/>
          </p:nvGrpSpPr>
          <p:grpSpPr>
            <a:xfrm>
              <a:off x="3945410" y="2007393"/>
              <a:ext cx="591741" cy="591741"/>
              <a:chOff x="4648200" y="2007393"/>
              <a:chExt cx="591741" cy="591741"/>
            </a:xfrm>
          </p:grpSpPr>
          <p:sp>
            <p:nvSpPr>
              <p:cNvPr id="84" name="Oval 37"/>
              <p:cNvSpPr/>
              <p:nvPr/>
            </p:nvSpPr>
            <p:spPr bwMode="auto">
              <a:xfrm>
                <a:off x="4648200" y="2007393"/>
                <a:ext cx="591741" cy="591741"/>
              </a:xfrm>
              <a:prstGeom prst="ellipse">
                <a:avLst/>
              </a:prstGeom>
              <a:solidFill>
                <a:srgbClr val="FF0000"/>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sp>
            <p:nvSpPr>
              <p:cNvPr id="85"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grpSp>
        <p:nvGrpSpPr>
          <p:cNvPr id="86" name="Group 4"/>
          <p:cNvGrpSpPr>
            <a:grpSpLocks/>
          </p:cNvGrpSpPr>
          <p:nvPr/>
        </p:nvGrpSpPr>
        <p:grpSpPr bwMode="auto">
          <a:xfrm>
            <a:off x="2668981" y="4266502"/>
            <a:ext cx="895349" cy="861774"/>
            <a:chOff x="6139503" y="4859013"/>
            <a:chExt cx="1192668" cy="1147878"/>
          </a:xfrm>
        </p:grpSpPr>
        <p:sp>
          <p:nvSpPr>
            <p:cNvPr id="87" name="Rounded Rectangle 5"/>
            <p:cNvSpPr>
              <a:spLocks noChangeArrowheads="1"/>
            </p:cNvSpPr>
            <p:nvPr/>
          </p:nvSpPr>
          <p:spPr bwMode="auto">
            <a:xfrm>
              <a:off x="6139503" y="4871700"/>
              <a:ext cx="1192668" cy="1122822"/>
            </a:xfrm>
            <a:prstGeom prst="roundRect">
              <a:avLst>
                <a:gd name="adj" fmla="val 9375"/>
              </a:avLst>
            </a:prstGeom>
            <a:solidFill>
              <a:srgbClr val="FF0000"/>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88" name="TextBox 21"/>
            <p:cNvSpPr txBox="1">
              <a:spLocks noChangeArrowheads="1"/>
            </p:cNvSpPr>
            <p:nvPr/>
          </p:nvSpPr>
          <p:spPr bwMode="auto">
            <a:xfrm>
              <a:off x="6420130" y="4859013"/>
              <a:ext cx="771728" cy="114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1</a:t>
              </a:r>
            </a:p>
          </p:txBody>
        </p:sp>
      </p:grpSp>
      <p:grpSp>
        <p:nvGrpSpPr>
          <p:cNvPr id="89" name="Group 7"/>
          <p:cNvGrpSpPr>
            <a:grpSpLocks/>
          </p:cNvGrpSpPr>
          <p:nvPr/>
        </p:nvGrpSpPr>
        <p:grpSpPr bwMode="auto">
          <a:xfrm>
            <a:off x="2879723" y="3409254"/>
            <a:ext cx="894158" cy="867966"/>
            <a:chOff x="6420131" y="3715897"/>
            <a:chExt cx="1192668" cy="1156073"/>
          </a:xfrm>
        </p:grpSpPr>
        <p:sp>
          <p:nvSpPr>
            <p:cNvPr id="90" name="Rounded Rectangle 8"/>
            <p:cNvSpPr>
              <a:spLocks noChangeArrowheads="1"/>
            </p:cNvSpPr>
            <p:nvPr/>
          </p:nvSpPr>
          <p:spPr bwMode="auto">
            <a:xfrm>
              <a:off x="6420131" y="3749200"/>
              <a:ext cx="1192668" cy="1122770"/>
            </a:xfrm>
            <a:prstGeom prst="roundRect">
              <a:avLst>
                <a:gd name="adj" fmla="val 9375"/>
              </a:avLst>
            </a:prstGeom>
            <a:solidFill>
              <a:srgbClr val="C00000"/>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91" name="TextBox 22"/>
            <p:cNvSpPr txBox="1">
              <a:spLocks noChangeArrowheads="1"/>
            </p:cNvSpPr>
            <p:nvPr/>
          </p:nvSpPr>
          <p:spPr bwMode="auto">
            <a:xfrm>
              <a:off x="6700153" y="3715897"/>
              <a:ext cx="771728" cy="1147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2</a:t>
              </a:r>
            </a:p>
          </p:txBody>
        </p:sp>
      </p:grpSp>
      <p:grpSp>
        <p:nvGrpSpPr>
          <p:cNvPr id="92" name="Group 10"/>
          <p:cNvGrpSpPr>
            <a:grpSpLocks/>
          </p:cNvGrpSpPr>
          <p:nvPr/>
        </p:nvGrpSpPr>
        <p:grpSpPr bwMode="auto">
          <a:xfrm>
            <a:off x="2564205" y="2592483"/>
            <a:ext cx="894160" cy="872605"/>
            <a:chOff x="5999190" y="2626865"/>
            <a:chExt cx="1192668" cy="1163671"/>
          </a:xfrm>
        </p:grpSpPr>
        <p:sp>
          <p:nvSpPr>
            <p:cNvPr id="93" name="Rounded Rectangle 11"/>
            <p:cNvSpPr>
              <a:spLocks noChangeArrowheads="1"/>
            </p:cNvSpPr>
            <p:nvPr/>
          </p:nvSpPr>
          <p:spPr bwMode="auto">
            <a:xfrm>
              <a:off x="5999190" y="2626865"/>
              <a:ext cx="1192668" cy="1122553"/>
            </a:xfrm>
            <a:prstGeom prst="roundRect">
              <a:avLst>
                <a:gd name="adj" fmla="val 9375"/>
              </a:avLst>
            </a:prstGeom>
            <a:solidFill>
              <a:srgbClr val="FF0000"/>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94" name="TextBox 23"/>
            <p:cNvSpPr txBox="1">
              <a:spLocks noChangeArrowheads="1"/>
            </p:cNvSpPr>
            <p:nvPr/>
          </p:nvSpPr>
          <p:spPr bwMode="auto">
            <a:xfrm>
              <a:off x="6319132" y="2641309"/>
              <a:ext cx="771729" cy="1149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3</a:t>
              </a:r>
            </a:p>
          </p:txBody>
        </p:sp>
      </p:grpSp>
      <p:grpSp>
        <p:nvGrpSpPr>
          <p:cNvPr id="95" name="Group 13"/>
          <p:cNvGrpSpPr>
            <a:grpSpLocks/>
          </p:cNvGrpSpPr>
          <p:nvPr/>
        </p:nvGrpSpPr>
        <p:grpSpPr bwMode="auto">
          <a:xfrm>
            <a:off x="2116530" y="1741461"/>
            <a:ext cx="895349" cy="898648"/>
            <a:chOff x="5402860" y="1491637"/>
            <a:chExt cx="1192668" cy="1197785"/>
          </a:xfrm>
        </p:grpSpPr>
        <p:sp>
          <p:nvSpPr>
            <p:cNvPr id="96" name="Rounded Rectangle 14"/>
            <p:cNvSpPr>
              <a:spLocks noChangeArrowheads="1"/>
            </p:cNvSpPr>
            <p:nvPr/>
          </p:nvSpPr>
          <p:spPr bwMode="auto">
            <a:xfrm rot="20684149">
              <a:off x="5402860" y="1567446"/>
              <a:ext cx="1192668" cy="1121976"/>
            </a:xfrm>
            <a:prstGeom prst="roundRect">
              <a:avLst>
                <a:gd name="adj" fmla="val 9375"/>
              </a:avLst>
            </a:prstGeom>
            <a:solidFill>
              <a:srgbClr val="C00000"/>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97" name="TextBox 24"/>
            <p:cNvSpPr txBox="1">
              <a:spLocks noChangeArrowheads="1"/>
            </p:cNvSpPr>
            <p:nvPr/>
          </p:nvSpPr>
          <p:spPr bwMode="auto">
            <a:xfrm rot="20681241">
              <a:off x="5692174" y="1491637"/>
              <a:ext cx="771728" cy="1148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4</a:t>
              </a:r>
            </a:p>
          </p:txBody>
        </p:sp>
      </p:grpSp>
      <p:grpSp>
        <p:nvGrpSpPr>
          <p:cNvPr id="98" name="Group 16"/>
          <p:cNvGrpSpPr>
            <a:grpSpLocks/>
          </p:cNvGrpSpPr>
          <p:nvPr/>
        </p:nvGrpSpPr>
        <p:grpSpPr bwMode="auto">
          <a:xfrm>
            <a:off x="735404" y="2296021"/>
            <a:ext cx="1897856" cy="3149203"/>
            <a:chOff x="3560664" y="2230705"/>
            <a:chExt cx="2529883" cy="4198799"/>
          </a:xfrm>
        </p:grpSpPr>
        <p:sp>
          <p:nvSpPr>
            <p:cNvPr id="99"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en-US" altLang="id-ID" sz="1600" b="0" i="0" u="none" strike="noStrike" kern="1200" cap="none" spc="0" normalizeH="0" baseline="0" noProof="0">
                <a:ln>
                  <a:noFill/>
                </a:ln>
                <a:solidFill>
                  <a:srgbClr val="FFFFFF"/>
                </a:solidFill>
                <a:effectLst/>
                <a:uLnTx/>
                <a:uFillTx/>
                <a:latin typeface="Calibri" pitchFamily="34" charset="0"/>
                <a:ea typeface="MS PGothic" pitchFamily="34" charset="-128"/>
                <a:cs typeface="+mn-cs"/>
              </a:endParaRPr>
            </a:p>
          </p:txBody>
        </p:sp>
        <p:grpSp>
          <p:nvGrpSpPr>
            <p:cNvPr id="100" name="Group 18"/>
            <p:cNvGrpSpPr/>
            <p:nvPr/>
          </p:nvGrpSpPr>
          <p:grpSpPr>
            <a:xfrm>
              <a:off x="4158559" y="2230705"/>
              <a:ext cx="1931988" cy="3981365"/>
              <a:chOff x="1879600" y="2427657"/>
              <a:chExt cx="1931988" cy="3981365"/>
            </a:xfrm>
            <a:solidFill>
              <a:srgbClr val="C00000">
                <a:lumMod val="75000"/>
              </a:srgbClr>
            </a:solidFill>
          </p:grpSpPr>
          <p:sp>
            <p:nvSpPr>
              <p:cNvPr id="101" name="Rounded Rectangle 19"/>
              <p:cNvSpPr/>
              <p:nvPr/>
            </p:nvSpPr>
            <p:spPr bwMode="auto">
              <a:xfrm rot="3296091" flipH="1">
                <a:off x="2526506" y="2275966"/>
                <a:ext cx="333375" cy="1627188"/>
              </a:xfrm>
              <a:prstGeom prst="roundRect">
                <a:avLst>
                  <a:gd name="adj" fmla="val 50000"/>
                </a:avLst>
              </a:prstGeom>
              <a:solidFill>
                <a:srgbClr val="C00000"/>
              </a:solidFill>
              <a:ln w="9525" cap="flat" cmpd="sng" algn="ctr">
                <a:noFill/>
                <a:prstDash val="soli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02" name="Oval 20"/>
              <p:cNvSpPr>
                <a:spLocks noChangeArrowheads="1"/>
              </p:cNvSpPr>
              <p:nvPr/>
            </p:nvSpPr>
            <p:spPr bwMode="auto">
              <a:xfrm>
                <a:off x="1879938" y="2427657"/>
                <a:ext cx="823038" cy="823069"/>
              </a:xfrm>
              <a:prstGeom prst="ellipse">
                <a:avLst/>
              </a:prstGeom>
              <a:solidFill>
                <a:srgbClr val="C00000"/>
              </a:solidFill>
              <a:ln>
                <a:noFill/>
              </a:ln>
              <a:effectLst>
                <a:outerShdw blurRad="40000" dist="23000" dir="5400000" rotWithShape="0">
                  <a:srgbClr val="808080">
                    <a:alpha val="34999"/>
                  </a:srgbClr>
                </a:outerShdw>
              </a:effectLs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03" name="Rounded Rectangle 21"/>
              <p:cNvSpPr/>
              <p:nvPr/>
            </p:nvSpPr>
            <p:spPr bwMode="auto">
              <a:xfrm>
                <a:off x="1954213" y="3305460"/>
                <a:ext cx="674687" cy="1408112"/>
              </a:xfrm>
              <a:prstGeom prst="roundRect">
                <a:avLst>
                  <a:gd name="adj" fmla="val 29870"/>
                </a:avLst>
              </a:prstGeom>
              <a:solidFill>
                <a:srgbClr val="C00000"/>
              </a:solidFill>
              <a:ln w="9525" cap="flat" cmpd="sng" algn="ctr">
                <a:noFill/>
                <a:prstDash val="soli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04" name="Rounded Rectangle 22"/>
              <p:cNvSpPr/>
              <p:nvPr/>
            </p:nvSpPr>
            <p:spPr bwMode="auto">
              <a:xfrm>
                <a:off x="1954213" y="4408772"/>
                <a:ext cx="373062" cy="2000250"/>
              </a:xfrm>
              <a:prstGeom prst="roundRect">
                <a:avLst>
                  <a:gd name="adj" fmla="val 50000"/>
                </a:avLst>
              </a:prstGeom>
              <a:solidFill>
                <a:srgbClr val="C00000"/>
              </a:solidFill>
              <a:ln w="9525" cap="flat" cmpd="sng" algn="ctr">
                <a:noFill/>
                <a:prstDash val="soli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05" name="Rounded Rectangle 23"/>
              <p:cNvSpPr/>
              <p:nvPr/>
            </p:nvSpPr>
            <p:spPr bwMode="auto">
              <a:xfrm rot="20452300">
                <a:off x="2325688" y="4429410"/>
                <a:ext cx="371475" cy="774700"/>
              </a:xfrm>
              <a:prstGeom prst="roundRect">
                <a:avLst>
                  <a:gd name="adj" fmla="val 40463"/>
                </a:avLst>
              </a:prstGeom>
              <a:solidFill>
                <a:srgbClr val="C00000"/>
              </a:solidFill>
              <a:ln w="9525" cap="flat" cmpd="sng" algn="ctr">
                <a:noFill/>
                <a:prstDash val="soli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06" name="Rounded Rectangle 24"/>
              <p:cNvSpPr/>
              <p:nvPr/>
            </p:nvSpPr>
            <p:spPr bwMode="auto">
              <a:xfrm rot="14513746">
                <a:off x="2885282" y="2583941"/>
                <a:ext cx="350837" cy="1501775"/>
              </a:xfrm>
              <a:prstGeom prst="roundRect">
                <a:avLst>
                  <a:gd name="adj" fmla="val 50000"/>
                </a:avLst>
              </a:prstGeom>
              <a:solidFill>
                <a:srgbClr val="C00000"/>
              </a:solidFill>
              <a:ln w="9525" cap="flat" cmpd="sng" algn="ctr">
                <a:noFill/>
                <a:prstDash val="soli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107" name="Rounded Rectangle 25"/>
              <p:cNvSpPr/>
              <p:nvPr/>
            </p:nvSpPr>
            <p:spPr bwMode="auto">
              <a:xfrm>
                <a:off x="2413000" y="4916772"/>
                <a:ext cx="373063" cy="1423988"/>
              </a:xfrm>
              <a:prstGeom prst="roundRect">
                <a:avLst>
                  <a:gd name="adj" fmla="val 42456"/>
                </a:avLst>
              </a:prstGeom>
              <a:solidFill>
                <a:srgbClr val="C00000"/>
              </a:solidFill>
              <a:ln w="9525" cap="flat" cmpd="sng" algn="ctr">
                <a:noFill/>
                <a:prstDash val="soli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grpSp>
      </p:grpSp>
      <p:sp>
        <p:nvSpPr>
          <p:cNvPr id="108" name="TextBox 107"/>
          <p:cNvSpPr txBox="1"/>
          <p:nvPr/>
        </p:nvSpPr>
        <p:spPr>
          <a:xfrm>
            <a:off x="4298298" y="1742963"/>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9" name="TextBox 108"/>
          <p:cNvSpPr txBox="1"/>
          <p:nvPr/>
        </p:nvSpPr>
        <p:spPr>
          <a:xfrm>
            <a:off x="4836640" y="2674142"/>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p>
        </p:txBody>
      </p:sp>
      <p:sp>
        <p:nvSpPr>
          <p:cNvPr id="110" name="TextBox 109"/>
          <p:cNvSpPr txBox="1"/>
          <p:nvPr/>
        </p:nvSpPr>
        <p:spPr>
          <a:xfrm>
            <a:off x="5433977" y="3587508"/>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p>
        </p:txBody>
      </p:sp>
      <p:sp>
        <p:nvSpPr>
          <p:cNvPr id="111" name="TextBox 110"/>
          <p:cNvSpPr txBox="1"/>
          <p:nvPr/>
        </p:nvSpPr>
        <p:spPr>
          <a:xfrm>
            <a:off x="4917965" y="4421696"/>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p>
        </p:txBody>
      </p:sp>
    </p:spTree>
    <p:extLst>
      <p:ext uri="{BB962C8B-B14F-4D97-AF65-F5344CB8AC3E}">
        <p14:creationId xmlns:p14="http://schemas.microsoft.com/office/powerpoint/2010/main" val="124976774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14:bounceEnd="60000">
                                          <p:cBhvr additive="base">
                                            <p:cTn id="7" dur="500" fill="hold"/>
                                            <p:tgtEl>
                                              <p:spTgt spid="86"/>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0000">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14:bounceEnd="60000">
                                          <p:cBhvr additive="base">
                                            <p:cTn id="12" dur="500" fill="hold"/>
                                            <p:tgtEl>
                                              <p:spTgt spid="89"/>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8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60000">
                                      <p:stCondLst>
                                        <p:cond delay="0"/>
                                      </p:stCondLst>
                                      <p:childTnLst>
                                        <p:set>
                                          <p:cBhvr>
                                            <p:cTn id="16" dur="1" fill="hold">
                                              <p:stCondLst>
                                                <p:cond delay="0"/>
                                              </p:stCondLst>
                                            </p:cTn>
                                            <p:tgtEl>
                                              <p:spTgt spid="92"/>
                                            </p:tgtEl>
                                            <p:attrNameLst>
                                              <p:attrName>style.visibility</p:attrName>
                                            </p:attrNameLst>
                                          </p:cBhvr>
                                          <p:to>
                                            <p:strVal val="visible"/>
                                          </p:to>
                                        </p:set>
                                        <p:anim calcmode="lin" valueType="num" p14:bounceEnd="60000">
                                          <p:cBhvr additive="base">
                                            <p:cTn id="17" dur="500" fill="hold"/>
                                            <p:tgtEl>
                                              <p:spTgt spid="92"/>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9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0000">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14:bounceEnd="60000">
                                          <p:cBhvr additive="base">
                                            <p:cTn id="22" dur="500" fill="hold"/>
                                            <p:tgtEl>
                                              <p:spTgt spid="95"/>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95"/>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14:presetBounceEnd="60000">
                                      <p:stCondLst>
                                        <p:cond delay="0"/>
                                      </p:stCondLst>
                                      <p:childTnLst>
                                        <p:set>
                                          <p:cBhvr>
                                            <p:cTn id="26" dur="1" fill="hold">
                                              <p:stCondLst>
                                                <p:cond delay="0"/>
                                              </p:stCondLst>
                                            </p:cTn>
                                            <p:tgtEl>
                                              <p:spTgt spid="98"/>
                                            </p:tgtEl>
                                            <p:attrNameLst>
                                              <p:attrName>style.visibility</p:attrName>
                                            </p:attrNameLst>
                                          </p:cBhvr>
                                          <p:to>
                                            <p:strVal val="visible"/>
                                          </p:to>
                                        </p:set>
                                        <p:anim calcmode="lin" valueType="num" p14:bounceEnd="60000">
                                          <p:cBhvr additive="base">
                                            <p:cTn id="27" dur="500" fill="hold"/>
                                            <p:tgtEl>
                                              <p:spTgt spid="98"/>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9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p:tgtEl>
                                              <p:spTgt spid="57"/>
                                            </p:tgtEl>
                                            <p:attrNameLst>
                                              <p:attrName>ppt_x</p:attrName>
                                            </p:attrNameLst>
                                          </p:cBhvr>
                                          <p:tavLst>
                                            <p:tav tm="0">
                                              <p:val>
                                                <p:strVal val="#ppt_x-#ppt_w*1.125000"/>
                                              </p:val>
                                            </p:tav>
                                            <p:tav tm="100000">
                                              <p:val>
                                                <p:strVal val="#ppt_x"/>
                                              </p:val>
                                            </p:tav>
                                          </p:tavLst>
                                        </p:anim>
                                        <p:animEffect transition="in" filter="wipe(right)">
                                          <p:cBhvr>
                                            <p:cTn id="33" dur="500"/>
                                            <p:tgtEl>
                                              <p:spTgt spid="57"/>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108"/>
                                            </p:tgtEl>
                                            <p:attrNameLst>
                                              <p:attrName>style.visibility</p:attrName>
                                            </p:attrNameLst>
                                          </p:cBhvr>
                                          <p:to>
                                            <p:strVal val="visible"/>
                                          </p:to>
                                        </p:set>
                                        <p:anim calcmode="discrete" valueType="clr">
                                          <p:cBhvr override="childStyle">
                                            <p:cTn id="36" dur="100"/>
                                            <p:tgtEl>
                                              <p:spTgt spid="108"/>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108"/>
                                            </p:tgtEl>
                                            <p:attrNameLst>
                                              <p:attrName>fillcolor</p:attrName>
                                            </p:attrNameLst>
                                          </p:cBhvr>
                                          <p:tavLst>
                                            <p:tav tm="0">
                                              <p:val>
                                                <p:clrVal>
                                                  <a:schemeClr val="accent2"/>
                                                </p:clrVal>
                                              </p:val>
                                            </p:tav>
                                            <p:tav tm="50000">
                                              <p:val>
                                                <p:clrVal>
                                                  <a:schemeClr val="hlink"/>
                                                </p:clrVal>
                                              </p:val>
                                            </p:tav>
                                          </p:tavLst>
                                        </p:anim>
                                        <p:set>
                                          <p:cBhvr>
                                            <p:cTn id="38" dur="100"/>
                                            <p:tgtEl>
                                              <p:spTgt spid="108"/>
                                            </p:tgtEl>
                                            <p:attrNameLst>
                                              <p:attrName>fill.type</p:attrName>
                                            </p:attrNameLst>
                                          </p:cBhvr>
                                          <p:to>
                                            <p:strVal val="solid"/>
                                          </p:to>
                                        </p:set>
                                      </p:childTnLst>
                                    </p:cTn>
                                  </p:par>
                                </p:childTnLst>
                              </p:cTn>
                            </p:par>
                            <p:par>
                              <p:cTn id="39" fill="hold">
                                <p:stCondLst>
                                  <p:cond delay="3000"/>
                                </p:stCondLst>
                                <p:childTnLst>
                                  <p:par>
                                    <p:cTn id="40" presetID="12" presetClass="entr" presetSubtype="8" fill="hold" nodeType="afterEffect">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cBhvr additive="base">
                                            <p:cTn id="42" dur="500"/>
                                            <p:tgtEl>
                                              <p:spTgt spid="81"/>
                                            </p:tgtEl>
                                            <p:attrNameLst>
                                              <p:attrName>ppt_x</p:attrName>
                                            </p:attrNameLst>
                                          </p:cBhvr>
                                          <p:tavLst>
                                            <p:tav tm="0">
                                              <p:val>
                                                <p:strVal val="#ppt_x-#ppt_w*1.125000"/>
                                              </p:val>
                                            </p:tav>
                                            <p:tav tm="100000">
                                              <p:val>
                                                <p:strVal val="#ppt_x"/>
                                              </p:val>
                                            </p:tav>
                                          </p:tavLst>
                                        </p:anim>
                                        <p:animEffect transition="in" filter="wipe(right)">
                                          <p:cBhvr>
                                            <p:cTn id="43" dur="500"/>
                                            <p:tgtEl>
                                              <p:spTgt spid="81"/>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109"/>
                                            </p:tgtEl>
                                            <p:attrNameLst>
                                              <p:attrName>style.visibility</p:attrName>
                                            </p:attrNameLst>
                                          </p:cBhvr>
                                          <p:to>
                                            <p:strVal val="visible"/>
                                          </p:to>
                                        </p:set>
                                        <p:anim calcmode="discrete" valueType="clr">
                                          <p:cBhvr override="childStyle">
                                            <p:cTn id="46" dur="100"/>
                                            <p:tgtEl>
                                              <p:spTgt spid="109"/>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109"/>
                                            </p:tgtEl>
                                            <p:attrNameLst>
                                              <p:attrName>fillcolor</p:attrName>
                                            </p:attrNameLst>
                                          </p:cBhvr>
                                          <p:tavLst>
                                            <p:tav tm="0">
                                              <p:val>
                                                <p:clrVal>
                                                  <a:schemeClr val="accent2"/>
                                                </p:clrVal>
                                              </p:val>
                                            </p:tav>
                                            <p:tav tm="50000">
                                              <p:val>
                                                <p:clrVal>
                                                  <a:schemeClr val="hlink"/>
                                                </p:clrVal>
                                              </p:val>
                                            </p:tav>
                                          </p:tavLst>
                                        </p:anim>
                                        <p:set>
                                          <p:cBhvr>
                                            <p:cTn id="48" dur="100"/>
                                            <p:tgtEl>
                                              <p:spTgt spid="109"/>
                                            </p:tgtEl>
                                            <p:attrNameLst>
                                              <p:attrName>fill.type</p:attrName>
                                            </p:attrNameLst>
                                          </p:cBhvr>
                                          <p:to>
                                            <p:strVal val="solid"/>
                                          </p:to>
                                        </p:set>
                                      </p:childTnLst>
                                    </p:cTn>
                                  </p:par>
                                </p:childTnLst>
                              </p:cTn>
                            </p:par>
                            <p:par>
                              <p:cTn id="49" fill="hold">
                                <p:stCondLst>
                                  <p:cond delay="3500"/>
                                </p:stCondLst>
                                <p:childTnLst>
                                  <p:par>
                                    <p:cTn id="50" presetID="12" presetClass="entr" presetSubtype="8"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p:tgtEl>
                                              <p:spTgt spid="75"/>
                                            </p:tgtEl>
                                            <p:attrNameLst>
                                              <p:attrName>ppt_x</p:attrName>
                                            </p:attrNameLst>
                                          </p:cBhvr>
                                          <p:tavLst>
                                            <p:tav tm="0">
                                              <p:val>
                                                <p:strVal val="#ppt_x-#ppt_w*1.125000"/>
                                              </p:val>
                                            </p:tav>
                                            <p:tav tm="100000">
                                              <p:val>
                                                <p:strVal val="#ppt_x"/>
                                              </p:val>
                                            </p:tav>
                                          </p:tavLst>
                                        </p:anim>
                                        <p:animEffect transition="in" filter="wipe(right)">
                                          <p:cBhvr>
                                            <p:cTn id="53" dur="500"/>
                                            <p:tgtEl>
                                              <p:spTgt spid="75"/>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110"/>
                                            </p:tgtEl>
                                            <p:attrNameLst>
                                              <p:attrName>style.visibility</p:attrName>
                                            </p:attrNameLst>
                                          </p:cBhvr>
                                          <p:to>
                                            <p:strVal val="visible"/>
                                          </p:to>
                                        </p:set>
                                        <p:anim calcmode="discrete" valueType="clr">
                                          <p:cBhvr override="childStyle">
                                            <p:cTn id="56"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110"/>
                                            </p:tgtEl>
                                            <p:attrNameLst>
                                              <p:attrName>fillcolor</p:attrName>
                                            </p:attrNameLst>
                                          </p:cBhvr>
                                          <p:tavLst>
                                            <p:tav tm="0">
                                              <p:val>
                                                <p:clrVal>
                                                  <a:schemeClr val="accent2"/>
                                                </p:clrVal>
                                              </p:val>
                                            </p:tav>
                                            <p:tav tm="50000">
                                              <p:val>
                                                <p:clrVal>
                                                  <a:schemeClr val="hlink"/>
                                                </p:clrVal>
                                              </p:val>
                                            </p:tav>
                                          </p:tavLst>
                                        </p:anim>
                                        <p:set>
                                          <p:cBhvr>
                                            <p:cTn id="58" dur="100"/>
                                            <p:tgtEl>
                                              <p:spTgt spid="110"/>
                                            </p:tgtEl>
                                            <p:attrNameLst>
                                              <p:attrName>fill.type</p:attrName>
                                            </p:attrNameLst>
                                          </p:cBhvr>
                                          <p:to>
                                            <p:strVal val="solid"/>
                                          </p:to>
                                        </p:set>
                                      </p:childTnLst>
                                    </p:cTn>
                                  </p:par>
                                </p:childTnLst>
                              </p:cTn>
                            </p:par>
                            <p:par>
                              <p:cTn id="59" fill="hold">
                                <p:stCondLst>
                                  <p:cond delay="4000"/>
                                </p:stCondLst>
                                <p:childTnLst>
                                  <p:par>
                                    <p:cTn id="60" presetID="12" presetClass="entr" presetSubtype="8"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p:tgtEl>
                                              <p:spTgt spid="64"/>
                                            </p:tgtEl>
                                            <p:attrNameLst>
                                              <p:attrName>ppt_x</p:attrName>
                                            </p:attrNameLst>
                                          </p:cBhvr>
                                          <p:tavLst>
                                            <p:tav tm="0">
                                              <p:val>
                                                <p:strVal val="#ppt_x-#ppt_w*1.125000"/>
                                              </p:val>
                                            </p:tav>
                                            <p:tav tm="100000">
                                              <p:val>
                                                <p:strVal val="#ppt_x"/>
                                              </p:val>
                                            </p:tav>
                                          </p:tavLst>
                                        </p:anim>
                                        <p:animEffect transition="in" filter="wipe(right)">
                                          <p:cBhvr>
                                            <p:cTn id="63" dur="500"/>
                                            <p:tgtEl>
                                              <p:spTgt spid="64"/>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111"/>
                                            </p:tgtEl>
                                            <p:attrNameLst>
                                              <p:attrName>style.visibility</p:attrName>
                                            </p:attrNameLst>
                                          </p:cBhvr>
                                          <p:to>
                                            <p:strVal val="visible"/>
                                          </p:to>
                                        </p:set>
                                        <p:anim calcmode="discrete" valueType="clr">
                                          <p:cBhvr override="childStyle">
                                            <p:cTn id="66"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111"/>
                                            </p:tgtEl>
                                            <p:attrNameLst>
                                              <p:attrName>fillcolor</p:attrName>
                                            </p:attrNameLst>
                                          </p:cBhvr>
                                          <p:tavLst>
                                            <p:tav tm="0">
                                              <p:val>
                                                <p:clrVal>
                                                  <a:schemeClr val="accent2"/>
                                                </p:clrVal>
                                              </p:val>
                                            </p:tav>
                                            <p:tav tm="50000">
                                              <p:val>
                                                <p:clrVal>
                                                  <a:schemeClr val="hlink"/>
                                                </p:clrVal>
                                              </p:val>
                                            </p:tav>
                                          </p:tavLst>
                                        </p:anim>
                                        <p:set>
                                          <p:cBhvr>
                                            <p:cTn id="68" dur="100"/>
                                            <p:tgtEl>
                                              <p:spTgt spid="1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additive="base">
                                            <p:cTn id="12" dur="500" fill="hold"/>
                                            <p:tgtEl>
                                              <p:spTgt spid="89"/>
                                            </p:tgtEl>
                                            <p:attrNameLst>
                                              <p:attrName>ppt_x</p:attrName>
                                            </p:attrNameLst>
                                          </p:cBhvr>
                                          <p:tavLst>
                                            <p:tav tm="0">
                                              <p:val>
                                                <p:strVal val="#ppt_x"/>
                                              </p:val>
                                            </p:tav>
                                            <p:tav tm="100000">
                                              <p:val>
                                                <p:strVal val="#ppt_x"/>
                                              </p:val>
                                            </p:tav>
                                          </p:tavLst>
                                        </p:anim>
                                        <p:anim calcmode="lin" valueType="num">
                                          <p:cBhvr additive="base">
                                            <p:cTn id="13" dur="500" fill="hold"/>
                                            <p:tgtEl>
                                              <p:spTgt spid="8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2"/>
                                            </p:tgtEl>
                                            <p:attrNameLst>
                                              <p:attrName>style.visibility</p:attrName>
                                            </p:attrNameLst>
                                          </p:cBhvr>
                                          <p:to>
                                            <p:strVal val="visible"/>
                                          </p:to>
                                        </p:set>
                                        <p:anim calcmode="lin" valueType="num">
                                          <p:cBhvr additive="base">
                                            <p:cTn id="17" dur="500" fill="hold"/>
                                            <p:tgtEl>
                                              <p:spTgt spid="92"/>
                                            </p:tgtEl>
                                            <p:attrNameLst>
                                              <p:attrName>ppt_x</p:attrName>
                                            </p:attrNameLst>
                                          </p:cBhvr>
                                          <p:tavLst>
                                            <p:tav tm="0">
                                              <p:val>
                                                <p:strVal val="#ppt_x"/>
                                              </p:val>
                                            </p:tav>
                                            <p:tav tm="100000">
                                              <p:val>
                                                <p:strVal val="#ppt_x"/>
                                              </p:val>
                                            </p:tav>
                                          </p:tavLst>
                                        </p:anim>
                                        <p:anim calcmode="lin" valueType="num">
                                          <p:cBhvr additive="base">
                                            <p:cTn id="18" dur="500" fill="hold"/>
                                            <p:tgtEl>
                                              <p:spTgt spid="9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500" fill="hold"/>
                                            <p:tgtEl>
                                              <p:spTgt spid="95"/>
                                            </p:tgtEl>
                                            <p:attrNameLst>
                                              <p:attrName>ppt_x</p:attrName>
                                            </p:attrNameLst>
                                          </p:cBhvr>
                                          <p:tavLst>
                                            <p:tav tm="0">
                                              <p:val>
                                                <p:strVal val="#ppt_x"/>
                                              </p:val>
                                            </p:tav>
                                            <p:tav tm="100000">
                                              <p:val>
                                                <p:strVal val="#ppt_x"/>
                                              </p:val>
                                            </p:tav>
                                          </p:tavLst>
                                        </p:anim>
                                        <p:anim calcmode="lin" valueType="num">
                                          <p:cBhvr additive="base">
                                            <p:cTn id="23" dur="500" fill="hold"/>
                                            <p:tgtEl>
                                              <p:spTgt spid="95"/>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 calcmode="lin" valueType="num">
                                          <p:cBhvr additive="base">
                                            <p:cTn id="27" dur="500" fill="hold"/>
                                            <p:tgtEl>
                                              <p:spTgt spid="98"/>
                                            </p:tgtEl>
                                            <p:attrNameLst>
                                              <p:attrName>ppt_x</p:attrName>
                                            </p:attrNameLst>
                                          </p:cBhvr>
                                          <p:tavLst>
                                            <p:tav tm="0">
                                              <p:val>
                                                <p:strVal val="0-#ppt_w/2"/>
                                              </p:val>
                                            </p:tav>
                                            <p:tav tm="100000">
                                              <p:val>
                                                <p:strVal val="#ppt_x"/>
                                              </p:val>
                                            </p:tav>
                                          </p:tavLst>
                                        </p:anim>
                                        <p:anim calcmode="lin" valueType="num">
                                          <p:cBhvr additive="base">
                                            <p:cTn id="28" dur="500" fill="hold"/>
                                            <p:tgtEl>
                                              <p:spTgt spid="9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p:tgtEl>
                                              <p:spTgt spid="57"/>
                                            </p:tgtEl>
                                            <p:attrNameLst>
                                              <p:attrName>ppt_x</p:attrName>
                                            </p:attrNameLst>
                                          </p:cBhvr>
                                          <p:tavLst>
                                            <p:tav tm="0">
                                              <p:val>
                                                <p:strVal val="#ppt_x-#ppt_w*1.125000"/>
                                              </p:val>
                                            </p:tav>
                                            <p:tav tm="100000">
                                              <p:val>
                                                <p:strVal val="#ppt_x"/>
                                              </p:val>
                                            </p:tav>
                                          </p:tavLst>
                                        </p:anim>
                                        <p:animEffect transition="in" filter="wipe(right)">
                                          <p:cBhvr>
                                            <p:cTn id="33" dur="500"/>
                                            <p:tgtEl>
                                              <p:spTgt spid="57"/>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108"/>
                                            </p:tgtEl>
                                            <p:attrNameLst>
                                              <p:attrName>style.visibility</p:attrName>
                                            </p:attrNameLst>
                                          </p:cBhvr>
                                          <p:to>
                                            <p:strVal val="visible"/>
                                          </p:to>
                                        </p:set>
                                        <p:anim calcmode="discrete" valueType="clr">
                                          <p:cBhvr override="childStyle">
                                            <p:cTn id="36" dur="100"/>
                                            <p:tgtEl>
                                              <p:spTgt spid="108"/>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108"/>
                                            </p:tgtEl>
                                            <p:attrNameLst>
                                              <p:attrName>fillcolor</p:attrName>
                                            </p:attrNameLst>
                                          </p:cBhvr>
                                          <p:tavLst>
                                            <p:tav tm="0">
                                              <p:val>
                                                <p:clrVal>
                                                  <a:schemeClr val="accent2"/>
                                                </p:clrVal>
                                              </p:val>
                                            </p:tav>
                                            <p:tav tm="50000">
                                              <p:val>
                                                <p:clrVal>
                                                  <a:schemeClr val="hlink"/>
                                                </p:clrVal>
                                              </p:val>
                                            </p:tav>
                                          </p:tavLst>
                                        </p:anim>
                                        <p:set>
                                          <p:cBhvr>
                                            <p:cTn id="38" dur="100"/>
                                            <p:tgtEl>
                                              <p:spTgt spid="108"/>
                                            </p:tgtEl>
                                            <p:attrNameLst>
                                              <p:attrName>fill.type</p:attrName>
                                            </p:attrNameLst>
                                          </p:cBhvr>
                                          <p:to>
                                            <p:strVal val="solid"/>
                                          </p:to>
                                        </p:set>
                                      </p:childTnLst>
                                    </p:cTn>
                                  </p:par>
                                </p:childTnLst>
                              </p:cTn>
                            </p:par>
                            <p:par>
                              <p:cTn id="39" fill="hold">
                                <p:stCondLst>
                                  <p:cond delay="3000"/>
                                </p:stCondLst>
                                <p:childTnLst>
                                  <p:par>
                                    <p:cTn id="40" presetID="12" presetClass="entr" presetSubtype="8" fill="hold" nodeType="afterEffect">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cBhvr additive="base">
                                            <p:cTn id="42" dur="500"/>
                                            <p:tgtEl>
                                              <p:spTgt spid="81"/>
                                            </p:tgtEl>
                                            <p:attrNameLst>
                                              <p:attrName>ppt_x</p:attrName>
                                            </p:attrNameLst>
                                          </p:cBhvr>
                                          <p:tavLst>
                                            <p:tav tm="0">
                                              <p:val>
                                                <p:strVal val="#ppt_x-#ppt_w*1.125000"/>
                                              </p:val>
                                            </p:tav>
                                            <p:tav tm="100000">
                                              <p:val>
                                                <p:strVal val="#ppt_x"/>
                                              </p:val>
                                            </p:tav>
                                          </p:tavLst>
                                        </p:anim>
                                        <p:animEffect transition="in" filter="wipe(right)">
                                          <p:cBhvr>
                                            <p:cTn id="43" dur="500"/>
                                            <p:tgtEl>
                                              <p:spTgt spid="81"/>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109"/>
                                            </p:tgtEl>
                                            <p:attrNameLst>
                                              <p:attrName>style.visibility</p:attrName>
                                            </p:attrNameLst>
                                          </p:cBhvr>
                                          <p:to>
                                            <p:strVal val="visible"/>
                                          </p:to>
                                        </p:set>
                                        <p:anim calcmode="discrete" valueType="clr">
                                          <p:cBhvr override="childStyle">
                                            <p:cTn id="46" dur="100"/>
                                            <p:tgtEl>
                                              <p:spTgt spid="109"/>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109"/>
                                            </p:tgtEl>
                                            <p:attrNameLst>
                                              <p:attrName>fillcolor</p:attrName>
                                            </p:attrNameLst>
                                          </p:cBhvr>
                                          <p:tavLst>
                                            <p:tav tm="0">
                                              <p:val>
                                                <p:clrVal>
                                                  <a:schemeClr val="accent2"/>
                                                </p:clrVal>
                                              </p:val>
                                            </p:tav>
                                            <p:tav tm="50000">
                                              <p:val>
                                                <p:clrVal>
                                                  <a:schemeClr val="hlink"/>
                                                </p:clrVal>
                                              </p:val>
                                            </p:tav>
                                          </p:tavLst>
                                        </p:anim>
                                        <p:set>
                                          <p:cBhvr>
                                            <p:cTn id="48" dur="100"/>
                                            <p:tgtEl>
                                              <p:spTgt spid="109"/>
                                            </p:tgtEl>
                                            <p:attrNameLst>
                                              <p:attrName>fill.type</p:attrName>
                                            </p:attrNameLst>
                                          </p:cBhvr>
                                          <p:to>
                                            <p:strVal val="solid"/>
                                          </p:to>
                                        </p:set>
                                      </p:childTnLst>
                                    </p:cTn>
                                  </p:par>
                                </p:childTnLst>
                              </p:cTn>
                            </p:par>
                            <p:par>
                              <p:cTn id="49" fill="hold">
                                <p:stCondLst>
                                  <p:cond delay="3500"/>
                                </p:stCondLst>
                                <p:childTnLst>
                                  <p:par>
                                    <p:cTn id="50" presetID="12" presetClass="entr" presetSubtype="8"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p:tgtEl>
                                              <p:spTgt spid="75"/>
                                            </p:tgtEl>
                                            <p:attrNameLst>
                                              <p:attrName>ppt_x</p:attrName>
                                            </p:attrNameLst>
                                          </p:cBhvr>
                                          <p:tavLst>
                                            <p:tav tm="0">
                                              <p:val>
                                                <p:strVal val="#ppt_x-#ppt_w*1.125000"/>
                                              </p:val>
                                            </p:tav>
                                            <p:tav tm="100000">
                                              <p:val>
                                                <p:strVal val="#ppt_x"/>
                                              </p:val>
                                            </p:tav>
                                          </p:tavLst>
                                        </p:anim>
                                        <p:animEffect transition="in" filter="wipe(right)">
                                          <p:cBhvr>
                                            <p:cTn id="53" dur="500"/>
                                            <p:tgtEl>
                                              <p:spTgt spid="75"/>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110"/>
                                            </p:tgtEl>
                                            <p:attrNameLst>
                                              <p:attrName>style.visibility</p:attrName>
                                            </p:attrNameLst>
                                          </p:cBhvr>
                                          <p:to>
                                            <p:strVal val="visible"/>
                                          </p:to>
                                        </p:set>
                                        <p:anim calcmode="discrete" valueType="clr">
                                          <p:cBhvr override="childStyle">
                                            <p:cTn id="56" dur="100"/>
                                            <p:tgtEl>
                                              <p:spTgt spid="110"/>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110"/>
                                            </p:tgtEl>
                                            <p:attrNameLst>
                                              <p:attrName>fillcolor</p:attrName>
                                            </p:attrNameLst>
                                          </p:cBhvr>
                                          <p:tavLst>
                                            <p:tav tm="0">
                                              <p:val>
                                                <p:clrVal>
                                                  <a:schemeClr val="accent2"/>
                                                </p:clrVal>
                                              </p:val>
                                            </p:tav>
                                            <p:tav tm="50000">
                                              <p:val>
                                                <p:clrVal>
                                                  <a:schemeClr val="hlink"/>
                                                </p:clrVal>
                                              </p:val>
                                            </p:tav>
                                          </p:tavLst>
                                        </p:anim>
                                        <p:set>
                                          <p:cBhvr>
                                            <p:cTn id="58" dur="100"/>
                                            <p:tgtEl>
                                              <p:spTgt spid="110"/>
                                            </p:tgtEl>
                                            <p:attrNameLst>
                                              <p:attrName>fill.type</p:attrName>
                                            </p:attrNameLst>
                                          </p:cBhvr>
                                          <p:to>
                                            <p:strVal val="solid"/>
                                          </p:to>
                                        </p:set>
                                      </p:childTnLst>
                                    </p:cTn>
                                  </p:par>
                                </p:childTnLst>
                              </p:cTn>
                            </p:par>
                            <p:par>
                              <p:cTn id="59" fill="hold">
                                <p:stCondLst>
                                  <p:cond delay="4000"/>
                                </p:stCondLst>
                                <p:childTnLst>
                                  <p:par>
                                    <p:cTn id="60" presetID="12" presetClass="entr" presetSubtype="8"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p:tgtEl>
                                              <p:spTgt spid="64"/>
                                            </p:tgtEl>
                                            <p:attrNameLst>
                                              <p:attrName>ppt_x</p:attrName>
                                            </p:attrNameLst>
                                          </p:cBhvr>
                                          <p:tavLst>
                                            <p:tav tm="0">
                                              <p:val>
                                                <p:strVal val="#ppt_x-#ppt_w*1.125000"/>
                                              </p:val>
                                            </p:tav>
                                            <p:tav tm="100000">
                                              <p:val>
                                                <p:strVal val="#ppt_x"/>
                                              </p:val>
                                            </p:tav>
                                          </p:tavLst>
                                        </p:anim>
                                        <p:animEffect transition="in" filter="wipe(right)">
                                          <p:cBhvr>
                                            <p:cTn id="63" dur="500"/>
                                            <p:tgtEl>
                                              <p:spTgt spid="64"/>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111"/>
                                            </p:tgtEl>
                                            <p:attrNameLst>
                                              <p:attrName>style.visibility</p:attrName>
                                            </p:attrNameLst>
                                          </p:cBhvr>
                                          <p:to>
                                            <p:strVal val="visible"/>
                                          </p:to>
                                        </p:set>
                                        <p:anim calcmode="discrete" valueType="clr">
                                          <p:cBhvr override="childStyle">
                                            <p:cTn id="66" dur="100"/>
                                            <p:tgtEl>
                                              <p:spTgt spid="111"/>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111"/>
                                            </p:tgtEl>
                                            <p:attrNameLst>
                                              <p:attrName>fillcolor</p:attrName>
                                            </p:attrNameLst>
                                          </p:cBhvr>
                                          <p:tavLst>
                                            <p:tav tm="0">
                                              <p:val>
                                                <p:clrVal>
                                                  <a:schemeClr val="accent2"/>
                                                </p:clrVal>
                                              </p:val>
                                            </p:tav>
                                            <p:tav tm="50000">
                                              <p:val>
                                                <p:clrVal>
                                                  <a:schemeClr val="hlink"/>
                                                </p:clrVal>
                                              </p:val>
                                            </p:tav>
                                          </p:tavLst>
                                        </p:anim>
                                        <p:set>
                                          <p:cBhvr>
                                            <p:cTn id="68" dur="100"/>
                                            <p:tgtEl>
                                              <p:spTgt spid="1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54533" y="1971358"/>
            <a:ext cx="3035238" cy="2833237"/>
            <a:chOff x="1356184" y="1198174"/>
            <a:chExt cx="3035238" cy="2833237"/>
          </a:xfrm>
          <a:solidFill>
            <a:srgbClr val="414455"/>
          </a:solidFill>
        </p:grpSpPr>
        <p:grpSp>
          <p:nvGrpSpPr>
            <p:cNvPr id="36" name="组合 35"/>
            <p:cNvGrpSpPr/>
            <p:nvPr/>
          </p:nvGrpSpPr>
          <p:grpSpPr>
            <a:xfrm>
              <a:off x="1356184" y="1198174"/>
              <a:ext cx="3035238" cy="2833237"/>
              <a:chOff x="1356184" y="1198174"/>
              <a:chExt cx="3035238" cy="2833237"/>
            </a:xfrm>
            <a:grpFill/>
          </p:grpSpPr>
          <p:grpSp>
            <p:nvGrpSpPr>
              <p:cNvPr id="38" name="组合 37"/>
              <p:cNvGrpSpPr/>
              <p:nvPr/>
            </p:nvGrpSpPr>
            <p:grpSpPr>
              <a:xfrm>
                <a:off x="1356184" y="2251948"/>
                <a:ext cx="2361706" cy="1779463"/>
                <a:chOff x="1356184" y="2251948"/>
                <a:chExt cx="2361706" cy="1779463"/>
              </a:xfrm>
              <a:grpFill/>
            </p:grpSpPr>
            <p:sp>
              <p:nvSpPr>
                <p:cNvPr id="42" name="Freeform 5"/>
                <p:cNvSpPr>
                  <a:spLocks noEditPoints="1"/>
                </p:cNvSpPr>
                <p:nvPr/>
              </p:nvSpPr>
              <p:spPr bwMode="auto">
                <a:xfrm>
                  <a:off x="1356184" y="2251948"/>
                  <a:ext cx="1464389" cy="895164"/>
                </a:xfrm>
                <a:custGeom>
                  <a:avLst/>
                  <a:gdLst>
                    <a:gd name="T0" fmla="*/ 1069975 w 674"/>
                    <a:gd name="T1" fmla="*/ 654050 h 412"/>
                    <a:gd name="T2" fmla="*/ 1065213 w 674"/>
                    <a:gd name="T3" fmla="*/ 652463 h 412"/>
                    <a:gd name="T4" fmla="*/ 0 w 674"/>
                    <a:gd name="T5" fmla="*/ 522288 h 412"/>
                    <a:gd name="T6" fmla="*/ 4763 w 674"/>
                    <a:gd name="T7" fmla="*/ 519113 h 412"/>
                    <a:gd name="T8" fmla="*/ 641350 w 674"/>
                    <a:gd name="T9" fmla="*/ 0 h 412"/>
                    <a:gd name="T10" fmla="*/ 1069975 w 674"/>
                    <a:gd name="T11" fmla="*/ 654050 h 412"/>
                    <a:gd name="T12" fmla="*/ 7938 w 674"/>
                    <a:gd name="T13" fmla="*/ 519113 h 412"/>
                    <a:gd name="T14" fmla="*/ 1062038 w 674"/>
                    <a:gd name="T15" fmla="*/ 649288 h 412"/>
                    <a:gd name="T16" fmla="*/ 641350 w 674"/>
                    <a:gd name="T17" fmla="*/ 6350 h 412"/>
                    <a:gd name="T18" fmla="*/ 7938 w 674"/>
                    <a:gd name="T19" fmla="*/ 519113 h 4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4" h="412">
                      <a:moveTo>
                        <a:pt x="674" y="412"/>
                      </a:moveTo>
                      <a:lnTo>
                        <a:pt x="671" y="411"/>
                      </a:lnTo>
                      <a:lnTo>
                        <a:pt x="0" y="329"/>
                      </a:lnTo>
                      <a:lnTo>
                        <a:pt x="3" y="327"/>
                      </a:lnTo>
                      <a:lnTo>
                        <a:pt x="404" y="0"/>
                      </a:lnTo>
                      <a:lnTo>
                        <a:pt x="674" y="412"/>
                      </a:lnTo>
                      <a:close/>
                      <a:moveTo>
                        <a:pt x="5" y="327"/>
                      </a:moveTo>
                      <a:lnTo>
                        <a:pt x="669" y="409"/>
                      </a:lnTo>
                      <a:lnTo>
                        <a:pt x="404" y="4"/>
                      </a:lnTo>
                      <a:lnTo>
                        <a:pt x="5" y="32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6"/>
                <p:cNvSpPr>
                  <a:spLocks/>
                </p:cNvSpPr>
                <p:nvPr/>
              </p:nvSpPr>
              <p:spPr bwMode="auto">
                <a:xfrm>
                  <a:off x="1360529" y="2962429"/>
                  <a:ext cx="827793" cy="929927"/>
                </a:xfrm>
                <a:custGeom>
                  <a:avLst/>
                  <a:gdLst>
                    <a:gd name="T0" fmla="*/ 601663 w 381"/>
                    <a:gd name="T1" fmla="*/ 679450 h 428"/>
                    <a:gd name="T2" fmla="*/ 0 w 381"/>
                    <a:gd name="T3" fmla="*/ 3175 h 428"/>
                    <a:gd name="T4" fmla="*/ 1588 w 381"/>
                    <a:gd name="T5" fmla="*/ 0 h 428"/>
                    <a:gd name="T6" fmla="*/ 604838 w 381"/>
                    <a:gd name="T7" fmla="*/ 677863 h 428"/>
                    <a:gd name="T8" fmla="*/ 601663 w 381"/>
                    <a:gd name="T9" fmla="*/ 679450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1" h="428">
                      <a:moveTo>
                        <a:pt x="379" y="428"/>
                      </a:moveTo>
                      <a:lnTo>
                        <a:pt x="0" y="2"/>
                      </a:lnTo>
                      <a:lnTo>
                        <a:pt x="1" y="0"/>
                      </a:lnTo>
                      <a:lnTo>
                        <a:pt x="381" y="427"/>
                      </a:lnTo>
                      <a:lnTo>
                        <a:pt x="379" y="428"/>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Freeform 7"/>
                <p:cNvSpPr>
                  <a:spLocks noEditPoints="1"/>
                </p:cNvSpPr>
                <p:nvPr/>
              </p:nvSpPr>
              <p:spPr bwMode="auto">
                <a:xfrm>
                  <a:off x="2179630" y="3138420"/>
                  <a:ext cx="1538260" cy="892991"/>
                </a:xfrm>
                <a:custGeom>
                  <a:avLst/>
                  <a:gdLst>
                    <a:gd name="T0" fmla="*/ 1123950 w 708"/>
                    <a:gd name="T1" fmla="*/ 652463 h 411"/>
                    <a:gd name="T2" fmla="*/ 0 w 708"/>
                    <a:gd name="T3" fmla="*/ 552450 h 411"/>
                    <a:gd name="T4" fmla="*/ 463550 w 708"/>
                    <a:gd name="T5" fmla="*/ 0 h 411"/>
                    <a:gd name="T6" fmla="*/ 465138 w 708"/>
                    <a:gd name="T7" fmla="*/ 1588 h 411"/>
                    <a:gd name="T8" fmla="*/ 1123950 w 708"/>
                    <a:gd name="T9" fmla="*/ 652463 h 411"/>
                    <a:gd name="T10" fmla="*/ 7938 w 708"/>
                    <a:gd name="T11" fmla="*/ 547688 h 411"/>
                    <a:gd name="T12" fmla="*/ 1112838 w 708"/>
                    <a:gd name="T13" fmla="*/ 649288 h 411"/>
                    <a:gd name="T14" fmla="*/ 463550 w 708"/>
                    <a:gd name="T15" fmla="*/ 6350 h 411"/>
                    <a:gd name="T16" fmla="*/ 7938 w 708"/>
                    <a:gd name="T17" fmla="*/ 547688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8" h="411">
                      <a:moveTo>
                        <a:pt x="708" y="411"/>
                      </a:moveTo>
                      <a:lnTo>
                        <a:pt x="0" y="348"/>
                      </a:lnTo>
                      <a:lnTo>
                        <a:pt x="292" y="0"/>
                      </a:lnTo>
                      <a:lnTo>
                        <a:pt x="293" y="1"/>
                      </a:lnTo>
                      <a:lnTo>
                        <a:pt x="708" y="411"/>
                      </a:lnTo>
                      <a:close/>
                      <a:moveTo>
                        <a:pt x="5" y="345"/>
                      </a:moveTo>
                      <a:lnTo>
                        <a:pt x="701" y="409"/>
                      </a:lnTo>
                      <a:lnTo>
                        <a:pt x="292" y="4"/>
                      </a:lnTo>
                      <a:lnTo>
                        <a:pt x="5" y="345"/>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9" name="组合 38"/>
              <p:cNvGrpSpPr/>
              <p:nvPr/>
            </p:nvGrpSpPr>
            <p:grpSpPr>
              <a:xfrm>
                <a:off x="2231774" y="1198174"/>
                <a:ext cx="2159648" cy="1948937"/>
                <a:chOff x="2231774" y="1198174"/>
                <a:chExt cx="2159648" cy="1948937"/>
              </a:xfrm>
              <a:grpFill/>
            </p:grpSpPr>
            <p:sp>
              <p:nvSpPr>
                <p:cNvPr id="40" name="Freeform 8"/>
                <p:cNvSpPr>
                  <a:spLocks noEditPoints="1"/>
                </p:cNvSpPr>
                <p:nvPr/>
              </p:nvSpPr>
              <p:spPr bwMode="auto">
                <a:xfrm>
                  <a:off x="2853162" y="1232938"/>
                  <a:ext cx="1538260" cy="1914173"/>
                </a:xfrm>
                <a:custGeom>
                  <a:avLst/>
                  <a:gdLst>
                    <a:gd name="T0" fmla="*/ 0 w 708"/>
                    <a:gd name="T1" fmla="*/ 1398588 h 881"/>
                    <a:gd name="T2" fmla="*/ 176213 w 708"/>
                    <a:gd name="T3" fmla="*/ 0 h 881"/>
                    <a:gd name="T4" fmla="*/ 179388 w 708"/>
                    <a:gd name="T5" fmla="*/ 4763 h 881"/>
                    <a:gd name="T6" fmla="*/ 1123950 w 708"/>
                    <a:gd name="T7" fmla="*/ 1160463 h 881"/>
                    <a:gd name="T8" fmla="*/ 1120775 w 708"/>
                    <a:gd name="T9" fmla="*/ 1162050 h 881"/>
                    <a:gd name="T10" fmla="*/ 0 w 708"/>
                    <a:gd name="T11" fmla="*/ 1398588 h 881"/>
                    <a:gd name="T12" fmla="*/ 179388 w 708"/>
                    <a:gd name="T13" fmla="*/ 11113 h 881"/>
                    <a:gd name="T14" fmla="*/ 4763 w 708"/>
                    <a:gd name="T15" fmla="*/ 1393825 h 881"/>
                    <a:gd name="T16" fmla="*/ 1117600 w 708"/>
                    <a:gd name="T17" fmla="*/ 1157288 h 881"/>
                    <a:gd name="T18" fmla="*/ 179388 w 708"/>
                    <a:gd name="T19" fmla="*/ 11113 h 8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8" h="881">
                      <a:moveTo>
                        <a:pt x="0" y="881"/>
                      </a:moveTo>
                      <a:lnTo>
                        <a:pt x="111" y="0"/>
                      </a:lnTo>
                      <a:lnTo>
                        <a:pt x="113" y="3"/>
                      </a:lnTo>
                      <a:lnTo>
                        <a:pt x="708" y="731"/>
                      </a:lnTo>
                      <a:lnTo>
                        <a:pt x="706" y="732"/>
                      </a:lnTo>
                      <a:lnTo>
                        <a:pt x="0" y="881"/>
                      </a:lnTo>
                      <a:close/>
                      <a:moveTo>
                        <a:pt x="113" y="7"/>
                      </a:moveTo>
                      <a:lnTo>
                        <a:pt x="3" y="878"/>
                      </a:lnTo>
                      <a:lnTo>
                        <a:pt x="704" y="729"/>
                      </a:lnTo>
                      <a:lnTo>
                        <a:pt x="113" y="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9"/>
                <p:cNvSpPr>
                  <a:spLocks/>
                </p:cNvSpPr>
                <p:nvPr/>
              </p:nvSpPr>
              <p:spPr bwMode="auto">
                <a:xfrm>
                  <a:off x="2231774" y="1198174"/>
                  <a:ext cx="923391" cy="1060291"/>
                </a:xfrm>
                <a:custGeom>
                  <a:avLst/>
                  <a:gdLst>
                    <a:gd name="T0" fmla="*/ 3175 w 425"/>
                    <a:gd name="T1" fmla="*/ 774700 h 488"/>
                    <a:gd name="T2" fmla="*/ 0 w 425"/>
                    <a:gd name="T3" fmla="*/ 771525 h 488"/>
                    <a:gd name="T4" fmla="*/ 673100 w 425"/>
                    <a:gd name="T5" fmla="*/ 0 h 488"/>
                    <a:gd name="T6" fmla="*/ 674688 w 425"/>
                    <a:gd name="T7" fmla="*/ 1588 h 488"/>
                    <a:gd name="T8" fmla="*/ 3175 w 425"/>
                    <a:gd name="T9" fmla="*/ 774700 h 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5" h="488">
                      <a:moveTo>
                        <a:pt x="2" y="488"/>
                      </a:moveTo>
                      <a:lnTo>
                        <a:pt x="0" y="486"/>
                      </a:lnTo>
                      <a:lnTo>
                        <a:pt x="424" y="0"/>
                      </a:lnTo>
                      <a:lnTo>
                        <a:pt x="425" y="1"/>
                      </a:lnTo>
                      <a:lnTo>
                        <a:pt x="2" y="488"/>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sp>
          <p:nvSpPr>
            <p:cNvPr id="37" name="Freeform 10"/>
            <p:cNvSpPr>
              <a:spLocks/>
            </p:cNvSpPr>
            <p:nvPr/>
          </p:nvSpPr>
          <p:spPr bwMode="auto">
            <a:xfrm>
              <a:off x="3707027" y="2819029"/>
              <a:ext cx="682223" cy="1210210"/>
            </a:xfrm>
            <a:custGeom>
              <a:avLst/>
              <a:gdLst>
                <a:gd name="T0" fmla="*/ 3175 w 314"/>
                <a:gd name="T1" fmla="*/ 884238 h 557"/>
                <a:gd name="T2" fmla="*/ 0 w 314"/>
                <a:gd name="T3" fmla="*/ 884238 h 557"/>
                <a:gd name="T4" fmla="*/ 495300 w 314"/>
                <a:gd name="T5" fmla="*/ 0 h 557"/>
                <a:gd name="T6" fmla="*/ 498475 w 314"/>
                <a:gd name="T7" fmla="*/ 1588 h 557"/>
                <a:gd name="T8" fmla="*/ 3175 w 314"/>
                <a:gd name="T9" fmla="*/ 884238 h 5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557">
                  <a:moveTo>
                    <a:pt x="2" y="557"/>
                  </a:moveTo>
                  <a:lnTo>
                    <a:pt x="0" y="557"/>
                  </a:lnTo>
                  <a:lnTo>
                    <a:pt x="312" y="0"/>
                  </a:lnTo>
                  <a:lnTo>
                    <a:pt x="314" y="1"/>
                  </a:lnTo>
                  <a:lnTo>
                    <a:pt x="2" y="55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45" name="Oval 951"/>
          <p:cNvSpPr>
            <a:spLocks noChangeArrowheads="1"/>
          </p:cNvSpPr>
          <p:nvPr/>
        </p:nvSpPr>
        <p:spPr bwMode="auto">
          <a:xfrm>
            <a:off x="2232297" y="3401013"/>
            <a:ext cx="1049407" cy="1045082"/>
          </a:xfrm>
          <a:prstGeom prst="ellipse">
            <a:avLst/>
          </a:pr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Oval 952"/>
          <p:cNvSpPr>
            <a:spLocks noChangeArrowheads="1"/>
          </p:cNvSpPr>
          <p:nvPr/>
        </p:nvSpPr>
        <p:spPr bwMode="auto">
          <a:xfrm>
            <a:off x="933032" y="3294548"/>
            <a:ext cx="775649" cy="775664"/>
          </a:xfrm>
          <a:prstGeom prst="ellipse">
            <a:avLst/>
          </a:prstGeom>
          <a:solidFill>
            <a:srgbClr val="FF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Oval 953"/>
          <p:cNvSpPr>
            <a:spLocks noChangeArrowheads="1"/>
          </p:cNvSpPr>
          <p:nvPr/>
        </p:nvSpPr>
        <p:spPr bwMode="auto">
          <a:xfrm>
            <a:off x="3401200" y="4543867"/>
            <a:ext cx="469300" cy="469309"/>
          </a:xfrm>
          <a:prstGeom prst="ellipse">
            <a:avLst/>
          </a:pr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8" name="Oval 954"/>
          <p:cNvSpPr>
            <a:spLocks noChangeArrowheads="1"/>
          </p:cNvSpPr>
          <p:nvPr/>
        </p:nvSpPr>
        <p:spPr bwMode="auto">
          <a:xfrm>
            <a:off x="2619034" y="1625894"/>
            <a:ext cx="921218" cy="919064"/>
          </a:xfrm>
          <a:prstGeom prst="ellipse">
            <a:avLst/>
          </a:pr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9" name="Oval 955"/>
          <p:cNvSpPr>
            <a:spLocks noChangeArrowheads="1"/>
          </p:cNvSpPr>
          <p:nvPr/>
        </p:nvSpPr>
        <p:spPr bwMode="auto">
          <a:xfrm>
            <a:off x="2054137" y="4535176"/>
            <a:ext cx="258550" cy="260727"/>
          </a:xfrm>
          <a:prstGeom prst="ellipse">
            <a:avLst/>
          </a:pr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Oval 956"/>
          <p:cNvSpPr>
            <a:spLocks noChangeArrowheads="1"/>
          </p:cNvSpPr>
          <p:nvPr/>
        </p:nvSpPr>
        <p:spPr bwMode="auto">
          <a:xfrm>
            <a:off x="3861809" y="3118558"/>
            <a:ext cx="919046" cy="916891"/>
          </a:xfrm>
          <a:prstGeom prst="ellipse">
            <a:avLst/>
          </a:prstGeom>
          <a:solidFill>
            <a:srgbClr val="FF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Oval 957"/>
          <p:cNvSpPr>
            <a:spLocks noChangeArrowheads="1"/>
          </p:cNvSpPr>
          <p:nvPr/>
        </p:nvSpPr>
        <p:spPr bwMode="auto">
          <a:xfrm>
            <a:off x="2023719" y="2820894"/>
            <a:ext cx="417155" cy="417164"/>
          </a:xfrm>
          <a:prstGeom prst="ellipse">
            <a:avLst/>
          </a:prstGeom>
          <a:solidFill>
            <a:srgbClr val="FF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Oval 952"/>
          <p:cNvSpPr>
            <a:spLocks noChangeArrowheads="1"/>
          </p:cNvSpPr>
          <p:nvPr/>
        </p:nvSpPr>
        <p:spPr bwMode="auto">
          <a:xfrm>
            <a:off x="5325520" y="3394725"/>
            <a:ext cx="279320" cy="279596"/>
          </a:xfrm>
          <a:prstGeom prst="ellipse">
            <a:avLst/>
          </a:pr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Oval 952"/>
          <p:cNvSpPr>
            <a:spLocks noChangeArrowheads="1"/>
          </p:cNvSpPr>
          <p:nvPr/>
        </p:nvSpPr>
        <p:spPr bwMode="auto">
          <a:xfrm>
            <a:off x="5325520" y="3802770"/>
            <a:ext cx="279320" cy="279596"/>
          </a:xfrm>
          <a:prstGeom prst="ellipse">
            <a:avLst/>
          </a:prstGeom>
          <a:solidFill>
            <a:srgbClr val="FF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Oval 952"/>
          <p:cNvSpPr>
            <a:spLocks noChangeArrowheads="1"/>
          </p:cNvSpPr>
          <p:nvPr/>
        </p:nvSpPr>
        <p:spPr bwMode="auto">
          <a:xfrm>
            <a:off x="5325520" y="4210815"/>
            <a:ext cx="279320" cy="279596"/>
          </a:xfrm>
          <a:prstGeom prst="ellipse">
            <a:avLst/>
          </a:pr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Oval 952"/>
          <p:cNvSpPr>
            <a:spLocks noChangeArrowheads="1"/>
          </p:cNvSpPr>
          <p:nvPr/>
        </p:nvSpPr>
        <p:spPr bwMode="auto">
          <a:xfrm>
            <a:off x="5325520" y="4618861"/>
            <a:ext cx="279320" cy="279596"/>
          </a:xfrm>
          <a:prstGeom prst="ellipse">
            <a:avLst/>
          </a:prstGeom>
          <a:solidFill>
            <a:srgbClr val="FF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Rectangle 971"/>
          <p:cNvSpPr/>
          <p:nvPr/>
        </p:nvSpPr>
        <p:spPr>
          <a:xfrm>
            <a:off x="4516485" y="1484784"/>
            <a:ext cx="3545339" cy="491878"/>
          </a:xfrm>
          <a:prstGeom prst="rect">
            <a:avLst/>
          </a:prstGeom>
          <a:solidFill>
            <a:srgbClr val="C00000"/>
          </a:solidFill>
          <a:ln w="3175" cap="flat" cmpd="sng" algn="ctr">
            <a:noFill/>
            <a:prstDash val="solid"/>
          </a:ln>
          <a:effectLst/>
        </p:spPr>
        <p:txBody>
          <a:bodyPr anchor="ctr"/>
          <a:lstStyle/>
          <a:p>
            <a:pPr marL="0" marR="0" lvl="0" indent="0" algn="r" defTabSz="816337" rtl="0" eaLnBrk="1" fontAlgn="auto" latinLnBrk="0" hangingPunct="1">
              <a:lnSpc>
                <a:spcPct val="100000"/>
              </a:lnSpc>
              <a:spcBef>
                <a:spcPts val="600"/>
              </a:spcBef>
              <a:spcAft>
                <a:spcPts val="0"/>
              </a:spcAft>
              <a:buClrTx/>
              <a:buSzTx/>
              <a:buFontTx/>
              <a:buNone/>
              <a:tabLst/>
              <a:defRPr/>
            </a:pPr>
            <a:endParaRPr kumimoji="0" lang="bg-BG" altLang="zh-CN" sz="40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57" name="Rectangle 972"/>
          <p:cNvSpPr/>
          <p:nvPr/>
        </p:nvSpPr>
        <p:spPr>
          <a:xfrm>
            <a:off x="6289156" y="2050240"/>
            <a:ext cx="1727704" cy="418300"/>
          </a:xfrm>
          <a:prstGeom prst="rect">
            <a:avLst/>
          </a:prstGeom>
          <a:solidFill>
            <a:srgbClr val="C00000"/>
          </a:solidFill>
          <a:ln w="3175" cap="flat" cmpd="sng" algn="ctr">
            <a:noFill/>
            <a:prstDash val="solid"/>
          </a:ln>
          <a:effectLst/>
        </p:spPr>
        <p:txBody>
          <a:bodyPr anchor="ctr"/>
          <a:lstStyle/>
          <a:p>
            <a:pPr marL="0" marR="0" lvl="0" indent="0" algn="ctr" defTabSz="816337" rtl="0" eaLnBrk="1" fontAlgn="auto" latinLnBrk="0" hangingPunct="1">
              <a:lnSpc>
                <a:spcPct val="100000"/>
              </a:lnSpc>
              <a:spcBef>
                <a:spcPts val="600"/>
              </a:spcBef>
              <a:spcAft>
                <a:spcPts val="0"/>
              </a:spcAft>
              <a:buClrTx/>
              <a:buSzTx/>
              <a:buFontTx/>
              <a:buNone/>
              <a:tabLst/>
              <a:defRPr/>
            </a:pPr>
            <a:endParaRPr kumimoji="0" lang="bg-BG" altLang="zh-CN" sz="4000" b="0" i="1"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58" name="TextBox 974"/>
          <p:cNvSpPr txBox="1">
            <a:spLocks noChangeArrowheads="1"/>
          </p:cNvSpPr>
          <p:nvPr/>
        </p:nvSpPr>
        <p:spPr bwMode="auto">
          <a:xfrm>
            <a:off x="2634851" y="1865702"/>
            <a:ext cx="9060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ctr"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rPr>
              <a:t>2014</a:t>
            </a:r>
            <a:endParaRPr kumimoji="0" lang="bg-BG"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59" name="TextBox 975"/>
          <p:cNvSpPr txBox="1">
            <a:spLocks noChangeArrowheads="1"/>
          </p:cNvSpPr>
          <p:nvPr/>
        </p:nvSpPr>
        <p:spPr bwMode="auto">
          <a:xfrm>
            <a:off x="3895204" y="3376872"/>
            <a:ext cx="9101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rPr>
              <a:t>2015</a:t>
            </a:r>
            <a:endParaRPr kumimoji="0" lang="bg-BG"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60" name="TextBox 976"/>
          <p:cNvSpPr txBox="1">
            <a:spLocks noChangeArrowheads="1"/>
          </p:cNvSpPr>
          <p:nvPr/>
        </p:nvSpPr>
        <p:spPr bwMode="auto">
          <a:xfrm>
            <a:off x="973910" y="3506203"/>
            <a:ext cx="7534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Roboto Condensed" pitchFamily="2" charset="0"/>
              </a:rPr>
              <a:t>2013</a:t>
            </a:r>
            <a:endParaRPr kumimoji="0" lang="bg-BG" altLang="zh-CN"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61" name="TextBox 977"/>
          <p:cNvSpPr txBox="1">
            <a:spLocks noChangeArrowheads="1"/>
          </p:cNvSpPr>
          <p:nvPr/>
        </p:nvSpPr>
        <p:spPr bwMode="auto">
          <a:xfrm>
            <a:off x="2266093" y="3700948"/>
            <a:ext cx="105052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Roboto Condensed" pitchFamily="2" charset="0"/>
              </a:rPr>
              <a:t>2016</a:t>
            </a:r>
            <a:endParaRPr kumimoji="0" lang="bg-BG" altLang="zh-CN" sz="2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62" name="TextBox 61"/>
          <p:cNvSpPr txBox="1"/>
          <p:nvPr/>
        </p:nvSpPr>
        <p:spPr>
          <a:xfrm>
            <a:off x="5604840" y="3356992"/>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3" name="Text Placeholder 2"/>
          <p:cNvSpPr txBox="1">
            <a:spLocks/>
          </p:cNvSpPr>
          <p:nvPr/>
        </p:nvSpPr>
        <p:spPr bwMode="auto">
          <a:xfrm>
            <a:off x="6333632" y="213285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添加会议副标题</a:t>
            </a:r>
            <a:endParaRPr kumimoji="0" lang="en-AU" sz="15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4" name="TextBox 63"/>
          <p:cNvSpPr txBox="1"/>
          <p:nvPr/>
        </p:nvSpPr>
        <p:spPr>
          <a:xfrm>
            <a:off x="5604840" y="3765037"/>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5604840" y="4173082"/>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5604840" y="4581128"/>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7" name="Text Placeholder 2"/>
          <p:cNvSpPr txBox="1">
            <a:spLocks/>
          </p:cNvSpPr>
          <p:nvPr/>
        </p:nvSpPr>
        <p:spPr bwMode="auto">
          <a:xfrm>
            <a:off x="5037488" y="1576403"/>
            <a:ext cx="3278928"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年度利润对比表</a:t>
            </a:r>
            <a:endParaRPr kumimoji="0" lang="en-AU"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300" fill="hold"/>
                                        <p:tgtEl>
                                          <p:spTgt spid="50"/>
                                        </p:tgtEl>
                                        <p:attrNameLst>
                                          <p:attrName>ppt_w</p:attrName>
                                        </p:attrNameLst>
                                      </p:cBhvr>
                                      <p:tavLst>
                                        <p:tav tm="0">
                                          <p:val>
                                            <p:fltVal val="0"/>
                                          </p:val>
                                        </p:tav>
                                        <p:tav tm="100000">
                                          <p:val>
                                            <p:strVal val="#ppt_w"/>
                                          </p:val>
                                        </p:tav>
                                      </p:tavLst>
                                    </p:anim>
                                    <p:anim calcmode="lin" valueType="num">
                                      <p:cBhvr>
                                        <p:cTn id="8" dur="300" fill="hold"/>
                                        <p:tgtEl>
                                          <p:spTgt spid="50"/>
                                        </p:tgtEl>
                                        <p:attrNameLst>
                                          <p:attrName>ppt_h</p:attrName>
                                        </p:attrNameLst>
                                      </p:cBhvr>
                                      <p:tavLst>
                                        <p:tav tm="0">
                                          <p:val>
                                            <p:fltVal val="0"/>
                                          </p:val>
                                        </p:tav>
                                        <p:tav tm="100000">
                                          <p:val>
                                            <p:strVal val="#ppt_h"/>
                                          </p:val>
                                        </p:tav>
                                      </p:tavLst>
                                    </p:anim>
                                    <p:anim calcmode="lin" valueType="num">
                                      <p:cBhvr>
                                        <p:cTn id="9" dur="300" fill="hold"/>
                                        <p:tgtEl>
                                          <p:spTgt spid="50"/>
                                        </p:tgtEl>
                                        <p:attrNameLst>
                                          <p:attrName>ppt_x</p:attrName>
                                        </p:attrNameLst>
                                      </p:cBhvr>
                                      <p:tavLst>
                                        <p:tav tm="0">
                                          <p:val>
                                            <p:fltVal val="0.5"/>
                                          </p:val>
                                        </p:tav>
                                        <p:tav tm="100000">
                                          <p:val>
                                            <p:strVal val="#ppt_x"/>
                                          </p:val>
                                        </p:tav>
                                      </p:tavLst>
                                    </p:anim>
                                    <p:anim calcmode="lin" valueType="num">
                                      <p:cBhvr>
                                        <p:cTn id="10" dur="300" fill="hold"/>
                                        <p:tgtEl>
                                          <p:spTgt spid="50"/>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48"/>
                                        </p:tgtEl>
                                        <p:attrNameLst>
                                          <p:attrName>style.visibility</p:attrName>
                                        </p:attrNameLst>
                                      </p:cBhvr>
                                      <p:to>
                                        <p:strVal val="visible"/>
                                      </p:to>
                                    </p:set>
                                    <p:anim calcmode="lin" valueType="num">
                                      <p:cBhvr>
                                        <p:cTn id="13" dur="300" fill="hold"/>
                                        <p:tgtEl>
                                          <p:spTgt spid="48"/>
                                        </p:tgtEl>
                                        <p:attrNameLst>
                                          <p:attrName>ppt_w</p:attrName>
                                        </p:attrNameLst>
                                      </p:cBhvr>
                                      <p:tavLst>
                                        <p:tav tm="0">
                                          <p:val>
                                            <p:fltVal val="0"/>
                                          </p:val>
                                        </p:tav>
                                        <p:tav tm="100000">
                                          <p:val>
                                            <p:strVal val="#ppt_w"/>
                                          </p:val>
                                        </p:tav>
                                      </p:tavLst>
                                    </p:anim>
                                    <p:anim calcmode="lin" valueType="num">
                                      <p:cBhvr>
                                        <p:cTn id="14" dur="300" fill="hold"/>
                                        <p:tgtEl>
                                          <p:spTgt spid="48"/>
                                        </p:tgtEl>
                                        <p:attrNameLst>
                                          <p:attrName>ppt_h</p:attrName>
                                        </p:attrNameLst>
                                      </p:cBhvr>
                                      <p:tavLst>
                                        <p:tav tm="0">
                                          <p:val>
                                            <p:fltVal val="0"/>
                                          </p:val>
                                        </p:tav>
                                        <p:tav tm="100000">
                                          <p:val>
                                            <p:strVal val="#ppt_h"/>
                                          </p:val>
                                        </p:tav>
                                      </p:tavLst>
                                    </p:anim>
                                    <p:anim calcmode="lin" valueType="num">
                                      <p:cBhvr>
                                        <p:cTn id="15" dur="300" fill="hold"/>
                                        <p:tgtEl>
                                          <p:spTgt spid="48"/>
                                        </p:tgtEl>
                                        <p:attrNameLst>
                                          <p:attrName>ppt_x</p:attrName>
                                        </p:attrNameLst>
                                      </p:cBhvr>
                                      <p:tavLst>
                                        <p:tav tm="0">
                                          <p:val>
                                            <p:fltVal val="0.5"/>
                                          </p:val>
                                        </p:tav>
                                        <p:tav tm="100000">
                                          <p:val>
                                            <p:strVal val="#ppt_x"/>
                                          </p:val>
                                        </p:tav>
                                      </p:tavLst>
                                    </p:anim>
                                    <p:anim calcmode="lin" valueType="num">
                                      <p:cBhvr>
                                        <p:cTn id="16" dur="300" fill="hold"/>
                                        <p:tgtEl>
                                          <p:spTgt spid="48"/>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00"/>
                                  </p:stCondLst>
                                  <p:childTnLst>
                                    <p:set>
                                      <p:cBhvr>
                                        <p:cTn id="18" dur="1" fill="hold">
                                          <p:stCondLst>
                                            <p:cond delay="0"/>
                                          </p:stCondLst>
                                        </p:cTn>
                                        <p:tgtEl>
                                          <p:spTgt spid="47"/>
                                        </p:tgtEl>
                                        <p:attrNameLst>
                                          <p:attrName>style.visibility</p:attrName>
                                        </p:attrNameLst>
                                      </p:cBhvr>
                                      <p:to>
                                        <p:strVal val="visible"/>
                                      </p:to>
                                    </p:set>
                                    <p:anim calcmode="lin" valueType="num">
                                      <p:cBhvr>
                                        <p:cTn id="19" dur="300" fill="hold"/>
                                        <p:tgtEl>
                                          <p:spTgt spid="47"/>
                                        </p:tgtEl>
                                        <p:attrNameLst>
                                          <p:attrName>ppt_w</p:attrName>
                                        </p:attrNameLst>
                                      </p:cBhvr>
                                      <p:tavLst>
                                        <p:tav tm="0">
                                          <p:val>
                                            <p:fltVal val="0"/>
                                          </p:val>
                                        </p:tav>
                                        <p:tav tm="100000">
                                          <p:val>
                                            <p:strVal val="#ppt_w"/>
                                          </p:val>
                                        </p:tav>
                                      </p:tavLst>
                                    </p:anim>
                                    <p:anim calcmode="lin" valueType="num">
                                      <p:cBhvr>
                                        <p:cTn id="20" dur="300" fill="hold"/>
                                        <p:tgtEl>
                                          <p:spTgt spid="47"/>
                                        </p:tgtEl>
                                        <p:attrNameLst>
                                          <p:attrName>ppt_h</p:attrName>
                                        </p:attrNameLst>
                                      </p:cBhvr>
                                      <p:tavLst>
                                        <p:tav tm="0">
                                          <p:val>
                                            <p:fltVal val="0"/>
                                          </p:val>
                                        </p:tav>
                                        <p:tav tm="100000">
                                          <p:val>
                                            <p:strVal val="#ppt_h"/>
                                          </p:val>
                                        </p:tav>
                                      </p:tavLst>
                                    </p:anim>
                                    <p:anim calcmode="lin" valueType="num">
                                      <p:cBhvr>
                                        <p:cTn id="21" dur="300" fill="hold"/>
                                        <p:tgtEl>
                                          <p:spTgt spid="47"/>
                                        </p:tgtEl>
                                        <p:attrNameLst>
                                          <p:attrName>ppt_x</p:attrName>
                                        </p:attrNameLst>
                                      </p:cBhvr>
                                      <p:tavLst>
                                        <p:tav tm="0">
                                          <p:val>
                                            <p:fltVal val="0.5"/>
                                          </p:val>
                                        </p:tav>
                                        <p:tav tm="100000">
                                          <p:val>
                                            <p:strVal val="#ppt_x"/>
                                          </p:val>
                                        </p:tav>
                                      </p:tavLst>
                                    </p:anim>
                                    <p:anim calcmode="lin" valueType="num">
                                      <p:cBhvr>
                                        <p:cTn id="22" dur="300" fill="hold"/>
                                        <p:tgtEl>
                                          <p:spTgt spid="4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300"/>
                                  </p:stCondLst>
                                  <p:childTnLst>
                                    <p:set>
                                      <p:cBhvr>
                                        <p:cTn id="24" dur="1" fill="hold">
                                          <p:stCondLst>
                                            <p:cond delay="0"/>
                                          </p:stCondLst>
                                        </p:cTn>
                                        <p:tgtEl>
                                          <p:spTgt spid="45"/>
                                        </p:tgtEl>
                                        <p:attrNameLst>
                                          <p:attrName>style.visibility</p:attrName>
                                        </p:attrNameLst>
                                      </p:cBhvr>
                                      <p:to>
                                        <p:strVal val="visible"/>
                                      </p:to>
                                    </p:set>
                                    <p:anim calcmode="lin" valueType="num">
                                      <p:cBhvr>
                                        <p:cTn id="25" dur="300" fill="hold"/>
                                        <p:tgtEl>
                                          <p:spTgt spid="45"/>
                                        </p:tgtEl>
                                        <p:attrNameLst>
                                          <p:attrName>ppt_w</p:attrName>
                                        </p:attrNameLst>
                                      </p:cBhvr>
                                      <p:tavLst>
                                        <p:tav tm="0">
                                          <p:val>
                                            <p:fltVal val="0"/>
                                          </p:val>
                                        </p:tav>
                                        <p:tav tm="100000">
                                          <p:val>
                                            <p:strVal val="#ppt_w"/>
                                          </p:val>
                                        </p:tav>
                                      </p:tavLst>
                                    </p:anim>
                                    <p:anim calcmode="lin" valueType="num">
                                      <p:cBhvr>
                                        <p:cTn id="26" dur="300" fill="hold"/>
                                        <p:tgtEl>
                                          <p:spTgt spid="45"/>
                                        </p:tgtEl>
                                        <p:attrNameLst>
                                          <p:attrName>ppt_h</p:attrName>
                                        </p:attrNameLst>
                                      </p:cBhvr>
                                      <p:tavLst>
                                        <p:tav tm="0">
                                          <p:val>
                                            <p:fltVal val="0"/>
                                          </p:val>
                                        </p:tav>
                                        <p:tav tm="100000">
                                          <p:val>
                                            <p:strVal val="#ppt_h"/>
                                          </p:val>
                                        </p:tav>
                                      </p:tavLst>
                                    </p:anim>
                                    <p:anim calcmode="lin" valueType="num">
                                      <p:cBhvr>
                                        <p:cTn id="27" dur="300" fill="hold"/>
                                        <p:tgtEl>
                                          <p:spTgt spid="45"/>
                                        </p:tgtEl>
                                        <p:attrNameLst>
                                          <p:attrName>ppt_x</p:attrName>
                                        </p:attrNameLst>
                                      </p:cBhvr>
                                      <p:tavLst>
                                        <p:tav tm="0">
                                          <p:val>
                                            <p:fltVal val="0.5"/>
                                          </p:val>
                                        </p:tav>
                                        <p:tav tm="100000">
                                          <p:val>
                                            <p:strVal val="#ppt_x"/>
                                          </p:val>
                                        </p:tav>
                                      </p:tavLst>
                                    </p:anim>
                                    <p:anim calcmode="lin" valueType="num">
                                      <p:cBhvr>
                                        <p:cTn id="28" dur="300" fill="hold"/>
                                        <p:tgtEl>
                                          <p:spTgt spid="45"/>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400"/>
                                  </p:stCondLst>
                                  <p:childTnLst>
                                    <p:set>
                                      <p:cBhvr>
                                        <p:cTn id="30" dur="1" fill="hold">
                                          <p:stCondLst>
                                            <p:cond delay="0"/>
                                          </p:stCondLst>
                                        </p:cTn>
                                        <p:tgtEl>
                                          <p:spTgt spid="51"/>
                                        </p:tgtEl>
                                        <p:attrNameLst>
                                          <p:attrName>style.visibility</p:attrName>
                                        </p:attrNameLst>
                                      </p:cBhvr>
                                      <p:to>
                                        <p:strVal val="visible"/>
                                      </p:to>
                                    </p:set>
                                    <p:anim calcmode="lin" valueType="num">
                                      <p:cBhvr>
                                        <p:cTn id="31" dur="300" fill="hold"/>
                                        <p:tgtEl>
                                          <p:spTgt spid="51"/>
                                        </p:tgtEl>
                                        <p:attrNameLst>
                                          <p:attrName>ppt_w</p:attrName>
                                        </p:attrNameLst>
                                      </p:cBhvr>
                                      <p:tavLst>
                                        <p:tav tm="0">
                                          <p:val>
                                            <p:fltVal val="0"/>
                                          </p:val>
                                        </p:tav>
                                        <p:tav tm="100000">
                                          <p:val>
                                            <p:strVal val="#ppt_w"/>
                                          </p:val>
                                        </p:tav>
                                      </p:tavLst>
                                    </p:anim>
                                    <p:anim calcmode="lin" valueType="num">
                                      <p:cBhvr>
                                        <p:cTn id="32" dur="300" fill="hold"/>
                                        <p:tgtEl>
                                          <p:spTgt spid="51"/>
                                        </p:tgtEl>
                                        <p:attrNameLst>
                                          <p:attrName>ppt_h</p:attrName>
                                        </p:attrNameLst>
                                      </p:cBhvr>
                                      <p:tavLst>
                                        <p:tav tm="0">
                                          <p:val>
                                            <p:fltVal val="0"/>
                                          </p:val>
                                        </p:tav>
                                        <p:tav tm="100000">
                                          <p:val>
                                            <p:strVal val="#ppt_h"/>
                                          </p:val>
                                        </p:tav>
                                      </p:tavLst>
                                    </p:anim>
                                    <p:anim calcmode="lin" valueType="num">
                                      <p:cBhvr>
                                        <p:cTn id="33" dur="300" fill="hold"/>
                                        <p:tgtEl>
                                          <p:spTgt spid="51"/>
                                        </p:tgtEl>
                                        <p:attrNameLst>
                                          <p:attrName>ppt_x</p:attrName>
                                        </p:attrNameLst>
                                      </p:cBhvr>
                                      <p:tavLst>
                                        <p:tav tm="0">
                                          <p:val>
                                            <p:fltVal val="0.5"/>
                                          </p:val>
                                        </p:tav>
                                        <p:tav tm="100000">
                                          <p:val>
                                            <p:strVal val="#ppt_x"/>
                                          </p:val>
                                        </p:tav>
                                      </p:tavLst>
                                    </p:anim>
                                    <p:anim calcmode="lin" valueType="num">
                                      <p:cBhvr>
                                        <p:cTn id="34" dur="300" fill="hold"/>
                                        <p:tgtEl>
                                          <p:spTgt spid="51"/>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49"/>
                                        </p:tgtEl>
                                        <p:attrNameLst>
                                          <p:attrName>style.visibility</p:attrName>
                                        </p:attrNameLst>
                                      </p:cBhvr>
                                      <p:to>
                                        <p:strVal val="visible"/>
                                      </p:to>
                                    </p:set>
                                    <p:anim calcmode="lin" valueType="num">
                                      <p:cBhvr>
                                        <p:cTn id="37" dur="300" fill="hold"/>
                                        <p:tgtEl>
                                          <p:spTgt spid="49"/>
                                        </p:tgtEl>
                                        <p:attrNameLst>
                                          <p:attrName>ppt_w</p:attrName>
                                        </p:attrNameLst>
                                      </p:cBhvr>
                                      <p:tavLst>
                                        <p:tav tm="0">
                                          <p:val>
                                            <p:fltVal val="0"/>
                                          </p:val>
                                        </p:tav>
                                        <p:tav tm="100000">
                                          <p:val>
                                            <p:strVal val="#ppt_w"/>
                                          </p:val>
                                        </p:tav>
                                      </p:tavLst>
                                    </p:anim>
                                    <p:anim calcmode="lin" valueType="num">
                                      <p:cBhvr>
                                        <p:cTn id="38" dur="300" fill="hold"/>
                                        <p:tgtEl>
                                          <p:spTgt spid="49"/>
                                        </p:tgtEl>
                                        <p:attrNameLst>
                                          <p:attrName>ppt_h</p:attrName>
                                        </p:attrNameLst>
                                      </p:cBhvr>
                                      <p:tavLst>
                                        <p:tav tm="0">
                                          <p:val>
                                            <p:fltVal val="0"/>
                                          </p:val>
                                        </p:tav>
                                        <p:tav tm="100000">
                                          <p:val>
                                            <p:strVal val="#ppt_h"/>
                                          </p:val>
                                        </p:tav>
                                      </p:tavLst>
                                    </p:anim>
                                    <p:anim calcmode="lin" valueType="num">
                                      <p:cBhvr>
                                        <p:cTn id="39" dur="300" fill="hold"/>
                                        <p:tgtEl>
                                          <p:spTgt spid="49"/>
                                        </p:tgtEl>
                                        <p:attrNameLst>
                                          <p:attrName>ppt_x</p:attrName>
                                        </p:attrNameLst>
                                      </p:cBhvr>
                                      <p:tavLst>
                                        <p:tav tm="0">
                                          <p:val>
                                            <p:fltVal val="0.5"/>
                                          </p:val>
                                        </p:tav>
                                        <p:tav tm="100000">
                                          <p:val>
                                            <p:strVal val="#ppt_x"/>
                                          </p:val>
                                        </p:tav>
                                      </p:tavLst>
                                    </p:anim>
                                    <p:anim calcmode="lin" valueType="num">
                                      <p:cBhvr>
                                        <p:cTn id="40" dur="300" fill="hold"/>
                                        <p:tgtEl>
                                          <p:spTgt spid="49"/>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600"/>
                                  </p:stCondLst>
                                  <p:childTnLst>
                                    <p:set>
                                      <p:cBhvr>
                                        <p:cTn id="42" dur="1" fill="hold">
                                          <p:stCondLst>
                                            <p:cond delay="0"/>
                                          </p:stCondLst>
                                        </p:cTn>
                                        <p:tgtEl>
                                          <p:spTgt spid="46"/>
                                        </p:tgtEl>
                                        <p:attrNameLst>
                                          <p:attrName>style.visibility</p:attrName>
                                        </p:attrNameLst>
                                      </p:cBhvr>
                                      <p:to>
                                        <p:strVal val="visible"/>
                                      </p:to>
                                    </p:set>
                                    <p:anim calcmode="lin" valueType="num">
                                      <p:cBhvr>
                                        <p:cTn id="43" dur="300" fill="hold"/>
                                        <p:tgtEl>
                                          <p:spTgt spid="46"/>
                                        </p:tgtEl>
                                        <p:attrNameLst>
                                          <p:attrName>ppt_w</p:attrName>
                                        </p:attrNameLst>
                                      </p:cBhvr>
                                      <p:tavLst>
                                        <p:tav tm="0">
                                          <p:val>
                                            <p:fltVal val="0"/>
                                          </p:val>
                                        </p:tav>
                                        <p:tav tm="100000">
                                          <p:val>
                                            <p:strVal val="#ppt_w"/>
                                          </p:val>
                                        </p:tav>
                                      </p:tavLst>
                                    </p:anim>
                                    <p:anim calcmode="lin" valueType="num">
                                      <p:cBhvr>
                                        <p:cTn id="44" dur="300" fill="hold"/>
                                        <p:tgtEl>
                                          <p:spTgt spid="46"/>
                                        </p:tgtEl>
                                        <p:attrNameLst>
                                          <p:attrName>ppt_h</p:attrName>
                                        </p:attrNameLst>
                                      </p:cBhvr>
                                      <p:tavLst>
                                        <p:tav tm="0">
                                          <p:val>
                                            <p:fltVal val="0"/>
                                          </p:val>
                                        </p:tav>
                                        <p:tav tm="100000">
                                          <p:val>
                                            <p:strVal val="#ppt_h"/>
                                          </p:val>
                                        </p:tav>
                                      </p:tavLst>
                                    </p:anim>
                                    <p:anim calcmode="lin" valueType="num">
                                      <p:cBhvr>
                                        <p:cTn id="45" dur="300" fill="hold"/>
                                        <p:tgtEl>
                                          <p:spTgt spid="46"/>
                                        </p:tgtEl>
                                        <p:attrNameLst>
                                          <p:attrName>ppt_x</p:attrName>
                                        </p:attrNameLst>
                                      </p:cBhvr>
                                      <p:tavLst>
                                        <p:tav tm="0">
                                          <p:val>
                                            <p:fltVal val="0.5"/>
                                          </p:val>
                                        </p:tav>
                                        <p:tav tm="100000">
                                          <p:val>
                                            <p:strVal val="#ppt_x"/>
                                          </p:val>
                                        </p:tav>
                                      </p:tavLst>
                                    </p:anim>
                                    <p:anim calcmode="lin" valueType="num">
                                      <p:cBhvr>
                                        <p:cTn id="46" dur="300" fill="hold"/>
                                        <p:tgtEl>
                                          <p:spTgt spid="46"/>
                                        </p:tgtEl>
                                        <p:attrNameLst>
                                          <p:attrName>ppt_y</p:attrName>
                                        </p:attrNameLst>
                                      </p:cBhvr>
                                      <p:tavLst>
                                        <p:tav tm="0">
                                          <p:val>
                                            <p:fltVal val="0.5"/>
                                          </p:val>
                                        </p:tav>
                                        <p:tav tm="100000">
                                          <p:val>
                                            <p:strVal val="#ppt_y"/>
                                          </p:val>
                                        </p:tav>
                                      </p:tavLst>
                                    </p:anim>
                                  </p:childTnLst>
                                </p:cTn>
                              </p:par>
                            </p:childTnLst>
                          </p:cTn>
                        </p:par>
                        <p:par>
                          <p:cTn id="47" fill="hold">
                            <p:stCondLst>
                              <p:cond delay="900"/>
                            </p:stCondLst>
                            <p:childTnLst>
                              <p:par>
                                <p:cTn id="48" presetID="14" presetClass="entr" presetSubtype="10"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randombar(horizontal)">
                                      <p:cBhvr>
                                        <p:cTn id="50" dur="500"/>
                                        <p:tgtEl>
                                          <p:spTgt spid="35"/>
                                        </p:tgtEl>
                                      </p:cBhvr>
                                    </p:animEffect>
                                  </p:childTnLst>
                                </p:cTn>
                              </p:par>
                            </p:childTnLst>
                          </p:cTn>
                        </p:par>
                        <p:par>
                          <p:cTn id="51" fill="hold">
                            <p:stCondLst>
                              <p:cond delay="1400"/>
                            </p:stCondLst>
                            <p:childTnLst>
                              <p:par>
                                <p:cTn id="52" presetID="12" presetClass="entr" presetSubtype="4" fill="hold" grpId="0" nodeType="afterEffect">
                                  <p:stCondLst>
                                    <p:cond delay="0"/>
                                  </p:stCondLst>
                                  <p:iterate type="lt">
                                    <p:tmPct val="30000"/>
                                  </p:iterate>
                                  <p:childTnLst>
                                    <p:set>
                                      <p:cBhvr>
                                        <p:cTn id="53" dur="1" fill="hold">
                                          <p:stCondLst>
                                            <p:cond delay="0"/>
                                          </p:stCondLst>
                                        </p:cTn>
                                        <p:tgtEl>
                                          <p:spTgt spid="60"/>
                                        </p:tgtEl>
                                        <p:attrNameLst>
                                          <p:attrName>style.visibility</p:attrName>
                                        </p:attrNameLst>
                                      </p:cBhvr>
                                      <p:to>
                                        <p:strVal val="visible"/>
                                      </p:to>
                                    </p:set>
                                    <p:anim calcmode="lin" valueType="num">
                                      <p:cBhvr additive="base">
                                        <p:cTn id="54" dur="500"/>
                                        <p:tgtEl>
                                          <p:spTgt spid="60"/>
                                        </p:tgtEl>
                                        <p:attrNameLst>
                                          <p:attrName>ppt_y</p:attrName>
                                        </p:attrNameLst>
                                      </p:cBhvr>
                                      <p:tavLst>
                                        <p:tav tm="0">
                                          <p:val>
                                            <p:strVal val="#ppt_y+#ppt_h*1.125000"/>
                                          </p:val>
                                        </p:tav>
                                        <p:tav tm="100000">
                                          <p:val>
                                            <p:strVal val="#ppt_y"/>
                                          </p:val>
                                        </p:tav>
                                      </p:tavLst>
                                    </p:anim>
                                    <p:animEffect transition="in" filter="wipe(up)">
                                      <p:cBhvr>
                                        <p:cTn id="55" dur="500"/>
                                        <p:tgtEl>
                                          <p:spTgt spid="60"/>
                                        </p:tgtEl>
                                      </p:cBhvr>
                                    </p:animEffect>
                                  </p:childTnLst>
                                </p:cTn>
                              </p:par>
                              <p:par>
                                <p:cTn id="56" presetID="12" presetClass="entr" presetSubtype="4" fill="hold" grpId="0" nodeType="withEffect">
                                  <p:stCondLst>
                                    <p:cond delay="200"/>
                                  </p:stCondLst>
                                  <p:iterate type="lt">
                                    <p:tmPct val="30000"/>
                                  </p:iterate>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p:tgtEl>
                                          <p:spTgt spid="58"/>
                                        </p:tgtEl>
                                        <p:attrNameLst>
                                          <p:attrName>ppt_y</p:attrName>
                                        </p:attrNameLst>
                                      </p:cBhvr>
                                      <p:tavLst>
                                        <p:tav tm="0">
                                          <p:val>
                                            <p:strVal val="#ppt_y+#ppt_h*1.125000"/>
                                          </p:val>
                                        </p:tav>
                                        <p:tav tm="100000">
                                          <p:val>
                                            <p:strVal val="#ppt_y"/>
                                          </p:val>
                                        </p:tav>
                                      </p:tavLst>
                                    </p:anim>
                                    <p:animEffect transition="in" filter="wipe(up)">
                                      <p:cBhvr>
                                        <p:cTn id="59" dur="500"/>
                                        <p:tgtEl>
                                          <p:spTgt spid="58"/>
                                        </p:tgtEl>
                                      </p:cBhvr>
                                    </p:animEffect>
                                  </p:childTnLst>
                                </p:cTn>
                              </p:par>
                              <p:par>
                                <p:cTn id="60" presetID="12" presetClass="entr" presetSubtype="4" fill="hold" grpId="0" nodeType="withEffect">
                                  <p:stCondLst>
                                    <p:cond delay="200"/>
                                  </p:stCondLst>
                                  <p:iterate type="lt">
                                    <p:tmPct val="30000"/>
                                  </p:iterate>
                                  <p:childTnLst>
                                    <p:set>
                                      <p:cBhvr>
                                        <p:cTn id="61" dur="1" fill="hold">
                                          <p:stCondLst>
                                            <p:cond delay="0"/>
                                          </p:stCondLst>
                                        </p:cTn>
                                        <p:tgtEl>
                                          <p:spTgt spid="61"/>
                                        </p:tgtEl>
                                        <p:attrNameLst>
                                          <p:attrName>style.visibility</p:attrName>
                                        </p:attrNameLst>
                                      </p:cBhvr>
                                      <p:to>
                                        <p:strVal val="visible"/>
                                      </p:to>
                                    </p:set>
                                    <p:anim calcmode="lin" valueType="num">
                                      <p:cBhvr additive="base">
                                        <p:cTn id="62" dur="500"/>
                                        <p:tgtEl>
                                          <p:spTgt spid="61"/>
                                        </p:tgtEl>
                                        <p:attrNameLst>
                                          <p:attrName>ppt_y</p:attrName>
                                        </p:attrNameLst>
                                      </p:cBhvr>
                                      <p:tavLst>
                                        <p:tav tm="0">
                                          <p:val>
                                            <p:strVal val="#ppt_y+#ppt_h*1.125000"/>
                                          </p:val>
                                        </p:tav>
                                        <p:tav tm="100000">
                                          <p:val>
                                            <p:strVal val="#ppt_y"/>
                                          </p:val>
                                        </p:tav>
                                      </p:tavLst>
                                    </p:anim>
                                    <p:animEffect transition="in" filter="wipe(up)">
                                      <p:cBhvr>
                                        <p:cTn id="63" dur="500"/>
                                        <p:tgtEl>
                                          <p:spTgt spid="61"/>
                                        </p:tgtEl>
                                      </p:cBhvr>
                                    </p:animEffect>
                                  </p:childTnLst>
                                </p:cTn>
                              </p:par>
                              <p:par>
                                <p:cTn id="64" presetID="12" presetClass="entr" presetSubtype="4" fill="hold" grpId="0" nodeType="withEffect">
                                  <p:stCondLst>
                                    <p:cond delay="200"/>
                                  </p:stCondLst>
                                  <p:iterate type="lt">
                                    <p:tmPct val="30000"/>
                                  </p:iterate>
                                  <p:childTnLst>
                                    <p:set>
                                      <p:cBhvr>
                                        <p:cTn id="65" dur="1" fill="hold">
                                          <p:stCondLst>
                                            <p:cond delay="0"/>
                                          </p:stCondLst>
                                        </p:cTn>
                                        <p:tgtEl>
                                          <p:spTgt spid="59"/>
                                        </p:tgtEl>
                                        <p:attrNameLst>
                                          <p:attrName>style.visibility</p:attrName>
                                        </p:attrNameLst>
                                      </p:cBhvr>
                                      <p:to>
                                        <p:strVal val="visible"/>
                                      </p:to>
                                    </p:set>
                                    <p:anim calcmode="lin" valueType="num">
                                      <p:cBhvr additive="base">
                                        <p:cTn id="66" dur="500"/>
                                        <p:tgtEl>
                                          <p:spTgt spid="59"/>
                                        </p:tgtEl>
                                        <p:attrNameLst>
                                          <p:attrName>ppt_y</p:attrName>
                                        </p:attrNameLst>
                                      </p:cBhvr>
                                      <p:tavLst>
                                        <p:tav tm="0">
                                          <p:val>
                                            <p:strVal val="#ppt_y+#ppt_h*1.125000"/>
                                          </p:val>
                                        </p:tav>
                                        <p:tav tm="100000">
                                          <p:val>
                                            <p:strVal val="#ppt_y"/>
                                          </p:val>
                                        </p:tav>
                                      </p:tavLst>
                                    </p:anim>
                                    <p:animEffect transition="in" filter="wipe(up)">
                                      <p:cBhvr>
                                        <p:cTn id="67" dur="500"/>
                                        <p:tgtEl>
                                          <p:spTgt spid="59"/>
                                        </p:tgtEl>
                                      </p:cBhvr>
                                    </p:animEffect>
                                  </p:childTnLst>
                                </p:cTn>
                              </p:par>
                            </p:childTnLst>
                          </p:cTn>
                        </p:par>
                        <p:par>
                          <p:cTn id="68" fill="hold">
                            <p:stCondLst>
                              <p:cond delay="2550"/>
                            </p:stCondLst>
                            <p:childTnLst>
                              <p:par>
                                <p:cTn id="69" presetID="55" presetClass="entr" presetSubtype="0"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1000" fill="hold"/>
                                        <p:tgtEl>
                                          <p:spTgt spid="56"/>
                                        </p:tgtEl>
                                        <p:attrNameLst>
                                          <p:attrName>ppt_w</p:attrName>
                                        </p:attrNameLst>
                                      </p:cBhvr>
                                      <p:tavLst>
                                        <p:tav tm="0">
                                          <p:val>
                                            <p:strVal val="#ppt_w*0.70"/>
                                          </p:val>
                                        </p:tav>
                                        <p:tav tm="100000">
                                          <p:val>
                                            <p:strVal val="#ppt_w"/>
                                          </p:val>
                                        </p:tav>
                                      </p:tavLst>
                                    </p:anim>
                                    <p:anim calcmode="lin" valueType="num">
                                      <p:cBhvr>
                                        <p:cTn id="72" dur="1000" fill="hold"/>
                                        <p:tgtEl>
                                          <p:spTgt spid="56"/>
                                        </p:tgtEl>
                                        <p:attrNameLst>
                                          <p:attrName>ppt_h</p:attrName>
                                        </p:attrNameLst>
                                      </p:cBhvr>
                                      <p:tavLst>
                                        <p:tav tm="0">
                                          <p:val>
                                            <p:strVal val="#ppt_h"/>
                                          </p:val>
                                        </p:tav>
                                        <p:tav tm="100000">
                                          <p:val>
                                            <p:strVal val="#ppt_h"/>
                                          </p:val>
                                        </p:tav>
                                      </p:tavLst>
                                    </p:anim>
                                    <p:animEffect transition="in" filter="fade">
                                      <p:cBhvr>
                                        <p:cTn id="73" dur="1000"/>
                                        <p:tgtEl>
                                          <p:spTgt spid="56"/>
                                        </p:tgtEl>
                                      </p:cBhvr>
                                    </p:animEffect>
                                  </p:childTnLst>
                                </p:cTn>
                              </p:par>
                              <p:par>
                                <p:cTn id="74" presetID="55" presetClass="entr" presetSubtype="0" fill="hold" grpId="0" nodeType="withEffect">
                                  <p:stCondLst>
                                    <p:cond delay="2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1000" fill="hold"/>
                                        <p:tgtEl>
                                          <p:spTgt spid="57"/>
                                        </p:tgtEl>
                                        <p:attrNameLst>
                                          <p:attrName>ppt_w</p:attrName>
                                        </p:attrNameLst>
                                      </p:cBhvr>
                                      <p:tavLst>
                                        <p:tav tm="0">
                                          <p:val>
                                            <p:strVal val="#ppt_w*0.70"/>
                                          </p:val>
                                        </p:tav>
                                        <p:tav tm="100000">
                                          <p:val>
                                            <p:strVal val="#ppt_w"/>
                                          </p:val>
                                        </p:tav>
                                      </p:tavLst>
                                    </p:anim>
                                    <p:anim calcmode="lin" valueType="num">
                                      <p:cBhvr>
                                        <p:cTn id="77" dur="1000" fill="hold"/>
                                        <p:tgtEl>
                                          <p:spTgt spid="57"/>
                                        </p:tgtEl>
                                        <p:attrNameLst>
                                          <p:attrName>ppt_h</p:attrName>
                                        </p:attrNameLst>
                                      </p:cBhvr>
                                      <p:tavLst>
                                        <p:tav tm="0">
                                          <p:val>
                                            <p:strVal val="#ppt_h"/>
                                          </p:val>
                                        </p:tav>
                                        <p:tav tm="100000">
                                          <p:val>
                                            <p:strVal val="#ppt_h"/>
                                          </p:val>
                                        </p:tav>
                                      </p:tavLst>
                                    </p:anim>
                                    <p:animEffect transition="in" filter="fade">
                                      <p:cBhvr>
                                        <p:cTn id="78" dur="1000"/>
                                        <p:tgtEl>
                                          <p:spTgt spid="57"/>
                                        </p:tgtEl>
                                      </p:cBhvr>
                                    </p:animEffect>
                                  </p:childTnLst>
                                </p:cTn>
                              </p:par>
                            </p:childTnLst>
                          </p:cTn>
                        </p:par>
                        <p:par>
                          <p:cTn id="79" fill="hold">
                            <p:stCondLst>
                              <p:cond delay="3750"/>
                            </p:stCondLst>
                            <p:childTnLst>
                              <p:par>
                                <p:cTn id="80" presetID="50" presetClass="entr" presetSubtype="0" decel="100000" fill="hold" grpId="0" nodeType="afterEffect">
                                  <p:stCondLst>
                                    <p:cond delay="0"/>
                                  </p:stCondLst>
                                  <p:iterate type="lt">
                                    <p:tmPct val="10000"/>
                                  </p:iterate>
                                  <p:childTnLst>
                                    <p:set>
                                      <p:cBhvr>
                                        <p:cTn id="81" dur="1" fill="hold">
                                          <p:stCondLst>
                                            <p:cond delay="0"/>
                                          </p:stCondLst>
                                        </p:cTn>
                                        <p:tgtEl>
                                          <p:spTgt spid="67"/>
                                        </p:tgtEl>
                                        <p:attrNameLst>
                                          <p:attrName>style.visibility</p:attrName>
                                        </p:attrNameLst>
                                      </p:cBhvr>
                                      <p:to>
                                        <p:strVal val="visible"/>
                                      </p:to>
                                    </p:set>
                                    <p:anim calcmode="lin" valueType="num">
                                      <p:cBhvr>
                                        <p:cTn id="82" dur="500" fill="hold"/>
                                        <p:tgtEl>
                                          <p:spTgt spid="67"/>
                                        </p:tgtEl>
                                        <p:attrNameLst>
                                          <p:attrName>ppt_w</p:attrName>
                                        </p:attrNameLst>
                                      </p:cBhvr>
                                      <p:tavLst>
                                        <p:tav tm="0">
                                          <p:val>
                                            <p:strVal val="#ppt_w+.3"/>
                                          </p:val>
                                        </p:tav>
                                        <p:tav tm="100000">
                                          <p:val>
                                            <p:strVal val="#ppt_w"/>
                                          </p:val>
                                        </p:tav>
                                      </p:tavLst>
                                    </p:anim>
                                    <p:anim calcmode="lin" valueType="num">
                                      <p:cBhvr>
                                        <p:cTn id="83" dur="500" fill="hold"/>
                                        <p:tgtEl>
                                          <p:spTgt spid="67"/>
                                        </p:tgtEl>
                                        <p:attrNameLst>
                                          <p:attrName>ppt_h</p:attrName>
                                        </p:attrNameLst>
                                      </p:cBhvr>
                                      <p:tavLst>
                                        <p:tav tm="0">
                                          <p:val>
                                            <p:strVal val="#ppt_h"/>
                                          </p:val>
                                        </p:tav>
                                        <p:tav tm="100000">
                                          <p:val>
                                            <p:strVal val="#ppt_h"/>
                                          </p:val>
                                        </p:tav>
                                      </p:tavLst>
                                    </p:anim>
                                    <p:animEffect transition="in" filter="fade">
                                      <p:cBhvr>
                                        <p:cTn id="84" dur="500"/>
                                        <p:tgtEl>
                                          <p:spTgt spid="67"/>
                                        </p:tgtEl>
                                      </p:cBhvr>
                                    </p:animEffect>
                                  </p:childTnLst>
                                </p:cTn>
                              </p:par>
                            </p:childTnLst>
                          </p:cTn>
                        </p:par>
                        <p:par>
                          <p:cTn id="85" fill="hold">
                            <p:stCondLst>
                              <p:cond delay="4750"/>
                            </p:stCondLst>
                            <p:childTnLst>
                              <p:par>
                                <p:cTn id="86" presetID="50" presetClass="entr" presetSubtype="0" decel="100000" fill="hold" grpId="0" nodeType="afterEffect">
                                  <p:stCondLst>
                                    <p:cond delay="0"/>
                                  </p:stCondLst>
                                  <p:iterate type="lt">
                                    <p:tmPct val="10000"/>
                                  </p:iterate>
                                  <p:childTnLst>
                                    <p:set>
                                      <p:cBhvr>
                                        <p:cTn id="87" dur="1" fill="hold">
                                          <p:stCondLst>
                                            <p:cond delay="0"/>
                                          </p:stCondLst>
                                        </p:cTn>
                                        <p:tgtEl>
                                          <p:spTgt spid="63"/>
                                        </p:tgtEl>
                                        <p:attrNameLst>
                                          <p:attrName>style.visibility</p:attrName>
                                        </p:attrNameLst>
                                      </p:cBhvr>
                                      <p:to>
                                        <p:strVal val="visible"/>
                                      </p:to>
                                    </p:set>
                                    <p:anim calcmode="lin" valueType="num">
                                      <p:cBhvr>
                                        <p:cTn id="88" dur="500" fill="hold"/>
                                        <p:tgtEl>
                                          <p:spTgt spid="63"/>
                                        </p:tgtEl>
                                        <p:attrNameLst>
                                          <p:attrName>ppt_w</p:attrName>
                                        </p:attrNameLst>
                                      </p:cBhvr>
                                      <p:tavLst>
                                        <p:tav tm="0">
                                          <p:val>
                                            <p:strVal val="#ppt_w+.3"/>
                                          </p:val>
                                        </p:tav>
                                        <p:tav tm="100000">
                                          <p:val>
                                            <p:strVal val="#ppt_w"/>
                                          </p:val>
                                        </p:tav>
                                      </p:tavLst>
                                    </p:anim>
                                    <p:anim calcmode="lin" valueType="num">
                                      <p:cBhvr>
                                        <p:cTn id="89" dur="500" fill="hold"/>
                                        <p:tgtEl>
                                          <p:spTgt spid="63"/>
                                        </p:tgtEl>
                                        <p:attrNameLst>
                                          <p:attrName>ppt_h</p:attrName>
                                        </p:attrNameLst>
                                      </p:cBhvr>
                                      <p:tavLst>
                                        <p:tav tm="0">
                                          <p:val>
                                            <p:strVal val="#ppt_h"/>
                                          </p:val>
                                        </p:tav>
                                        <p:tav tm="100000">
                                          <p:val>
                                            <p:strVal val="#ppt_h"/>
                                          </p:val>
                                        </p:tav>
                                      </p:tavLst>
                                    </p:anim>
                                    <p:animEffect transition="in" filter="fade">
                                      <p:cBhvr>
                                        <p:cTn id="90" dur="500"/>
                                        <p:tgtEl>
                                          <p:spTgt spid="63"/>
                                        </p:tgtEl>
                                      </p:cBhvr>
                                    </p:animEffect>
                                  </p:childTnLst>
                                </p:cTn>
                              </p:par>
                            </p:childTnLst>
                          </p:cTn>
                        </p:par>
                        <p:par>
                          <p:cTn id="91" fill="hold">
                            <p:stCondLst>
                              <p:cond delay="5550"/>
                            </p:stCondLst>
                            <p:childTnLst>
                              <p:par>
                                <p:cTn id="92" presetID="23" presetClass="entr" presetSubtype="528"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 calcmode="lin" valueType="num">
                                      <p:cBhvr>
                                        <p:cTn id="96" dur="500" fill="hold"/>
                                        <p:tgtEl>
                                          <p:spTgt spid="52"/>
                                        </p:tgtEl>
                                        <p:attrNameLst>
                                          <p:attrName>ppt_x</p:attrName>
                                        </p:attrNameLst>
                                      </p:cBhvr>
                                      <p:tavLst>
                                        <p:tav tm="0">
                                          <p:val>
                                            <p:fltVal val="0.5"/>
                                          </p:val>
                                        </p:tav>
                                        <p:tav tm="100000">
                                          <p:val>
                                            <p:strVal val="#ppt_x"/>
                                          </p:val>
                                        </p:tav>
                                      </p:tavLst>
                                    </p:anim>
                                    <p:anim calcmode="lin" valueType="num">
                                      <p:cBhvr>
                                        <p:cTn id="97" dur="500" fill="hold"/>
                                        <p:tgtEl>
                                          <p:spTgt spid="52"/>
                                        </p:tgtEl>
                                        <p:attrNameLst>
                                          <p:attrName>ppt_y</p:attrName>
                                        </p:attrNameLst>
                                      </p:cBhvr>
                                      <p:tavLst>
                                        <p:tav tm="0">
                                          <p:val>
                                            <p:fltVal val="0.5"/>
                                          </p:val>
                                        </p:tav>
                                        <p:tav tm="100000">
                                          <p:val>
                                            <p:strVal val="#ppt_y"/>
                                          </p:val>
                                        </p:tav>
                                      </p:tavLst>
                                    </p:anim>
                                  </p:childTnLst>
                                </p:cTn>
                              </p:par>
                              <p:par>
                                <p:cTn id="98" presetID="23" presetClass="entr" presetSubtype="528" fill="hold" grpId="0" nodeType="withEffect">
                                  <p:stCondLst>
                                    <p:cond delay="200"/>
                                  </p:stCondLst>
                                  <p:childTnLst>
                                    <p:set>
                                      <p:cBhvr>
                                        <p:cTn id="99" dur="1" fill="hold">
                                          <p:stCondLst>
                                            <p:cond delay="0"/>
                                          </p:stCondLst>
                                        </p:cTn>
                                        <p:tgtEl>
                                          <p:spTgt spid="53"/>
                                        </p:tgtEl>
                                        <p:attrNameLst>
                                          <p:attrName>style.visibility</p:attrName>
                                        </p:attrNameLst>
                                      </p:cBhvr>
                                      <p:to>
                                        <p:strVal val="visible"/>
                                      </p:to>
                                    </p:set>
                                    <p:anim calcmode="lin" valueType="num">
                                      <p:cBhvr>
                                        <p:cTn id="100" dur="500" fill="hold"/>
                                        <p:tgtEl>
                                          <p:spTgt spid="53"/>
                                        </p:tgtEl>
                                        <p:attrNameLst>
                                          <p:attrName>ppt_w</p:attrName>
                                        </p:attrNameLst>
                                      </p:cBhvr>
                                      <p:tavLst>
                                        <p:tav tm="0">
                                          <p:val>
                                            <p:fltVal val="0"/>
                                          </p:val>
                                        </p:tav>
                                        <p:tav tm="100000">
                                          <p:val>
                                            <p:strVal val="#ppt_w"/>
                                          </p:val>
                                        </p:tav>
                                      </p:tavLst>
                                    </p:anim>
                                    <p:anim calcmode="lin" valueType="num">
                                      <p:cBhvr>
                                        <p:cTn id="101" dur="500" fill="hold"/>
                                        <p:tgtEl>
                                          <p:spTgt spid="53"/>
                                        </p:tgtEl>
                                        <p:attrNameLst>
                                          <p:attrName>ppt_h</p:attrName>
                                        </p:attrNameLst>
                                      </p:cBhvr>
                                      <p:tavLst>
                                        <p:tav tm="0">
                                          <p:val>
                                            <p:fltVal val="0"/>
                                          </p:val>
                                        </p:tav>
                                        <p:tav tm="100000">
                                          <p:val>
                                            <p:strVal val="#ppt_h"/>
                                          </p:val>
                                        </p:tav>
                                      </p:tavLst>
                                    </p:anim>
                                    <p:anim calcmode="lin" valueType="num">
                                      <p:cBhvr>
                                        <p:cTn id="102" dur="500" fill="hold"/>
                                        <p:tgtEl>
                                          <p:spTgt spid="53"/>
                                        </p:tgtEl>
                                        <p:attrNameLst>
                                          <p:attrName>ppt_x</p:attrName>
                                        </p:attrNameLst>
                                      </p:cBhvr>
                                      <p:tavLst>
                                        <p:tav tm="0">
                                          <p:val>
                                            <p:fltVal val="0.5"/>
                                          </p:val>
                                        </p:tav>
                                        <p:tav tm="100000">
                                          <p:val>
                                            <p:strVal val="#ppt_x"/>
                                          </p:val>
                                        </p:tav>
                                      </p:tavLst>
                                    </p:anim>
                                    <p:anim calcmode="lin" valueType="num">
                                      <p:cBhvr>
                                        <p:cTn id="103" dur="500" fill="hold"/>
                                        <p:tgtEl>
                                          <p:spTgt spid="53"/>
                                        </p:tgtEl>
                                        <p:attrNameLst>
                                          <p:attrName>ppt_y</p:attrName>
                                        </p:attrNameLst>
                                      </p:cBhvr>
                                      <p:tavLst>
                                        <p:tav tm="0">
                                          <p:val>
                                            <p:fltVal val="0.5"/>
                                          </p:val>
                                        </p:tav>
                                        <p:tav tm="100000">
                                          <p:val>
                                            <p:strVal val="#ppt_y"/>
                                          </p:val>
                                        </p:tav>
                                      </p:tavLst>
                                    </p:anim>
                                  </p:childTnLst>
                                </p:cTn>
                              </p:par>
                              <p:par>
                                <p:cTn id="104" presetID="23" presetClass="entr" presetSubtype="528" fill="hold" grpId="0" nodeType="withEffect">
                                  <p:stCondLst>
                                    <p:cond delay="400"/>
                                  </p:stCondLst>
                                  <p:childTnLst>
                                    <p:set>
                                      <p:cBhvr>
                                        <p:cTn id="105" dur="1" fill="hold">
                                          <p:stCondLst>
                                            <p:cond delay="0"/>
                                          </p:stCondLst>
                                        </p:cTn>
                                        <p:tgtEl>
                                          <p:spTgt spid="54"/>
                                        </p:tgtEl>
                                        <p:attrNameLst>
                                          <p:attrName>style.visibility</p:attrName>
                                        </p:attrNameLst>
                                      </p:cBhvr>
                                      <p:to>
                                        <p:strVal val="visible"/>
                                      </p:to>
                                    </p:set>
                                    <p:anim calcmode="lin" valueType="num">
                                      <p:cBhvr>
                                        <p:cTn id="106" dur="500" fill="hold"/>
                                        <p:tgtEl>
                                          <p:spTgt spid="54"/>
                                        </p:tgtEl>
                                        <p:attrNameLst>
                                          <p:attrName>ppt_w</p:attrName>
                                        </p:attrNameLst>
                                      </p:cBhvr>
                                      <p:tavLst>
                                        <p:tav tm="0">
                                          <p:val>
                                            <p:fltVal val="0"/>
                                          </p:val>
                                        </p:tav>
                                        <p:tav tm="100000">
                                          <p:val>
                                            <p:strVal val="#ppt_w"/>
                                          </p:val>
                                        </p:tav>
                                      </p:tavLst>
                                    </p:anim>
                                    <p:anim calcmode="lin" valueType="num">
                                      <p:cBhvr>
                                        <p:cTn id="107" dur="500" fill="hold"/>
                                        <p:tgtEl>
                                          <p:spTgt spid="54"/>
                                        </p:tgtEl>
                                        <p:attrNameLst>
                                          <p:attrName>ppt_h</p:attrName>
                                        </p:attrNameLst>
                                      </p:cBhvr>
                                      <p:tavLst>
                                        <p:tav tm="0">
                                          <p:val>
                                            <p:fltVal val="0"/>
                                          </p:val>
                                        </p:tav>
                                        <p:tav tm="100000">
                                          <p:val>
                                            <p:strVal val="#ppt_h"/>
                                          </p:val>
                                        </p:tav>
                                      </p:tavLst>
                                    </p:anim>
                                    <p:anim calcmode="lin" valueType="num">
                                      <p:cBhvr>
                                        <p:cTn id="108" dur="500" fill="hold"/>
                                        <p:tgtEl>
                                          <p:spTgt spid="54"/>
                                        </p:tgtEl>
                                        <p:attrNameLst>
                                          <p:attrName>ppt_x</p:attrName>
                                        </p:attrNameLst>
                                      </p:cBhvr>
                                      <p:tavLst>
                                        <p:tav tm="0">
                                          <p:val>
                                            <p:fltVal val="0.5"/>
                                          </p:val>
                                        </p:tav>
                                        <p:tav tm="100000">
                                          <p:val>
                                            <p:strVal val="#ppt_x"/>
                                          </p:val>
                                        </p:tav>
                                      </p:tavLst>
                                    </p:anim>
                                    <p:anim calcmode="lin" valueType="num">
                                      <p:cBhvr>
                                        <p:cTn id="109" dur="500" fill="hold"/>
                                        <p:tgtEl>
                                          <p:spTgt spid="54"/>
                                        </p:tgtEl>
                                        <p:attrNameLst>
                                          <p:attrName>ppt_y</p:attrName>
                                        </p:attrNameLst>
                                      </p:cBhvr>
                                      <p:tavLst>
                                        <p:tav tm="0">
                                          <p:val>
                                            <p:fltVal val="0.5"/>
                                          </p:val>
                                        </p:tav>
                                        <p:tav tm="100000">
                                          <p:val>
                                            <p:strVal val="#ppt_y"/>
                                          </p:val>
                                        </p:tav>
                                      </p:tavLst>
                                    </p:anim>
                                  </p:childTnLst>
                                </p:cTn>
                              </p:par>
                              <p:par>
                                <p:cTn id="110" presetID="23" presetClass="entr" presetSubtype="528" fill="hold" grpId="0" nodeType="withEffect">
                                  <p:stCondLst>
                                    <p:cond delay="600"/>
                                  </p:stCondLst>
                                  <p:childTnLst>
                                    <p:set>
                                      <p:cBhvr>
                                        <p:cTn id="111" dur="1" fill="hold">
                                          <p:stCondLst>
                                            <p:cond delay="0"/>
                                          </p:stCondLst>
                                        </p:cTn>
                                        <p:tgtEl>
                                          <p:spTgt spid="55"/>
                                        </p:tgtEl>
                                        <p:attrNameLst>
                                          <p:attrName>style.visibility</p:attrName>
                                        </p:attrNameLst>
                                      </p:cBhvr>
                                      <p:to>
                                        <p:strVal val="visible"/>
                                      </p:to>
                                    </p:set>
                                    <p:anim calcmode="lin" valueType="num">
                                      <p:cBhvr>
                                        <p:cTn id="112" dur="500" fill="hold"/>
                                        <p:tgtEl>
                                          <p:spTgt spid="55"/>
                                        </p:tgtEl>
                                        <p:attrNameLst>
                                          <p:attrName>ppt_w</p:attrName>
                                        </p:attrNameLst>
                                      </p:cBhvr>
                                      <p:tavLst>
                                        <p:tav tm="0">
                                          <p:val>
                                            <p:fltVal val="0"/>
                                          </p:val>
                                        </p:tav>
                                        <p:tav tm="100000">
                                          <p:val>
                                            <p:strVal val="#ppt_w"/>
                                          </p:val>
                                        </p:tav>
                                      </p:tavLst>
                                    </p:anim>
                                    <p:anim calcmode="lin" valueType="num">
                                      <p:cBhvr>
                                        <p:cTn id="113" dur="500" fill="hold"/>
                                        <p:tgtEl>
                                          <p:spTgt spid="55"/>
                                        </p:tgtEl>
                                        <p:attrNameLst>
                                          <p:attrName>ppt_h</p:attrName>
                                        </p:attrNameLst>
                                      </p:cBhvr>
                                      <p:tavLst>
                                        <p:tav tm="0">
                                          <p:val>
                                            <p:fltVal val="0"/>
                                          </p:val>
                                        </p:tav>
                                        <p:tav tm="100000">
                                          <p:val>
                                            <p:strVal val="#ppt_h"/>
                                          </p:val>
                                        </p:tav>
                                      </p:tavLst>
                                    </p:anim>
                                    <p:anim calcmode="lin" valueType="num">
                                      <p:cBhvr>
                                        <p:cTn id="114" dur="500" fill="hold"/>
                                        <p:tgtEl>
                                          <p:spTgt spid="55"/>
                                        </p:tgtEl>
                                        <p:attrNameLst>
                                          <p:attrName>ppt_x</p:attrName>
                                        </p:attrNameLst>
                                      </p:cBhvr>
                                      <p:tavLst>
                                        <p:tav tm="0">
                                          <p:val>
                                            <p:fltVal val="0.5"/>
                                          </p:val>
                                        </p:tav>
                                        <p:tav tm="100000">
                                          <p:val>
                                            <p:strVal val="#ppt_x"/>
                                          </p:val>
                                        </p:tav>
                                      </p:tavLst>
                                    </p:anim>
                                    <p:anim calcmode="lin" valueType="num">
                                      <p:cBhvr>
                                        <p:cTn id="115" dur="500" fill="hold"/>
                                        <p:tgtEl>
                                          <p:spTgt spid="55"/>
                                        </p:tgtEl>
                                        <p:attrNameLst>
                                          <p:attrName>ppt_y</p:attrName>
                                        </p:attrNameLst>
                                      </p:cBhvr>
                                      <p:tavLst>
                                        <p:tav tm="0">
                                          <p:val>
                                            <p:fltVal val="0.5"/>
                                          </p:val>
                                        </p:tav>
                                        <p:tav tm="100000">
                                          <p:val>
                                            <p:strVal val="#ppt_y"/>
                                          </p:val>
                                        </p:tav>
                                      </p:tavLst>
                                    </p:anim>
                                  </p:childTnLst>
                                </p:cTn>
                              </p:par>
                            </p:childTnLst>
                          </p:cTn>
                        </p:par>
                        <p:par>
                          <p:cTn id="116" fill="hold">
                            <p:stCondLst>
                              <p:cond delay="6650"/>
                            </p:stCondLst>
                            <p:childTnLst>
                              <p:par>
                                <p:cTn id="117" presetID="27" presetClass="entr" presetSubtype="0" fill="hold" grpId="0" nodeType="afterEffect">
                                  <p:stCondLst>
                                    <p:cond delay="0"/>
                                  </p:stCondLst>
                                  <p:iterate type="lt">
                                    <p:tmPct val="30000"/>
                                  </p:iterate>
                                  <p:childTnLst>
                                    <p:set>
                                      <p:cBhvr>
                                        <p:cTn id="118" dur="1" fill="hold">
                                          <p:stCondLst>
                                            <p:cond delay="0"/>
                                          </p:stCondLst>
                                        </p:cTn>
                                        <p:tgtEl>
                                          <p:spTgt spid="62"/>
                                        </p:tgtEl>
                                        <p:attrNameLst>
                                          <p:attrName>style.visibility</p:attrName>
                                        </p:attrNameLst>
                                      </p:cBhvr>
                                      <p:to>
                                        <p:strVal val="visible"/>
                                      </p:to>
                                    </p:set>
                                    <p:anim calcmode="discrete" valueType="clr">
                                      <p:cBhvr override="childStyle">
                                        <p:cTn id="119" dur="100"/>
                                        <p:tgtEl>
                                          <p:spTgt spid="62"/>
                                        </p:tgtEl>
                                        <p:attrNameLst>
                                          <p:attrName>style.color</p:attrName>
                                        </p:attrNameLst>
                                      </p:cBhvr>
                                      <p:tavLst>
                                        <p:tav tm="0">
                                          <p:val>
                                            <p:clrVal>
                                              <a:schemeClr val="bg1"/>
                                            </p:clrVal>
                                          </p:val>
                                        </p:tav>
                                        <p:tav tm="50000">
                                          <p:val>
                                            <p:clrVal>
                                              <a:schemeClr val="bg1"/>
                                            </p:clrVal>
                                          </p:val>
                                        </p:tav>
                                      </p:tavLst>
                                    </p:anim>
                                    <p:anim calcmode="discrete" valueType="clr">
                                      <p:cBhvr>
                                        <p:cTn id="120" dur="100"/>
                                        <p:tgtEl>
                                          <p:spTgt spid="62"/>
                                        </p:tgtEl>
                                        <p:attrNameLst>
                                          <p:attrName>fillcolor</p:attrName>
                                        </p:attrNameLst>
                                      </p:cBhvr>
                                      <p:tavLst>
                                        <p:tav tm="0">
                                          <p:val>
                                            <p:clrVal>
                                              <a:schemeClr val="accent2"/>
                                            </p:clrVal>
                                          </p:val>
                                        </p:tav>
                                        <p:tav tm="50000">
                                          <p:val>
                                            <p:clrVal>
                                              <a:schemeClr val="hlink"/>
                                            </p:clrVal>
                                          </p:val>
                                        </p:tav>
                                      </p:tavLst>
                                    </p:anim>
                                    <p:set>
                                      <p:cBhvr>
                                        <p:cTn id="121" dur="100"/>
                                        <p:tgtEl>
                                          <p:spTgt spid="62"/>
                                        </p:tgtEl>
                                        <p:attrNameLst>
                                          <p:attrName>fill.type</p:attrName>
                                        </p:attrNameLst>
                                      </p:cBhvr>
                                      <p:to>
                                        <p:strVal val="solid"/>
                                      </p:to>
                                    </p:set>
                                  </p:childTnLst>
                                </p:cTn>
                              </p:par>
                              <p:par>
                                <p:cTn id="122" presetID="27" presetClass="entr" presetSubtype="0" fill="hold" grpId="0" nodeType="withEffect">
                                  <p:stCondLst>
                                    <p:cond delay="300"/>
                                  </p:stCondLst>
                                  <p:iterate type="lt">
                                    <p:tmPct val="30000"/>
                                  </p:iterate>
                                  <p:childTnLst>
                                    <p:set>
                                      <p:cBhvr>
                                        <p:cTn id="123" dur="1" fill="hold">
                                          <p:stCondLst>
                                            <p:cond delay="0"/>
                                          </p:stCondLst>
                                        </p:cTn>
                                        <p:tgtEl>
                                          <p:spTgt spid="64"/>
                                        </p:tgtEl>
                                        <p:attrNameLst>
                                          <p:attrName>style.visibility</p:attrName>
                                        </p:attrNameLst>
                                      </p:cBhvr>
                                      <p:to>
                                        <p:strVal val="visible"/>
                                      </p:to>
                                    </p:set>
                                    <p:anim calcmode="discrete" valueType="clr">
                                      <p:cBhvr override="childStyle">
                                        <p:cTn id="124" dur="100"/>
                                        <p:tgtEl>
                                          <p:spTgt spid="64"/>
                                        </p:tgtEl>
                                        <p:attrNameLst>
                                          <p:attrName>style.color</p:attrName>
                                        </p:attrNameLst>
                                      </p:cBhvr>
                                      <p:tavLst>
                                        <p:tav tm="0">
                                          <p:val>
                                            <p:clrVal>
                                              <a:schemeClr val="bg1"/>
                                            </p:clrVal>
                                          </p:val>
                                        </p:tav>
                                        <p:tav tm="50000">
                                          <p:val>
                                            <p:clrVal>
                                              <a:schemeClr val="bg1"/>
                                            </p:clrVal>
                                          </p:val>
                                        </p:tav>
                                      </p:tavLst>
                                    </p:anim>
                                    <p:anim calcmode="discrete" valueType="clr">
                                      <p:cBhvr>
                                        <p:cTn id="125" dur="100"/>
                                        <p:tgtEl>
                                          <p:spTgt spid="64"/>
                                        </p:tgtEl>
                                        <p:attrNameLst>
                                          <p:attrName>fillcolor</p:attrName>
                                        </p:attrNameLst>
                                      </p:cBhvr>
                                      <p:tavLst>
                                        <p:tav tm="0">
                                          <p:val>
                                            <p:clrVal>
                                              <a:schemeClr val="accent2"/>
                                            </p:clrVal>
                                          </p:val>
                                        </p:tav>
                                        <p:tav tm="50000">
                                          <p:val>
                                            <p:clrVal>
                                              <a:schemeClr val="hlink"/>
                                            </p:clrVal>
                                          </p:val>
                                        </p:tav>
                                      </p:tavLst>
                                    </p:anim>
                                    <p:set>
                                      <p:cBhvr>
                                        <p:cTn id="126" dur="100"/>
                                        <p:tgtEl>
                                          <p:spTgt spid="64"/>
                                        </p:tgtEl>
                                        <p:attrNameLst>
                                          <p:attrName>fill.type</p:attrName>
                                        </p:attrNameLst>
                                      </p:cBhvr>
                                      <p:to>
                                        <p:strVal val="solid"/>
                                      </p:to>
                                    </p:set>
                                  </p:childTnLst>
                                </p:cTn>
                              </p:par>
                              <p:par>
                                <p:cTn id="127" presetID="27" presetClass="entr" presetSubtype="0" fill="hold" grpId="0" nodeType="withEffect">
                                  <p:stCondLst>
                                    <p:cond delay="600"/>
                                  </p:stCondLst>
                                  <p:iterate type="lt">
                                    <p:tmPct val="30000"/>
                                  </p:iterate>
                                  <p:childTnLst>
                                    <p:set>
                                      <p:cBhvr>
                                        <p:cTn id="128" dur="1" fill="hold">
                                          <p:stCondLst>
                                            <p:cond delay="0"/>
                                          </p:stCondLst>
                                        </p:cTn>
                                        <p:tgtEl>
                                          <p:spTgt spid="65"/>
                                        </p:tgtEl>
                                        <p:attrNameLst>
                                          <p:attrName>style.visibility</p:attrName>
                                        </p:attrNameLst>
                                      </p:cBhvr>
                                      <p:to>
                                        <p:strVal val="visible"/>
                                      </p:to>
                                    </p:set>
                                    <p:anim calcmode="discrete" valueType="clr">
                                      <p:cBhvr override="childStyle">
                                        <p:cTn id="129" dur="100"/>
                                        <p:tgtEl>
                                          <p:spTgt spid="65"/>
                                        </p:tgtEl>
                                        <p:attrNameLst>
                                          <p:attrName>style.color</p:attrName>
                                        </p:attrNameLst>
                                      </p:cBhvr>
                                      <p:tavLst>
                                        <p:tav tm="0">
                                          <p:val>
                                            <p:clrVal>
                                              <a:schemeClr val="bg1"/>
                                            </p:clrVal>
                                          </p:val>
                                        </p:tav>
                                        <p:tav tm="50000">
                                          <p:val>
                                            <p:clrVal>
                                              <a:schemeClr val="bg1"/>
                                            </p:clrVal>
                                          </p:val>
                                        </p:tav>
                                      </p:tavLst>
                                    </p:anim>
                                    <p:anim calcmode="discrete" valueType="clr">
                                      <p:cBhvr>
                                        <p:cTn id="130" dur="100"/>
                                        <p:tgtEl>
                                          <p:spTgt spid="65"/>
                                        </p:tgtEl>
                                        <p:attrNameLst>
                                          <p:attrName>fillcolor</p:attrName>
                                        </p:attrNameLst>
                                      </p:cBhvr>
                                      <p:tavLst>
                                        <p:tav tm="0">
                                          <p:val>
                                            <p:clrVal>
                                              <a:schemeClr val="accent2"/>
                                            </p:clrVal>
                                          </p:val>
                                        </p:tav>
                                        <p:tav tm="50000">
                                          <p:val>
                                            <p:clrVal>
                                              <a:schemeClr val="hlink"/>
                                            </p:clrVal>
                                          </p:val>
                                        </p:tav>
                                      </p:tavLst>
                                    </p:anim>
                                    <p:set>
                                      <p:cBhvr>
                                        <p:cTn id="131" dur="100"/>
                                        <p:tgtEl>
                                          <p:spTgt spid="65"/>
                                        </p:tgtEl>
                                        <p:attrNameLst>
                                          <p:attrName>fill.type</p:attrName>
                                        </p:attrNameLst>
                                      </p:cBhvr>
                                      <p:to>
                                        <p:strVal val="solid"/>
                                      </p:to>
                                    </p:set>
                                  </p:childTnLst>
                                </p:cTn>
                              </p:par>
                              <p:par>
                                <p:cTn id="132" presetID="27" presetClass="entr" presetSubtype="0" fill="hold" grpId="0" nodeType="withEffect">
                                  <p:stCondLst>
                                    <p:cond delay="900"/>
                                  </p:stCondLst>
                                  <p:iterate type="lt">
                                    <p:tmPct val="30000"/>
                                  </p:iterate>
                                  <p:childTnLst>
                                    <p:set>
                                      <p:cBhvr>
                                        <p:cTn id="133" dur="1" fill="hold">
                                          <p:stCondLst>
                                            <p:cond delay="0"/>
                                          </p:stCondLst>
                                        </p:cTn>
                                        <p:tgtEl>
                                          <p:spTgt spid="66"/>
                                        </p:tgtEl>
                                        <p:attrNameLst>
                                          <p:attrName>style.visibility</p:attrName>
                                        </p:attrNameLst>
                                      </p:cBhvr>
                                      <p:to>
                                        <p:strVal val="visible"/>
                                      </p:to>
                                    </p:set>
                                    <p:anim calcmode="discrete" valueType="clr">
                                      <p:cBhvr override="childStyle">
                                        <p:cTn id="134" dur="100"/>
                                        <p:tgtEl>
                                          <p:spTgt spid="66"/>
                                        </p:tgtEl>
                                        <p:attrNameLst>
                                          <p:attrName>style.color</p:attrName>
                                        </p:attrNameLst>
                                      </p:cBhvr>
                                      <p:tavLst>
                                        <p:tav tm="0">
                                          <p:val>
                                            <p:clrVal>
                                              <a:schemeClr val="bg1"/>
                                            </p:clrVal>
                                          </p:val>
                                        </p:tav>
                                        <p:tav tm="50000">
                                          <p:val>
                                            <p:clrVal>
                                              <a:schemeClr val="bg1"/>
                                            </p:clrVal>
                                          </p:val>
                                        </p:tav>
                                      </p:tavLst>
                                    </p:anim>
                                    <p:anim calcmode="discrete" valueType="clr">
                                      <p:cBhvr>
                                        <p:cTn id="135" dur="100"/>
                                        <p:tgtEl>
                                          <p:spTgt spid="66"/>
                                        </p:tgtEl>
                                        <p:attrNameLst>
                                          <p:attrName>fillcolor</p:attrName>
                                        </p:attrNameLst>
                                      </p:cBhvr>
                                      <p:tavLst>
                                        <p:tav tm="0">
                                          <p:val>
                                            <p:clrVal>
                                              <a:schemeClr val="accent2"/>
                                            </p:clrVal>
                                          </p:val>
                                        </p:tav>
                                        <p:tav tm="50000">
                                          <p:val>
                                            <p:clrVal>
                                              <a:schemeClr val="hlink"/>
                                            </p:clrVal>
                                          </p:val>
                                        </p:tav>
                                      </p:tavLst>
                                    </p:anim>
                                    <p:set>
                                      <p:cBhvr>
                                        <p:cTn id="136" dur="100"/>
                                        <p:tgtEl>
                                          <p:spTgt spid="6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p:bldP spid="59" grpId="0"/>
      <p:bldP spid="60" grpId="0"/>
      <p:bldP spid="61" grpId="0"/>
      <p:bldP spid="62" grpId="0"/>
      <p:bldP spid="63" grpId="0"/>
      <p:bldP spid="64" grpId="0"/>
      <p:bldP spid="65" grpId="0"/>
      <p:bldP spid="66" grpId="0"/>
      <p:bldP spid="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2536329" y="1852786"/>
            <a:ext cx="5780087" cy="1220788"/>
          </a:xfrm>
          <a:prstGeom prst="roundRect">
            <a:avLst>
              <a:gd name="adj" fmla="val 3818"/>
            </a:avLst>
          </a:prstGeom>
          <a:noFill/>
          <a:ln w="19050" cap="flat" cmpd="sng" algn="ctr">
            <a:solidFill>
              <a:sysClr val="windowText" lastClr="000000">
                <a:lumMod val="65000"/>
                <a:lumOff val="35000"/>
              </a:sysClr>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7" name="组合 56"/>
          <p:cNvGrpSpPr>
            <a:grpSpLocks/>
          </p:cNvGrpSpPr>
          <p:nvPr/>
        </p:nvGrpSpPr>
        <p:grpSpPr bwMode="auto">
          <a:xfrm>
            <a:off x="1658441" y="2224261"/>
            <a:ext cx="1452563" cy="477838"/>
            <a:chOff x="1677848" y="1867118"/>
            <a:chExt cx="1453992" cy="477352"/>
          </a:xfrm>
        </p:grpSpPr>
        <p:sp>
          <p:nvSpPr>
            <p:cNvPr id="58" name="圆角矩形 57"/>
            <p:cNvSpPr/>
            <p:nvPr/>
          </p:nvSpPr>
          <p:spPr>
            <a:xfrm>
              <a:off x="1677848" y="1867118"/>
              <a:ext cx="1453992" cy="477352"/>
            </a:xfrm>
            <a:prstGeom prst="roundRect">
              <a:avLst>
                <a:gd name="adj" fmla="val 24877"/>
              </a:avLst>
            </a:prstGeom>
            <a:solidFill>
              <a:srgbClr val="C00000"/>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9" name="矩形 35"/>
            <p:cNvSpPr>
              <a:spLocks noChangeArrowheads="1"/>
            </p:cNvSpPr>
            <p:nvPr/>
          </p:nvSpPr>
          <p:spPr bwMode="auto">
            <a:xfrm>
              <a:off x="2164746" y="1921128"/>
              <a:ext cx="890580" cy="369332"/>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32500</a:t>
              </a: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cxnSp>
        <p:nvCxnSpPr>
          <p:cNvPr id="60" name="直接连接符 59"/>
          <p:cNvCxnSpPr/>
          <p:nvPr/>
        </p:nvCxnSpPr>
        <p:spPr>
          <a:xfrm>
            <a:off x="6139954" y="2130599"/>
            <a:ext cx="0" cy="669925"/>
          </a:xfrm>
          <a:prstGeom prst="line">
            <a:avLst/>
          </a:prstGeom>
          <a:noFill/>
          <a:ln w="9525" cap="flat" cmpd="sng" algn="ctr">
            <a:solidFill>
              <a:sysClr val="windowText" lastClr="000000">
                <a:lumMod val="65000"/>
                <a:lumOff val="35000"/>
              </a:sysClr>
            </a:solidFill>
            <a:prstDash val="solid"/>
          </a:ln>
          <a:effectLst/>
        </p:spPr>
      </p:cxnSp>
      <p:sp>
        <p:nvSpPr>
          <p:cNvPr id="61" name="矩形 60"/>
          <p:cNvSpPr/>
          <p:nvPr/>
        </p:nvSpPr>
        <p:spPr>
          <a:xfrm>
            <a:off x="6271716" y="2130599"/>
            <a:ext cx="1885950" cy="673005"/>
          </a:xfrm>
          <a:prstGeom prst="rect">
            <a:avLst/>
          </a:prstGeom>
        </p:spPr>
        <p:txBody>
          <a:bodyPr>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endParaRPr kumimoji="0" lang="zh-CN" altLang="en-US" sz="1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2" name="圆角矩形 61"/>
          <p:cNvSpPr/>
          <p:nvPr/>
        </p:nvSpPr>
        <p:spPr>
          <a:xfrm>
            <a:off x="2531566" y="3433936"/>
            <a:ext cx="5780088" cy="1219200"/>
          </a:xfrm>
          <a:prstGeom prst="roundRect">
            <a:avLst>
              <a:gd name="adj" fmla="val 3818"/>
            </a:avLst>
          </a:prstGeom>
          <a:noFill/>
          <a:ln w="19050" cap="flat" cmpd="sng" algn="ctr">
            <a:solidFill>
              <a:sysClr val="windowText" lastClr="000000">
                <a:lumMod val="65000"/>
                <a:lumOff val="35000"/>
              </a:sysClr>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3" name="直接连接符 62"/>
          <p:cNvCxnSpPr/>
          <p:nvPr/>
        </p:nvCxnSpPr>
        <p:spPr>
          <a:xfrm>
            <a:off x="6135191" y="3710161"/>
            <a:ext cx="0" cy="669925"/>
          </a:xfrm>
          <a:prstGeom prst="line">
            <a:avLst/>
          </a:prstGeom>
          <a:noFill/>
          <a:ln w="9525" cap="flat" cmpd="sng" algn="ctr">
            <a:solidFill>
              <a:sysClr val="windowText" lastClr="000000">
                <a:lumMod val="65000"/>
                <a:lumOff val="35000"/>
              </a:sysClr>
            </a:solidFill>
            <a:prstDash val="solid"/>
          </a:ln>
          <a:effectLst/>
        </p:spPr>
      </p:cxnSp>
      <p:sp>
        <p:nvSpPr>
          <p:cNvPr id="64" name="矩形 63"/>
          <p:cNvSpPr/>
          <p:nvPr/>
        </p:nvSpPr>
        <p:spPr>
          <a:xfrm>
            <a:off x="6266954" y="3710161"/>
            <a:ext cx="1885950" cy="673005"/>
          </a:xfrm>
          <a:prstGeom prst="rect">
            <a:avLst/>
          </a:prstGeom>
        </p:spPr>
        <p:txBody>
          <a:bodyPr>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endParaRPr kumimoji="0" lang="zh-CN" altLang="en-US" sz="1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65" name="组合 64"/>
          <p:cNvGrpSpPr>
            <a:grpSpLocks/>
          </p:cNvGrpSpPr>
          <p:nvPr/>
        </p:nvGrpSpPr>
        <p:grpSpPr bwMode="auto">
          <a:xfrm>
            <a:off x="1653679" y="3803824"/>
            <a:ext cx="1454150" cy="477837"/>
            <a:chOff x="1673457" y="3447102"/>
            <a:chExt cx="1453992" cy="477352"/>
          </a:xfrm>
        </p:grpSpPr>
        <p:sp>
          <p:nvSpPr>
            <p:cNvPr id="66" name="圆角矩形 65"/>
            <p:cNvSpPr/>
            <p:nvPr/>
          </p:nvSpPr>
          <p:spPr>
            <a:xfrm>
              <a:off x="1673457" y="3447102"/>
              <a:ext cx="1453992" cy="477352"/>
            </a:xfrm>
            <a:prstGeom prst="roundRect">
              <a:avLst>
                <a:gd name="adj" fmla="val 24877"/>
              </a:avLst>
            </a:prstGeom>
            <a:solidFill>
              <a:srgbClr val="FF0000"/>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7" name="矩形 78"/>
            <p:cNvSpPr>
              <a:spLocks noChangeArrowheads="1"/>
            </p:cNvSpPr>
            <p:nvPr/>
          </p:nvSpPr>
          <p:spPr bwMode="auto">
            <a:xfrm>
              <a:off x="2106095" y="3501111"/>
              <a:ext cx="890580" cy="369332"/>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12340</a:t>
              </a: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grpSp>
        <p:nvGrpSpPr>
          <p:cNvPr id="68" name="Group 71"/>
          <p:cNvGrpSpPr>
            <a:grpSpLocks noChangeAspect="1"/>
          </p:cNvGrpSpPr>
          <p:nvPr/>
        </p:nvGrpSpPr>
        <p:grpSpPr>
          <a:xfrm>
            <a:off x="3352255" y="2168561"/>
            <a:ext cx="227780" cy="594000"/>
            <a:chOff x="2323306" y="2203133"/>
            <a:chExt cx="979488" cy="2554287"/>
          </a:xfrm>
          <a:solidFill>
            <a:srgbClr val="C00000"/>
          </a:solidFill>
        </p:grpSpPr>
        <p:sp>
          <p:nvSpPr>
            <p:cNvPr id="69"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70"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71" name="Group 72"/>
          <p:cNvGrpSpPr>
            <a:grpSpLocks noChangeAspect="1"/>
          </p:cNvGrpSpPr>
          <p:nvPr/>
        </p:nvGrpSpPr>
        <p:grpSpPr>
          <a:xfrm>
            <a:off x="3700231" y="2168561"/>
            <a:ext cx="227780" cy="594000"/>
            <a:chOff x="2323306" y="2203133"/>
            <a:chExt cx="979488" cy="2554287"/>
          </a:xfrm>
          <a:solidFill>
            <a:srgbClr val="C00000"/>
          </a:solidFill>
        </p:grpSpPr>
        <p:sp>
          <p:nvSpPr>
            <p:cNvPr id="7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7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74" name="Group 73"/>
          <p:cNvGrpSpPr>
            <a:grpSpLocks noChangeAspect="1"/>
          </p:cNvGrpSpPr>
          <p:nvPr/>
        </p:nvGrpSpPr>
        <p:grpSpPr>
          <a:xfrm>
            <a:off x="4048207" y="2168561"/>
            <a:ext cx="227780" cy="594000"/>
            <a:chOff x="2323306" y="2203133"/>
            <a:chExt cx="979488" cy="2554287"/>
          </a:xfrm>
          <a:solidFill>
            <a:srgbClr val="C00000"/>
          </a:solidFill>
        </p:grpSpPr>
        <p:sp>
          <p:nvSpPr>
            <p:cNvPr id="7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7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77" name="Group 74"/>
          <p:cNvGrpSpPr>
            <a:grpSpLocks noChangeAspect="1"/>
          </p:cNvGrpSpPr>
          <p:nvPr/>
        </p:nvGrpSpPr>
        <p:grpSpPr>
          <a:xfrm>
            <a:off x="4744157" y="2168561"/>
            <a:ext cx="227780" cy="594000"/>
            <a:chOff x="2323306" y="2203133"/>
            <a:chExt cx="979488" cy="2554287"/>
          </a:xfrm>
          <a:solidFill>
            <a:sysClr val="windowText" lastClr="000000">
              <a:lumMod val="65000"/>
              <a:lumOff val="35000"/>
            </a:sysClr>
          </a:solidFill>
        </p:grpSpPr>
        <p:sp>
          <p:nvSpPr>
            <p:cNvPr id="7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7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80" name="Group 169"/>
          <p:cNvGrpSpPr>
            <a:grpSpLocks noChangeAspect="1"/>
          </p:cNvGrpSpPr>
          <p:nvPr/>
        </p:nvGrpSpPr>
        <p:grpSpPr>
          <a:xfrm>
            <a:off x="3326318" y="3769594"/>
            <a:ext cx="267931" cy="610492"/>
            <a:chOff x="3672681" y="1899920"/>
            <a:chExt cx="1293813" cy="2947988"/>
          </a:xfrm>
          <a:solidFill>
            <a:srgbClr val="FF0000"/>
          </a:solidFill>
        </p:grpSpPr>
        <p:sp>
          <p:nvSpPr>
            <p:cNvPr id="81"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82"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83" name="Group 170"/>
          <p:cNvGrpSpPr>
            <a:grpSpLocks noChangeAspect="1"/>
          </p:cNvGrpSpPr>
          <p:nvPr/>
        </p:nvGrpSpPr>
        <p:grpSpPr>
          <a:xfrm>
            <a:off x="3674434" y="3766831"/>
            <a:ext cx="267931" cy="610492"/>
            <a:chOff x="3672681" y="1899920"/>
            <a:chExt cx="1293813" cy="2947988"/>
          </a:xfrm>
          <a:solidFill>
            <a:srgbClr val="FF0000"/>
          </a:solidFill>
        </p:grpSpPr>
        <p:sp>
          <p:nvSpPr>
            <p:cNvPr id="84"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85"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86" name="Group 171"/>
          <p:cNvGrpSpPr>
            <a:grpSpLocks noChangeAspect="1"/>
          </p:cNvGrpSpPr>
          <p:nvPr/>
        </p:nvGrpSpPr>
        <p:grpSpPr>
          <a:xfrm>
            <a:off x="4022550" y="3766831"/>
            <a:ext cx="267931" cy="610492"/>
            <a:chOff x="3672681" y="1899920"/>
            <a:chExt cx="1293813" cy="2947988"/>
          </a:xfrm>
          <a:solidFill>
            <a:srgbClr val="FF0000"/>
          </a:solidFill>
        </p:grpSpPr>
        <p:sp>
          <p:nvSpPr>
            <p:cNvPr id="8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8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89" name="Group 172"/>
          <p:cNvGrpSpPr>
            <a:grpSpLocks noChangeAspect="1"/>
          </p:cNvGrpSpPr>
          <p:nvPr/>
        </p:nvGrpSpPr>
        <p:grpSpPr>
          <a:xfrm>
            <a:off x="4370666" y="3766831"/>
            <a:ext cx="267931" cy="610492"/>
            <a:chOff x="3672681" y="1899920"/>
            <a:chExt cx="1293813" cy="2947988"/>
          </a:xfrm>
          <a:solidFill>
            <a:sysClr val="windowText" lastClr="000000">
              <a:lumMod val="65000"/>
              <a:lumOff val="35000"/>
            </a:sysClr>
          </a:solidFill>
        </p:grpSpPr>
        <p:sp>
          <p:nvSpPr>
            <p:cNvPr id="9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9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92" name="Group 173"/>
          <p:cNvGrpSpPr>
            <a:grpSpLocks noChangeAspect="1"/>
          </p:cNvGrpSpPr>
          <p:nvPr/>
        </p:nvGrpSpPr>
        <p:grpSpPr>
          <a:xfrm>
            <a:off x="4718781" y="3770899"/>
            <a:ext cx="267931" cy="610492"/>
            <a:chOff x="3672681" y="1899920"/>
            <a:chExt cx="1293813" cy="2947988"/>
          </a:xfrm>
          <a:solidFill>
            <a:sysClr val="windowText" lastClr="000000">
              <a:lumMod val="65000"/>
              <a:lumOff val="35000"/>
            </a:sysClr>
          </a:solidFill>
        </p:grpSpPr>
        <p:sp>
          <p:nvSpPr>
            <p:cNvPr id="9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9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95" name="Group 74"/>
          <p:cNvGrpSpPr>
            <a:grpSpLocks noChangeAspect="1"/>
          </p:cNvGrpSpPr>
          <p:nvPr/>
        </p:nvGrpSpPr>
        <p:grpSpPr>
          <a:xfrm>
            <a:off x="4396183" y="2168561"/>
            <a:ext cx="227780" cy="594000"/>
            <a:chOff x="2323306" y="2203133"/>
            <a:chExt cx="979488" cy="2554287"/>
          </a:xfrm>
          <a:solidFill>
            <a:srgbClr val="C00000"/>
          </a:solidFill>
        </p:grpSpPr>
        <p:sp>
          <p:nvSpPr>
            <p:cNvPr id="96"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97"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98" name="组合 97"/>
          <p:cNvGrpSpPr/>
          <p:nvPr/>
        </p:nvGrpSpPr>
        <p:grpSpPr>
          <a:xfrm>
            <a:off x="807467" y="1853183"/>
            <a:ext cx="1219944" cy="1219944"/>
            <a:chOff x="755576" y="1419622"/>
            <a:chExt cx="1219944" cy="1219944"/>
          </a:xfrm>
        </p:grpSpPr>
        <p:sp>
          <p:nvSpPr>
            <p:cNvPr id="99" name="Oval 25"/>
            <p:cNvSpPr/>
            <p:nvPr/>
          </p:nvSpPr>
          <p:spPr>
            <a:xfrm>
              <a:off x="755576" y="1419622"/>
              <a:ext cx="1219944" cy="1219944"/>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00" name="Group 71"/>
            <p:cNvGrpSpPr>
              <a:grpSpLocks noChangeAspect="1"/>
            </p:cNvGrpSpPr>
            <p:nvPr/>
          </p:nvGrpSpPr>
          <p:grpSpPr>
            <a:xfrm>
              <a:off x="1205157" y="1600664"/>
              <a:ext cx="328962" cy="857860"/>
              <a:chOff x="2323306" y="2203133"/>
              <a:chExt cx="979488" cy="2554287"/>
            </a:xfrm>
            <a:solidFill>
              <a:sysClr val="window" lastClr="FFFFFF"/>
            </a:solidFill>
          </p:grpSpPr>
          <p:sp>
            <p:nvSpPr>
              <p:cNvPr id="10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10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grpSp>
        <p:nvGrpSpPr>
          <p:cNvPr id="103" name="组合 102"/>
          <p:cNvGrpSpPr/>
          <p:nvPr/>
        </p:nvGrpSpPr>
        <p:grpSpPr>
          <a:xfrm>
            <a:off x="807541" y="3433141"/>
            <a:ext cx="1219200" cy="1219200"/>
            <a:chOff x="755650" y="4219575"/>
            <a:chExt cx="1219200" cy="1219200"/>
          </a:xfrm>
        </p:grpSpPr>
        <p:sp>
          <p:nvSpPr>
            <p:cNvPr id="104" name="Oval 25"/>
            <p:cNvSpPr/>
            <p:nvPr/>
          </p:nvSpPr>
          <p:spPr bwMode="auto">
            <a:xfrm>
              <a:off x="755650" y="4219575"/>
              <a:ext cx="1219200" cy="1219200"/>
            </a:xfrm>
            <a:prstGeom prst="ellipse">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05" name="Group 169"/>
            <p:cNvGrpSpPr>
              <a:grpSpLocks noChangeAspect="1"/>
            </p:cNvGrpSpPr>
            <p:nvPr/>
          </p:nvGrpSpPr>
          <p:grpSpPr>
            <a:xfrm>
              <a:off x="1163370" y="4369183"/>
              <a:ext cx="403760" cy="919984"/>
              <a:chOff x="3672681" y="1899920"/>
              <a:chExt cx="1293813" cy="2947988"/>
            </a:xfrm>
            <a:solidFill>
              <a:sysClr val="window" lastClr="FFFFFF"/>
            </a:solidFill>
          </p:grpSpPr>
          <p:sp>
            <p:nvSpPr>
              <p:cNvPr id="10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10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sp>
        <p:nvSpPr>
          <p:cNvPr id="108" name="TextBox 107"/>
          <p:cNvSpPr txBox="1"/>
          <p:nvPr/>
        </p:nvSpPr>
        <p:spPr>
          <a:xfrm>
            <a:off x="5129646" y="2239341"/>
            <a:ext cx="923651" cy="523220"/>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80%</a:t>
            </a:r>
            <a:endParaRPr kumimoji="0" lang="zh-CN" altLang="en-US" sz="2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9" name="TextBox 108"/>
          <p:cNvSpPr txBox="1"/>
          <p:nvPr/>
        </p:nvSpPr>
        <p:spPr>
          <a:xfrm>
            <a:off x="5129646" y="3850243"/>
            <a:ext cx="923651" cy="523220"/>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7</a:t>
            </a:r>
            <a:r>
              <a:rPr kumimoji="0" lang="en-US" altLang="zh-CN" sz="2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a:t>
            </a:r>
            <a:endParaRPr kumimoji="0" lang="zh-CN" altLang="en-US" sz="2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100"/>
                                        <p:tgtEl>
                                          <p:spTgt spid="98"/>
                                        </p:tgtEl>
                                      </p:cBhvr>
                                    </p:animEffect>
                                  </p:childTnLst>
                                </p:cTn>
                              </p:par>
                            </p:childTnLst>
                          </p:cTn>
                        </p:par>
                        <p:par>
                          <p:cTn id="8" fill="hold">
                            <p:stCondLst>
                              <p:cond delay="100"/>
                            </p:stCondLst>
                            <p:childTnLst>
                              <p:par>
                                <p:cTn id="9" presetID="6" presetClass="emph" presetSubtype="0" fill="hold" nodeType="afterEffect">
                                  <p:stCondLst>
                                    <p:cond delay="0"/>
                                  </p:stCondLst>
                                  <p:childTnLst>
                                    <p:animScale>
                                      <p:cBhvr>
                                        <p:cTn id="10" dur="100" fill="hold"/>
                                        <p:tgtEl>
                                          <p:spTgt spid="98"/>
                                        </p:tgtEl>
                                      </p:cBhvr>
                                      <p:by x="105000" y="105000"/>
                                    </p:animScale>
                                  </p:childTnLst>
                                </p:cTn>
                              </p:par>
                            </p:childTnLst>
                          </p:cTn>
                        </p:par>
                        <p:par>
                          <p:cTn id="11" fill="hold">
                            <p:stCondLst>
                              <p:cond delay="200"/>
                            </p:stCondLst>
                            <p:childTnLst>
                              <p:par>
                                <p:cTn id="12" presetID="6" presetClass="emph" presetSubtype="0" fill="hold" nodeType="afterEffect">
                                  <p:stCondLst>
                                    <p:cond delay="0"/>
                                  </p:stCondLst>
                                  <p:childTnLst>
                                    <p:animScale>
                                      <p:cBhvr>
                                        <p:cTn id="13" dur="100" fill="hold"/>
                                        <p:tgtEl>
                                          <p:spTgt spid="98"/>
                                        </p:tgtEl>
                                      </p:cBhvr>
                                      <p:by x="95000" y="95000"/>
                                    </p:animScale>
                                  </p:childTnLst>
                                </p:cTn>
                              </p:par>
                            </p:childTnLst>
                          </p:cTn>
                        </p:par>
                        <p:par>
                          <p:cTn id="14" fill="hold">
                            <p:stCondLst>
                              <p:cond delay="300"/>
                            </p:stCondLst>
                            <p:childTnLst>
                              <p:par>
                                <p:cTn id="15" presetID="6" presetClass="emph" presetSubtype="0" fill="hold" nodeType="afterEffect">
                                  <p:stCondLst>
                                    <p:cond delay="0"/>
                                  </p:stCondLst>
                                  <p:childTnLst>
                                    <p:animScale>
                                      <p:cBhvr>
                                        <p:cTn id="16" dur="100" fill="hold"/>
                                        <p:tgtEl>
                                          <p:spTgt spid="98"/>
                                        </p:tgtEl>
                                      </p:cBhvr>
                                      <p:by x="105000" y="105000"/>
                                    </p:animScale>
                                  </p:childTnLst>
                                </p:cTn>
                              </p:par>
                            </p:childTnLst>
                          </p:cTn>
                        </p:par>
                        <p:par>
                          <p:cTn id="17" fill="hold">
                            <p:stCondLst>
                              <p:cond delay="400"/>
                            </p:stCondLst>
                            <p:childTnLst>
                              <p:par>
                                <p:cTn id="18" presetID="6" presetClass="emph" presetSubtype="0" fill="hold" nodeType="afterEffect">
                                  <p:stCondLst>
                                    <p:cond delay="0"/>
                                  </p:stCondLst>
                                  <p:childTnLst>
                                    <p:animScale>
                                      <p:cBhvr>
                                        <p:cTn id="19" dur="100" fill="hold"/>
                                        <p:tgtEl>
                                          <p:spTgt spid="98"/>
                                        </p:tgtEl>
                                      </p:cBhvr>
                                      <p:by x="95000" y="95000"/>
                                    </p:animScale>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left)">
                                      <p:cBhvr>
                                        <p:cTn id="23" dur="200"/>
                                        <p:tgtEl>
                                          <p:spTgt spid="57"/>
                                        </p:tgtEl>
                                      </p:cBhvr>
                                    </p:animEffect>
                                  </p:childTnLst>
                                </p:cTn>
                              </p:par>
                            </p:childTnLst>
                          </p:cTn>
                        </p:par>
                        <p:par>
                          <p:cTn id="24" fill="hold">
                            <p:stCondLst>
                              <p:cond delay="700"/>
                            </p:stCondLst>
                            <p:childTnLst>
                              <p:par>
                                <p:cTn id="25" presetID="2" presetClass="entr" presetSubtype="8"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300" fill="hold"/>
                                        <p:tgtEl>
                                          <p:spTgt spid="56"/>
                                        </p:tgtEl>
                                        <p:attrNameLst>
                                          <p:attrName>ppt_x</p:attrName>
                                        </p:attrNameLst>
                                      </p:cBhvr>
                                      <p:tavLst>
                                        <p:tav tm="0">
                                          <p:val>
                                            <p:strVal val="0-#ppt_w/2"/>
                                          </p:val>
                                        </p:tav>
                                        <p:tav tm="100000">
                                          <p:val>
                                            <p:strVal val="#ppt_x"/>
                                          </p:val>
                                        </p:tav>
                                      </p:tavLst>
                                    </p:anim>
                                    <p:anim calcmode="lin" valueType="num">
                                      <p:cBhvr additive="base">
                                        <p:cTn id="28" dur="300" fill="hold"/>
                                        <p:tgtEl>
                                          <p:spTgt spid="56"/>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fade">
                                      <p:cBhvr>
                                        <p:cTn id="32" dur="300"/>
                                        <p:tgtEl>
                                          <p:spTgt spid="68"/>
                                        </p:tgtEl>
                                      </p:cBhvr>
                                    </p:animEffect>
                                  </p:childTnLst>
                                </p:cTn>
                              </p:par>
                            </p:childTnLst>
                          </p:cTn>
                        </p:par>
                        <p:par>
                          <p:cTn id="33" fill="hold">
                            <p:stCondLst>
                              <p:cond delay="1300"/>
                            </p:stCondLst>
                            <p:childTnLst>
                              <p:par>
                                <p:cTn id="34" presetID="10" presetClass="entr" presetSubtype="0" fill="hold" nodeType="afterEffect">
                                  <p:stCondLst>
                                    <p:cond delay="0"/>
                                  </p:stCondLst>
                                  <p:childTnLst>
                                    <p:set>
                                      <p:cBhvr>
                                        <p:cTn id="35" dur="1" fill="hold">
                                          <p:stCondLst>
                                            <p:cond delay="0"/>
                                          </p:stCondLst>
                                        </p:cTn>
                                        <p:tgtEl>
                                          <p:spTgt spid="71"/>
                                        </p:tgtEl>
                                        <p:attrNameLst>
                                          <p:attrName>style.visibility</p:attrName>
                                        </p:attrNameLst>
                                      </p:cBhvr>
                                      <p:to>
                                        <p:strVal val="visible"/>
                                      </p:to>
                                    </p:set>
                                    <p:animEffect transition="in" filter="fade">
                                      <p:cBhvr>
                                        <p:cTn id="36" dur="300"/>
                                        <p:tgtEl>
                                          <p:spTgt spid="71"/>
                                        </p:tgtEl>
                                      </p:cBhvr>
                                    </p:animEffect>
                                  </p:childTnLst>
                                </p:cTn>
                              </p:par>
                            </p:childTnLst>
                          </p:cTn>
                        </p:par>
                        <p:par>
                          <p:cTn id="37" fill="hold">
                            <p:stCondLst>
                              <p:cond delay="1600"/>
                            </p:stCondLst>
                            <p:childTnLst>
                              <p:par>
                                <p:cTn id="38" presetID="10" presetClass="entr" presetSubtype="0" fill="hold"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fade">
                                      <p:cBhvr>
                                        <p:cTn id="40" dur="300"/>
                                        <p:tgtEl>
                                          <p:spTgt spid="74"/>
                                        </p:tgtEl>
                                      </p:cBhvr>
                                    </p:animEffect>
                                  </p:childTnLst>
                                </p:cTn>
                              </p:par>
                            </p:childTnLst>
                          </p:cTn>
                        </p:par>
                        <p:par>
                          <p:cTn id="41" fill="hold">
                            <p:stCondLst>
                              <p:cond delay="1900"/>
                            </p:stCondLst>
                            <p:childTnLst>
                              <p:par>
                                <p:cTn id="42" presetID="10" presetClass="entr" presetSubtype="0" fill="hold"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fade">
                                      <p:cBhvr>
                                        <p:cTn id="44" dur="300"/>
                                        <p:tgtEl>
                                          <p:spTgt spid="95"/>
                                        </p:tgtEl>
                                      </p:cBhvr>
                                    </p:animEffect>
                                  </p:childTnLst>
                                </p:cTn>
                              </p:par>
                            </p:childTnLst>
                          </p:cTn>
                        </p:par>
                        <p:par>
                          <p:cTn id="45" fill="hold">
                            <p:stCondLst>
                              <p:cond delay="2200"/>
                            </p:stCondLst>
                            <p:childTnLst>
                              <p:par>
                                <p:cTn id="46" presetID="10" presetClass="entr" presetSubtype="0" fill="hold"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300"/>
                                        <p:tgtEl>
                                          <p:spTgt spid="77"/>
                                        </p:tgtEl>
                                      </p:cBhvr>
                                    </p:animEffect>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108"/>
                                        </p:tgtEl>
                                        <p:attrNameLst>
                                          <p:attrName>style.visibility</p:attrName>
                                        </p:attrNameLst>
                                      </p:cBhvr>
                                      <p:to>
                                        <p:strVal val="visible"/>
                                      </p:to>
                                    </p:set>
                                    <p:animEffect transition="in" filter="fade">
                                      <p:cBhvr>
                                        <p:cTn id="52" dur="300"/>
                                        <p:tgtEl>
                                          <p:spTgt spid="108"/>
                                        </p:tgtEl>
                                      </p:cBhvr>
                                    </p:animEffect>
                                  </p:childTnLst>
                                </p:cTn>
                              </p:par>
                            </p:childTnLst>
                          </p:cTn>
                        </p:par>
                        <p:par>
                          <p:cTn id="53" fill="hold">
                            <p:stCondLst>
                              <p:cond delay="2800"/>
                            </p:stCondLst>
                            <p:childTnLst>
                              <p:par>
                                <p:cTn id="54" presetID="22" presetClass="entr" presetSubtype="1"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up)">
                                      <p:cBhvr>
                                        <p:cTn id="56" dur="300"/>
                                        <p:tgtEl>
                                          <p:spTgt spid="60"/>
                                        </p:tgtEl>
                                      </p:cBhvr>
                                    </p:animEffect>
                                  </p:childTnLst>
                                </p:cTn>
                              </p:par>
                            </p:childTnLst>
                          </p:cTn>
                        </p:par>
                        <p:par>
                          <p:cTn id="57" fill="hold">
                            <p:stCondLst>
                              <p:cond delay="3100"/>
                            </p:stCondLst>
                            <p:childTnLst>
                              <p:par>
                                <p:cTn id="58" presetID="42" presetClass="entr" presetSubtype="0"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300"/>
                                        <p:tgtEl>
                                          <p:spTgt spid="61"/>
                                        </p:tgtEl>
                                      </p:cBhvr>
                                    </p:animEffect>
                                    <p:anim calcmode="lin" valueType="num">
                                      <p:cBhvr>
                                        <p:cTn id="61" dur="300" fill="hold"/>
                                        <p:tgtEl>
                                          <p:spTgt spid="61"/>
                                        </p:tgtEl>
                                        <p:attrNameLst>
                                          <p:attrName>ppt_x</p:attrName>
                                        </p:attrNameLst>
                                      </p:cBhvr>
                                      <p:tavLst>
                                        <p:tav tm="0">
                                          <p:val>
                                            <p:strVal val="#ppt_x"/>
                                          </p:val>
                                        </p:tav>
                                        <p:tav tm="100000">
                                          <p:val>
                                            <p:strVal val="#ppt_x"/>
                                          </p:val>
                                        </p:tav>
                                      </p:tavLst>
                                    </p:anim>
                                    <p:anim calcmode="lin" valueType="num">
                                      <p:cBhvr>
                                        <p:cTn id="62" dur="300" fill="hold"/>
                                        <p:tgtEl>
                                          <p:spTgt spid="61"/>
                                        </p:tgtEl>
                                        <p:attrNameLst>
                                          <p:attrName>ppt_y</p:attrName>
                                        </p:attrNameLst>
                                      </p:cBhvr>
                                      <p:tavLst>
                                        <p:tav tm="0">
                                          <p:val>
                                            <p:strVal val="#ppt_y+.1"/>
                                          </p:val>
                                        </p:tav>
                                        <p:tav tm="100000">
                                          <p:val>
                                            <p:strVal val="#ppt_y"/>
                                          </p:val>
                                        </p:tav>
                                      </p:tavLst>
                                    </p:anim>
                                  </p:childTnLst>
                                </p:cTn>
                              </p:par>
                            </p:childTnLst>
                          </p:cTn>
                        </p:par>
                        <p:par>
                          <p:cTn id="63" fill="hold">
                            <p:stCondLst>
                              <p:cond delay="3400"/>
                            </p:stCondLst>
                            <p:childTnLst>
                              <p:par>
                                <p:cTn id="64" presetID="10" presetClass="entr" presetSubtype="0" fill="hold" nodeType="afterEffect">
                                  <p:stCondLst>
                                    <p:cond delay="0"/>
                                  </p:stCondLst>
                                  <p:childTnLst>
                                    <p:set>
                                      <p:cBhvr>
                                        <p:cTn id="65" dur="1" fill="hold">
                                          <p:stCondLst>
                                            <p:cond delay="0"/>
                                          </p:stCondLst>
                                        </p:cTn>
                                        <p:tgtEl>
                                          <p:spTgt spid="103"/>
                                        </p:tgtEl>
                                        <p:attrNameLst>
                                          <p:attrName>style.visibility</p:attrName>
                                        </p:attrNameLst>
                                      </p:cBhvr>
                                      <p:to>
                                        <p:strVal val="visible"/>
                                      </p:to>
                                    </p:set>
                                    <p:animEffect transition="in" filter="fade">
                                      <p:cBhvr>
                                        <p:cTn id="66" dur="100"/>
                                        <p:tgtEl>
                                          <p:spTgt spid="103"/>
                                        </p:tgtEl>
                                      </p:cBhvr>
                                    </p:animEffect>
                                  </p:childTnLst>
                                </p:cTn>
                              </p:par>
                            </p:childTnLst>
                          </p:cTn>
                        </p:par>
                        <p:par>
                          <p:cTn id="67" fill="hold">
                            <p:stCondLst>
                              <p:cond delay="3500"/>
                            </p:stCondLst>
                            <p:childTnLst>
                              <p:par>
                                <p:cTn id="68" presetID="6" presetClass="emph" presetSubtype="0" fill="hold" nodeType="afterEffect">
                                  <p:stCondLst>
                                    <p:cond delay="0"/>
                                  </p:stCondLst>
                                  <p:childTnLst>
                                    <p:animScale>
                                      <p:cBhvr>
                                        <p:cTn id="69" dur="100" fill="hold"/>
                                        <p:tgtEl>
                                          <p:spTgt spid="103"/>
                                        </p:tgtEl>
                                      </p:cBhvr>
                                      <p:by x="105000" y="105000"/>
                                    </p:animScale>
                                  </p:childTnLst>
                                </p:cTn>
                              </p:par>
                            </p:childTnLst>
                          </p:cTn>
                        </p:par>
                        <p:par>
                          <p:cTn id="70" fill="hold">
                            <p:stCondLst>
                              <p:cond delay="3600"/>
                            </p:stCondLst>
                            <p:childTnLst>
                              <p:par>
                                <p:cTn id="71" presetID="6" presetClass="emph" presetSubtype="0" fill="hold" nodeType="afterEffect">
                                  <p:stCondLst>
                                    <p:cond delay="0"/>
                                  </p:stCondLst>
                                  <p:childTnLst>
                                    <p:animScale>
                                      <p:cBhvr>
                                        <p:cTn id="72" dur="100" fill="hold"/>
                                        <p:tgtEl>
                                          <p:spTgt spid="103"/>
                                        </p:tgtEl>
                                      </p:cBhvr>
                                      <p:by x="95000" y="95000"/>
                                    </p:animScale>
                                  </p:childTnLst>
                                </p:cTn>
                              </p:par>
                            </p:childTnLst>
                          </p:cTn>
                        </p:par>
                        <p:par>
                          <p:cTn id="73" fill="hold">
                            <p:stCondLst>
                              <p:cond delay="3700"/>
                            </p:stCondLst>
                            <p:childTnLst>
                              <p:par>
                                <p:cTn id="74" presetID="6" presetClass="emph" presetSubtype="0" fill="hold" nodeType="afterEffect">
                                  <p:stCondLst>
                                    <p:cond delay="0"/>
                                  </p:stCondLst>
                                  <p:childTnLst>
                                    <p:animScale>
                                      <p:cBhvr>
                                        <p:cTn id="75" dur="100" fill="hold"/>
                                        <p:tgtEl>
                                          <p:spTgt spid="103"/>
                                        </p:tgtEl>
                                      </p:cBhvr>
                                      <p:by x="105000" y="105000"/>
                                    </p:animScale>
                                  </p:childTnLst>
                                </p:cTn>
                              </p:par>
                            </p:childTnLst>
                          </p:cTn>
                        </p:par>
                        <p:par>
                          <p:cTn id="76" fill="hold">
                            <p:stCondLst>
                              <p:cond delay="3800"/>
                            </p:stCondLst>
                            <p:childTnLst>
                              <p:par>
                                <p:cTn id="77" presetID="6" presetClass="emph" presetSubtype="0" fill="hold" nodeType="afterEffect">
                                  <p:stCondLst>
                                    <p:cond delay="0"/>
                                  </p:stCondLst>
                                  <p:childTnLst>
                                    <p:animScale>
                                      <p:cBhvr>
                                        <p:cTn id="78" dur="100" fill="hold"/>
                                        <p:tgtEl>
                                          <p:spTgt spid="103"/>
                                        </p:tgtEl>
                                      </p:cBhvr>
                                      <p:by x="95000" y="95000"/>
                                    </p:animScale>
                                  </p:childTnLst>
                                </p:cTn>
                              </p:par>
                            </p:childTnLst>
                          </p:cTn>
                        </p:par>
                        <p:par>
                          <p:cTn id="79" fill="hold">
                            <p:stCondLst>
                              <p:cond delay="3900"/>
                            </p:stCondLst>
                            <p:childTnLst>
                              <p:par>
                                <p:cTn id="80" presetID="22" presetClass="entr" presetSubtype="8" fill="hold"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wipe(left)">
                                      <p:cBhvr>
                                        <p:cTn id="82" dur="200"/>
                                        <p:tgtEl>
                                          <p:spTgt spid="65"/>
                                        </p:tgtEl>
                                      </p:cBhvr>
                                    </p:animEffect>
                                  </p:childTnLst>
                                </p:cTn>
                              </p:par>
                            </p:childTnLst>
                          </p:cTn>
                        </p:par>
                        <p:par>
                          <p:cTn id="83" fill="hold">
                            <p:stCondLst>
                              <p:cond delay="4100"/>
                            </p:stCondLst>
                            <p:childTnLst>
                              <p:par>
                                <p:cTn id="84" presetID="2" presetClass="entr" presetSubtype="8" fill="hold" grpId="0" nodeType="afterEffect">
                                  <p:stCondLst>
                                    <p:cond delay="0"/>
                                  </p:stCondLst>
                                  <p:childTnLst>
                                    <p:set>
                                      <p:cBhvr>
                                        <p:cTn id="85" dur="1" fill="hold">
                                          <p:stCondLst>
                                            <p:cond delay="0"/>
                                          </p:stCondLst>
                                        </p:cTn>
                                        <p:tgtEl>
                                          <p:spTgt spid="62"/>
                                        </p:tgtEl>
                                        <p:attrNameLst>
                                          <p:attrName>style.visibility</p:attrName>
                                        </p:attrNameLst>
                                      </p:cBhvr>
                                      <p:to>
                                        <p:strVal val="visible"/>
                                      </p:to>
                                    </p:set>
                                    <p:anim calcmode="lin" valueType="num">
                                      <p:cBhvr additive="base">
                                        <p:cTn id="86" dur="300" fill="hold"/>
                                        <p:tgtEl>
                                          <p:spTgt spid="62"/>
                                        </p:tgtEl>
                                        <p:attrNameLst>
                                          <p:attrName>ppt_x</p:attrName>
                                        </p:attrNameLst>
                                      </p:cBhvr>
                                      <p:tavLst>
                                        <p:tav tm="0">
                                          <p:val>
                                            <p:strVal val="0-#ppt_w/2"/>
                                          </p:val>
                                        </p:tav>
                                        <p:tav tm="100000">
                                          <p:val>
                                            <p:strVal val="#ppt_x"/>
                                          </p:val>
                                        </p:tav>
                                      </p:tavLst>
                                    </p:anim>
                                    <p:anim calcmode="lin" valueType="num">
                                      <p:cBhvr additive="base">
                                        <p:cTn id="87" dur="300" fill="hold"/>
                                        <p:tgtEl>
                                          <p:spTgt spid="62"/>
                                        </p:tgtEl>
                                        <p:attrNameLst>
                                          <p:attrName>ppt_y</p:attrName>
                                        </p:attrNameLst>
                                      </p:cBhvr>
                                      <p:tavLst>
                                        <p:tav tm="0">
                                          <p:val>
                                            <p:strVal val="#ppt_y"/>
                                          </p:val>
                                        </p:tav>
                                        <p:tav tm="100000">
                                          <p:val>
                                            <p:strVal val="#ppt_y"/>
                                          </p:val>
                                        </p:tav>
                                      </p:tavLst>
                                    </p:anim>
                                  </p:childTnLst>
                                </p:cTn>
                              </p:par>
                            </p:childTnLst>
                          </p:cTn>
                        </p:par>
                        <p:par>
                          <p:cTn id="88" fill="hold">
                            <p:stCondLst>
                              <p:cond delay="4400"/>
                            </p:stCondLst>
                            <p:childTnLst>
                              <p:par>
                                <p:cTn id="89" presetID="10" presetClass="entr" presetSubtype="0" fill="hold" nodeType="afterEffect">
                                  <p:stCondLst>
                                    <p:cond delay="0"/>
                                  </p:stCondLst>
                                  <p:childTnLst>
                                    <p:set>
                                      <p:cBhvr>
                                        <p:cTn id="90" dur="1" fill="hold">
                                          <p:stCondLst>
                                            <p:cond delay="0"/>
                                          </p:stCondLst>
                                        </p:cTn>
                                        <p:tgtEl>
                                          <p:spTgt spid="80"/>
                                        </p:tgtEl>
                                        <p:attrNameLst>
                                          <p:attrName>style.visibility</p:attrName>
                                        </p:attrNameLst>
                                      </p:cBhvr>
                                      <p:to>
                                        <p:strVal val="visible"/>
                                      </p:to>
                                    </p:set>
                                    <p:animEffect transition="in" filter="fade">
                                      <p:cBhvr>
                                        <p:cTn id="91" dur="300"/>
                                        <p:tgtEl>
                                          <p:spTgt spid="80"/>
                                        </p:tgtEl>
                                      </p:cBhvr>
                                    </p:animEffect>
                                  </p:childTnLst>
                                </p:cTn>
                              </p:par>
                            </p:childTnLst>
                          </p:cTn>
                        </p:par>
                        <p:par>
                          <p:cTn id="92" fill="hold">
                            <p:stCondLst>
                              <p:cond delay="4700"/>
                            </p:stCondLst>
                            <p:childTnLst>
                              <p:par>
                                <p:cTn id="93" presetID="10" presetClass="entr" presetSubtype="0" fill="hold" nodeType="afterEffect">
                                  <p:stCondLst>
                                    <p:cond delay="0"/>
                                  </p:stCondLst>
                                  <p:childTnLst>
                                    <p:set>
                                      <p:cBhvr>
                                        <p:cTn id="94" dur="1" fill="hold">
                                          <p:stCondLst>
                                            <p:cond delay="0"/>
                                          </p:stCondLst>
                                        </p:cTn>
                                        <p:tgtEl>
                                          <p:spTgt spid="83"/>
                                        </p:tgtEl>
                                        <p:attrNameLst>
                                          <p:attrName>style.visibility</p:attrName>
                                        </p:attrNameLst>
                                      </p:cBhvr>
                                      <p:to>
                                        <p:strVal val="visible"/>
                                      </p:to>
                                    </p:set>
                                    <p:animEffect transition="in" filter="fade">
                                      <p:cBhvr>
                                        <p:cTn id="95" dur="300"/>
                                        <p:tgtEl>
                                          <p:spTgt spid="83"/>
                                        </p:tgtEl>
                                      </p:cBhvr>
                                    </p:animEffect>
                                  </p:childTnLst>
                                </p:cTn>
                              </p:par>
                            </p:childTnLst>
                          </p:cTn>
                        </p:par>
                        <p:par>
                          <p:cTn id="96" fill="hold">
                            <p:stCondLst>
                              <p:cond delay="5000"/>
                            </p:stCondLst>
                            <p:childTnLst>
                              <p:par>
                                <p:cTn id="97" presetID="10" presetClass="entr" presetSubtype="0" fill="hold" nodeType="afterEffect">
                                  <p:stCondLst>
                                    <p:cond delay="0"/>
                                  </p:stCondLst>
                                  <p:childTnLst>
                                    <p:set>
                                      <p:cBhvr>
                                        <p:cTn id="98" dur="1" fill="hold">
                                          <p:stCondLst>
                                            <p:cond delay="0"/>
                                          </p:stCondLst>
                                        </p:cTn>
                                        <p:tgtEl>
                                          <p:spTgt spid="86"/>
                                        </p:tgtEl>
                                        <p:attrNameLst>
                                          <p:attrName>style.visibility</p:attrName>
                                        </p:attrNameLst>
                                      </p:cBhvr>
                                      <p:to>
                                        <p:strVal val="visible"/>
                                      </p:to>
                                    </p:set>
                                    <p:animEffect transition="in" filter="fade">
                                      <p:cBhvr>
                                        <p:cTn id="99" dur="300"/>
                                        <p:tgtEl>
                                          <p:spTgt spid="86"/>
                                        </p:tgtEl>
                                      </p:cBhvr>
                                    </p:animEffect>
                                  </p:childTnLst>
                                </p:cTn>
                              </p:par>
                            </p:childTnLst>
                          </p:cTn>
                        </p:par>
                        <p:par>
                          <p:cTn id="100" fill="hold">
                            <p:stCondLst>
                              <p:cond delay="5300"/>
                            </p:stCondLst>
                            <p:childTnLst>
                              <p:par>
                                <p:cTn id="101" presetID="10" presetClass="entr" presetSubtype="0" fill="hold" nodeType="afterEffect">
                                  <p:stCondLst>
                                    <p:cond delay="0"/>
                                  </p:stCondLst>
                                  <p:childTnLst>
                                    <p:set>
                                      <p:cBhvr>
                                        <p:cTn id="102" dur="1" fill="hold">
                                          <p:stCondLst>
                                            <p:cond delay="0"/>
                                          </p:stCondLst>
                                        </p:cTn>
                                        <p:tgtEl>
                                          <p:spTgt spid="89"/>
                                        </p:tgtEl>
                                        <p:attrNameLst>
                                          <p:attrName>style.visibility</p:attrName>
                                        </p:attrNameLst>
                                      </p:cBhvr>
                                      <p:to>
                                        <p:strVal val="visible"/>
                                      </p:to>
                                    </p:set>
                                    <p:animEffect transition="in" filter="fade">
                                      <p:cBhvr>
                                        <p:cTn id="103" dur="300"/>
                                        <p:tgtEl>
                                          <p:spTgt spid="89"/>
                                        </p:tgtEl>
                                      </p:cBhvr>
                                    </p:animEffect>
                                  </p:childTnLst>
                                </p:cTn>
                              </p:par>
                            </p:childTnLst>
                          </p:cTn>
                        </p:par>
                        <p:par>
                          <p:cTn id="104" fill="hold">
                            <p:stCondLst>
                              <p:cond delay="5600"/>
                            </p:stCondLst>
                            <p:childTnLst>
                              <p:par>
                                <p:cTn id="105" presetID="10" presetClass="entr" presetSubtype="0" fill="hold" nodeType="afterEffect">
                                  <p:stCondLst>
                                    <p:cond delay="0"/>
                                  </p:stCondLst>
                                  <p:childTnLst>
                                    <p:set>
                                      <p:cBhvr>
                                        <p:cTn id="106" dur="1" fill="hold">
                                          <p:stCondLst>
                                            <p:cond delay="0"/>
                                          </p:stCondLst>
                                        </p:cTn>
                                        <p:tgtEl>
                                          <p:spTgt spid="92"/>
                                        </p:tgtEl>
                                        <p:attrNameLst>
                                          <p:attrName>style.visibility</p:attrName>
                                        </p:attrNameLst>
                                      </p:cBhvr>
                                      <p:to>
                                        <p:strVal val="visible"/>
                                      </p:to>
                                    </p:set>
                                    <p:animEffect transition="in" filter="fade">
                                      <p:cBhvr>
                                        <p:cTn id="107" dur="300"/>
                                        <p:tgtEl>
                                          <p:spTgt spid="92"/>
                                        </p:tgtEl>
                                      </p:cBhvr>
                                    </p:animEffect>
                                  </p:childTnLst>
                                </p:cTn>
                              </p:par>
                            </p:childTnLst>
                          </p:cTn>
                        </p:par>
                        <p:par>
                          <p:cTn id="108" fill="hold">
                            <p:stCondLst>
                              <p:cond delay="5900"/>
                            </p:stCondLst>
                            <p:childTnLst>
                              <p:par>
                                <p:cTn id="109" presetID="10" presetClass="entr" presetSubtype="0" fill="hold" grpId="0" nodeType="afterEffect">
                                  <p:stCondLst>
                                    <p:cond delay="0"/>
                                  </p:stCondLst>
                                  <p:childTnLst>
                                    <p:set>
                                      <p:cBhvr>
                                        <p:cTn id="110" dur="1" fill="hold">
                                          <p:stCondLst>
                                            <p:cond delay="0"/>
                                          </p:stCondLst>
                                        </p:cTn>
                                        <p:tgtEl>
                                          <p:spTgt spid="109"/>
                                        </p:tgtEl>
                                        <p:attrNameLst>
                                          <p:attrName>style.visibility</p:attrName>
                                        </p:attrNameLst>
                                      </p:cBhvr>
                                      <p:to>
                                        <p:strVal val="visible"/>
                                      </p:to>
                                    </p:set>
                                    <p:animEffect transition="in" filter="fade">
                                      <p:cBhvr>
                                        <p:cTn id="111" dur="300"/>
                                        <p:tgtEl>
                                          <p:spTgt spid="109"/>
                                        </p:tgtEl>
                                      </p:cBhvr>
                                    </p:animEffect>
                                  </p:childTnLst>
                                </p:cTn>
                              </p:par>
                            </p:childTnLst>
                          </p:cTn>
                        </p:par>
                        <p:par>
                          <p:cTn id="112" fill="hold">
                            <p:stCondLst>
                              <p:cond delay="6200"/>
                            </p:stCondLst>
                            <p:childTnLst>
                              <p:par>
                                <p:cTn id="113" presetID="22" presetClass="entr" presetSubtype="1" fill="hold" nodeType="afterEffect">
                                  <p:stCondLst>
                                    <p:cond delay="0"/>
                                  </p:stCondLst>
                                  <p:childTnLst>
                                    <p:set>
                                      <p:cBhvr>
                                        <p:cTn id="114" dur="1" fill="hold">
                                          <p:stCondLst>
                                            <p:cond delay="0"/>
                                          </p:stCondLst>
                                        </p:cTn>
                                        <p:tgtEl>
                                          <p:spTgt spid="63"/>
                                        </p:tgtEl>
                                        <p:attrNameLst>
                                          <p:attrName>style.visibility</p:attrName>
                                        </p:attrNameLst>
                                      </p:cBhvr>
                                      <p:to>
                                        <p:strVal val="visible"/>
                                      </p:to>
                                    </p:set>
                                    <p:animEffect transition="in" filter="wipe(up)">
                                      <p:cBhvr>
                                        <p:cTn id="115" dur="300"/>
                                        <p:tgtEl>
                                          <p:spTgt spid="63"/>
                                        </p:tgtEl>
                                      </p:cBhvr>
                                    </p:animEffect>
                                  </p:childTnLst>
                                </p:cTn>
                              </p:par>
                            </p:childTnLst>
                          </p:cTn>
                        </p:par>
                        <p:par>
                          <p:cTn id="116" fill="hold">
                            <p:stCondLst>
                              <p:cond delay="6500"/>
                            </p:stCondLst>
                            <p:childTnLst>
                              <p:par>
                                <p:cTn id="117" presetID="42" presetClass="entr" presetSubtype="0" fill="hold" grpId="0" nodeType="afterEffect">
                                  <p:stCondLst>
                                    <p:cond delay="0"/>
                                  </p:stCondLst>
                                  <p:childTnLst>
                                    <p:set>
                                      <p:cBhvr>
                                        <p:cTn id="118" dur="1" fill="hold">
                                          <p:stCondLst>
                                            <p:cond delay="0"/>
                                          </p:stCondLst>
                                        </p:cTn>
                                        <p:tgtEl>
                                          <p:spTgt spid="64"/>
                                        </p:tgtEl>
                                        <p:attrNameLst>
                                          <p:attrName>style.visibility</p:attrName>
                                        </p:attrNameLst>
                                      </p:cBhvr>
                                      <p:to>
                                        <p:strVal val="visible"/>
                                      </p:to>
                                    </p:set>
                                    <p:animEffect transition="in" filter="fade">
                                      <p:cBhvr>
                                        <p:cTn id="119" dur="300"/>
                                        <p:tgtEl>
                                          <p:spTgt spid="64"/>
                                        </p:tgtEl>
                                      </p:cBhvr>
                                    </p:animEffect>
                                    <p:anim calcmode="lin" valueType="num">
                                      <p:cBhvr>
                                        <p:cTn id="120" dur="300" fill="hold"/>
                                        <p:tgtEl>
                                          <p:spTgt spid="64"/>
                                        </p:tgtEl>
                                        <p:attrNameLst>
                                          <p:attrName>ppt_x</p:attrName>
                                        </p:attrNameLst>
                                      </p:cBhvr>
                                      <p:tavLst>
                                        <p:tav tm="0">
                                          <p:val>
                                            <p:strVal val="#ppt_x"/>
                                          </p:val>
                                        </p:tav>
                                        <p:tav tm="100000">
                                          <p:val>
                                            <p:strVal val="#ppt_x"/>
                                          </p:val>
                                        </p:tav>
                                      </p:tavLst>
                                    </p:anim>
                                    <p:anim calcmode="lin" valueType="num">
                                      <p:cBhvr>
                                        <p:cTn id="121" dur="3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1" grpId="0"/>
      <p:bldP spid="62" grpId="0" animBg="1"/>
      <p:bldP spid="64" grpId="0"/>
      <p:bldP spid="108" grpId="0"/>
      <p:bldP spid="10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114598" y="1844824"/>
            <a:ext cx="2880301" cy="347663"/>
          </a:xfrm>
          <a:prstGeom prst="rect">
            <a:avLst/>
          </a:prstGeom>
          <a:solidFill>
            <a:srgbClr val="C00000"/>
          </a:solidFill>
          <a:ln w="25400" cap="flat" cmpd="sng" algn="ctr">
            <a:no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8" name="椭圆 27"/>
          <p:cNvSpPr/>
          <p:nvPr/>
        </p:nvSpPr>
        <p:spPr>
          <a:xfrm>
            <a:off x="1266964" y="2827430"/>
            <a:ext cx="1263742" cy="1263742"/>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9" name="Freeform 5"/>
          <p:cNvSpPr>
            <a:spLocks/>
          </p:cNvSpPr>
          <p:nvPr/>
        </p:nvSpPr>
        <p:spPr bwMode="auto">
          <a:xfrm>
            <a:off x="1311197" y="3592905"/>
            <a:ext cx="1175276" cy="469233"/>
          </a:xfrm>
          <a:custGeom>
            <a:avLst/>
            <a:gdLst>
              <a:gd name="T0" fmla="*/ 536 w 536"/>
              <a:gd name="T1" fmla="*/ 0 h 214"/>
              <a:gd name="T2" fmla="*/ 536 w 536"/>
              <a:gd name="T3" fmla="*/ 0 h 214"/>
              <a:gd name="T4" fmla="*/ 530 w 536"/>
              <a:gd name="T5" fmla="*/ 22 h 214"/>
              <a:gd name="T6" fmla="*/ 522 w 536"/>
              <a:gd name="T7" fmla="*/ 44 h 214"/>
              <a:gd name="T8" fmla="*/ 512 w 536"/>
              <a:gd name="T9" fmla="*/ 66 h 214"/>
              <a:gd name="T10" fmla="*/ 500 w 536"/>
              <a:gd name="T11" fmla="*/ 86 h 214"/>
              <a:gd name="T12" fmla="*/ 488 w 536"/>
              <a:gd name="T13" fmla="*/ 104 h 214"/>
              <a:gd name="T14" fmla="*/ 472 w 536"/>
              <a:gd name="T15" fmla="*/ 122 h 214"/>
              <a:gd name="T16" fmla="*/ 458 w 536"/>
              <a:gd name="T17" fmla="*/ 138 h 214"/>
              <a:gd name="T18" fmla="*/ 440 w 536"/>
              <a:gd name="T19" fmla="*/ 152 h 214"/>
              <a:gd name="T20" fmla="*/ 422 w 536"/>
              <a:gd name="T21" fmla="*/ 166 h 214"/>
              <a:gd name="T22" fmla="*/ 402 w 536"/>
              <a:gd name="T23" fmla="*/ 178 h 214"/>
              <a:gd name="T24" fmla="*/ 382 w 536"/>
              <a:gd name="T25" fmla="*/ 188 h 214"/>
              <a:gd name="T26" fmla="*/ 360 w 536"/>
              <a:gd name="T27" fmla="*/ 198 h 214"/>
              <a:gd name="T28" fmla="*/ 338 w 536"/>
              <a:gd name="T29" fmla="*/ 204 h 214"/>
              <a:gd name="T30" fmla="*/ 316 w 536"/>
              <a:gd name="T31" fmla="*/ 210 h 214"/>
              <a:gd name="T32" fmla="*/ 292 w 536"/>
              <a:gd name="T33" fmla="*/ 212 h 214"/>
              <a:gd name="T34" fmla="*/ 268 w 536"/>
              <a:gd name="T35" fmla="*/ 214 h 214"/>
              <a:gd name="T36" fmla="*/ 268 w 536"/>
              <a:gd name="T37" fmla="*/ 214 h 214"/>
              <a:gd name="T38" fmla="*/ 244 w 536"/>
              <a:gd name="T39" fmla="*/ 212 h 214"/>
              <a:gd name="T40" fmla="*/ 220 w 536"/>
              <a:gd name="T41" fmla="*/ 210 h 214"/>
              <a:gd name="T42" fmla="*/ 196 w 536"/>
              <a:gd name="T43" fmla="*/ 204 h 214"/>
              <a:gd name="T44" fmla="*/ 174 w 536"/>
              <a:gd name="T45" fmla="*/ 198 h 214"/>
              <a:gd name="T46" fmla="*/ 154 w 536"/>
              <a:gd name="T47" fmla="*/ 188 h 214"/>
              <a:gd name="T48" fmla="*/ 132 w 536"/>
              <a:gd name="T49" fmla="*/ 178 h 214"/>
              <a:gd name="T50" fmla="*/ 114 w 536"/>
              <a:gd name="T51" fmla="*/ 166 h 214"/>
              <a:gd name="T52" fmla="*/ 94 w 536"/>
              <a:gd name="T53" fmla="*/ 152 h 214"/>
              <a:gd name="T54" fmla="*/ 78 w 536"/>
              <a:gd name="T55" fmla="*/ 138 h 214"/>
              <a:gd name="T56" fmla="*/ 62 w 536"/>
              <a:gd name="T57" fmla="*/ 122 h 214"/>
              <a:gd name="T58" fmla="*/ 48 w 536"/>
              <a:gd name="T59" fmla="*/ 104 h 214"/>
              <a:gd name="T60" fmla="*/ 34 w 536"/>
              <a:gd name="T61" fmla="*/ 86 h 214"/>
              <a:gd name="T62" fmla="*/ 24 w 536"/>
              <a:gd name="T63" fmla="*/ 66 h 214"/>
              <a:gd name="T64" fmla="*/ 14 w 536"/>
              <a:gd name="T65" fmla="*/ 44 h 214"/>
              <a:gd name="T66" fmla="*/ 6 w 536"/>
              <a:gd name="T67" fmla="*/ 22 h 214"/>
              <a:gd name="T68" fmla="*/ 0 w 536"/>
              <a:gd name="T69" fmla="*/ 0 h 214"/>
              <a:gd name="T70" fmla="*/ 536 w 536"/>
              <a:gd name="T7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214">
                <a:moveTo>
                  <a:pt x="536" y="0"/>
                </a:moveTo>
                <a:lnTo>
                  <a:pt x="536" y="0"/>
                </a:lnTo>
                <a:lnTo>
                  <a:pt x="530" y="22"/>
                </a:lnTo>
                <a:lnTo>
                  <a:pt x="522" y="44"/>
                </a:lnTo>
                <a:lnTo>
                  <a:pt x="512" y="66"/>
                </a:lnTo>
                <a:lnTo>
                  <a:pt x="500" y="86"/>
                </a:lnTo>
                <a:lnTo>
                  <a:pt x="488" y="104"/>
                </a:lnTo>
                <a:lnTo>
                  <a:pt x="472" y="122"/>
                </a:lnTo>
                <a:lnTo>
                  <a:pt x="458" y="138"/>
                </a:lnTo>
                <a:lnTo>
                  <a:pt x="440" y="152"/>
                </a:lnTo>
                <a:lnTo>
                  <a:pt x="422" y="166"/>
                </a:lnTo>
                <a:lnTo>
                  <a:pt x="402" y="178"/>
                </a:lnTo>
                <a:lnTo>
                  <a:pt x="382" y="188"/>
                </a:lnTo>
                <a:lnTo>
                  <a:pt x="360" y="198"/>
                </a:lnTo>
                <a:lnTo>
                  <a:pt x="338" y="204"/>
                </a:lnTo>
                <a:lnTo>
                  <a:pt x="316" y="210"/>
                </a:lnTo>
                <a:lnTo>
                  <a:pt x="292" y="212"/>
                </a:lnTo>
                <a:lnTo>
                  <a:pt x="268" y="214"/>
                </a:lnTo>
                <a:lnTo>
                  <a:pt x="268" y="214"/>
                </a:lnTo>
                <a:lnTo>
                  <a:pt x="244" y="212"/>
                </a:lnTo>
                <a:lnTo>
                  <a:pt x="220" y="210"/>
                </a:lnTo>
                <a:lnTo>
                  <a:pt x="196" y="204"/>
                </a:lnTo>
                <a:lnTo>
                  <a:pt x="174" y="198"/>
                </a:lnTo>
                <a:lnTo>
                  <a:pt x="154" y="188"/>
                </a:lnTo>
                <a:lnTo>
                  <a:pt x="132" y="178"/>
                </a:lnTo>
                <a:lnTo>
                  <a:pt x="114" y="166"/>
                </a:lnTo>
                <a:lnTo>
                  <a:pt x="94" y="152"/>
                </a:lnTo>
                <a:lnTo>
                  <a:pt x="78" y="138"/>
                </a:lnTo>
                <a:lnTo>
                  <a:pt x="62" y="122"/>
                </a:lnTo>
                <a:lnTo>
                  <a:pt x="48" y="104"/>
                </a:lnTo>
                <a:lnTo>
                  <a:pt x="34" y="86"/>
                </a:lnTo>
                <a:lnTo>
                  <a:pt x="24" y="66"/>
                </a:lnTo>
                <a:lnTo>
                  <a:pt x="14" y="44"/>
                </a:lnTo>
                <a:lnTo>
                  <a:pt x="6" y="22"/>
                </a:lnTo>
                <a:lnTo>
                  <a:pt x="0" y="0"/>
                </a:lnTo>
                <a:lnTo>
                  <a:pt x="536" y="0"/>
                </a:lnTo>
                <a:close/>
              </a:path>
            </a:pathLst>
          </a:custGeom>
          <a:solidFill>
            <a:srgbClr val="FF0000"/>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TextBox 29"/>
          <p:cNvSpPr txBox="1"/>
          <p:nvPr/>
        </p:nvSpPr>
        <p:spPr>
          <a:xfrm>
            <a:off x="1344032" y="3274635"/>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投入</a:t>
            </a:r>
            <a:r>
              <a:rPr kumimoji="0" lang="en-US" altLang="zh-CN"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a:t>
            </a:r>
          </a:p>
        </p:txBody>
      </p:sp>
      <p:sp>
        <p:nvSpPr>
          <p:cNvPr id="31" name="椭圆 30"/>
          <p:cNvSpPr/>
          <p:nvPr/>
        </p:nvSpPr>
        <p:spPr>
          <a:xfrm>
            <a:off x="3049074" y="2827430"/>
            <a:ext cx="1263742" cy="1263742"/>
          </a:xfrm>
          <a:prstGeom prst="ellipse">
            <a:avLst/>
          </a:prstGeom>
          <a:solidFill>
            <a:sysClr val="window" lastClr="FFFFFF"/>
          </a:solidFill>
          <a:ln w="25400" cap="flat" cmpd="sng" algn="ctr">
            <a:solidFill>
              <a:srgbClr val="C00000"/>
            </a:solid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2" name="Freeform 6"/>
          <p:cNvSpPr>
            <a:spLocks/>
          </p:cNvSpPr>
          <p:nvPr/>
        </p:nvSpPr>
        <p:spPr bwMode="auto">
          <a:xfrm>
            <a:off x="3077958" y="3470114"/>
            <a:ext cx="1205973" cy="592024"/>
          </a:xfrm>
          <a:custGeom>
            <a:avLst/>
            <a:gdLst>
              <a:gd name="T0" fmla="*/ 550 w 550"/>
              <a:gd name="T1" fmla="*/ 0 h 270"/>
              <a:gd name="T2" fmla="*/ 550 w 550"/>
              <a:gd name="T3" fmla="*/ 0 h 270"/>
              <a:gd name="T4" fmla="*/ 548 w 550"/>
              <a:gd name="T5" fmla="*/ 26 h 270"/>
              <a:gd name="T6" fmla="*/ 544 w 550"/>
              <a:gd name="T7" fmla="*/ 54 h 270"/>
              <a:gd name="T8" fmla="*/ 536 w 550"/>
              <a:gd name="T9" fmla="*/ 80 h 270"/>
              <a:gd name="T10" fmla="*/ 526 w 550"/>
              <a:gd name="T11" fmla="*/ 104 h 270"/>
              <a:gd name="T12" fmla="*/ 514 w 550"/>
              <a:gd name="T13" fmla="*/ 128 h 270"/>
              <a:gd name="T14" fmla="*/ 502 w 550"/>
              <a:gd name="T15" fmla="*/ 150 h 270"/>
              <a:gd name="T16" fmla="*/ 486 w 550"/>
              <a:gd name="T17" fmla="*/ 172 h 270"/>
              <a:gd name="T18" fmla="*/ 468 w 550"/>
              <a:gd name="T19" fmla="*/ 190 h 270"/>
              <a:gd name="T20" fmla="*/ 448 w 550"/>
              <a:gd name="T21" fmla="*/ 208 h 270"/>
              <a:gd name="T22" fmla="*/ 428 w 550"/>
              <a:gd name="T23" fmla="*/ 224 h 270"/>
              <a:gd name="T24" fmla="*/ 404 w 550"/>
              <a:gd name="T25" fmla="*/ 238 h 270"/>
              <a:gd name="T26" fmla="*/ 380 w 550"/>
              <a:gd name="T27" fmla="*/ 248 h 270"/>
              <a:gd name="T28" fmla="*/ 356 w 550"/>
              <a:gd name="T29" fmla="*/ 258 h 270"/>
              <a:gd name="T30" fmla="*/ 330 w 550"/>
              <a:gd name="T31" fmla="*/ 264 h 270"/>
              <a:gd name="T32" fmla="*/ 302 w 550"/>
              <a:gd name="T33" fmla="*/ 268 h 270"/>
              <a:gd name="T34" fmla="*/ 274 w 550"/>
              <a:gd name="T35" fmla="*/ 270 h 270"/>
              <a:gd name="T36" fmla="*/ 274 w 550"/>
              <a:gd name="T37" fmla="*/ 270 h 270"/>
              <a:gd name="T38" fmla="*/ 246 w 550"/>
              <a:gd name="T39" fmla="*/ 268 h 270"/>
              <a:gd name="T40" fmla="*/ 220 w 550"/>
              <a:gd name="T41" fmla="*/ 264 h 270"/>
              <a:gd name="T42" fmla="*/ 194 w 550"/>
              <a:gd name="T43" fmla="*/ 258 h 270"/>
              <a:gd name="T44" fmla="*/ 168 w 550"/>
              <a:gd name="T45" fmla="*/ 248 h 270"/>
              <a:gd name="T46" fmla="*/ 144 w 550"/>
              <a:gd name="T47" fmla="*/ 238 h 270"/>
              <a:gd name="T48" fmla="*/ 122 w 550"/>
              <a:gd name="T49" fmla="*/ 224 h 270"/>
              <a:gd name="T50" fmla="*/ 102 w 550"/>
              <a:gd name="T51" fmla="*/ 208 h 270"/>
              <a:gd name="T52" fmla="*/ 82 w 550"/>
              <a:gd name="T53" fmla="*/ 190 h 270"/>
              <a:gd name="T54" fmla="*/ 64 w 550"/>
              <a:gd name="T55" fmla="*/ 172 h 270"/>
              <a:gd name="T56" fmla="*/ 48 w 550"/>
              <a:gd name="T57" fmla="*/ 150 h 270"/>
              <a:gd name="T58" fmla="*/ 34 w 550"/>
              <a:gd name="T59" fmla="*/ 128 h 270"/>
              <a:gd name="T60" fmla="*/ 22 w 550"/>
              <a:gd name="T61" fmla="*/ 104 h 270"/>
              <a:gd name="T62" fmla="*/ 14 w 550"/>
              <a:gd name="T63" fmla="*/ 80 h 270"/>
              <a:gd name="T64" fmla="*/ 6 w 550"/>
              <a:gd name="T65" fmla="*/ 54 h 270"/>
              <a:gd name="T66" fmla="*/ 2 w 550"/>
              <a:gd name="T67" fmla="*/ 26 h 270"/>
              <a:gd name="T68" fmla="*/ 0 w 550"/>
              <a:gd name="T69" fmla="*/ 0 h 270"/>
              <a:gd name="T70" fmla="*/ 550 w 550"/>
              <a:gd name="T71"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0" h="270">
                <a:moveTo>
                  <a:pt x="550" y="0"/>
                </a:moveTo>
                <a:lnTo>
                  <a:pt x="550" y="0"/>
                </a:lnTo>
                <a:lnTo>
                  <a:pt x="548" y="26"/>
                </a:lnTo>
                <a:lnTo>
                  <a:pt x="544" y="54"/>
                </a:lnTo>
                <a:lnTo>
                  <a:pt x="536" y="80"/>
                </a:lnTo>
                <a:lnTo>
                  <a:pt x="526" y="104"/>
                </a:lnTo>
                <a:lnTo>
                  <a:pt x="514" y="128"/>
                </a:lnTo>
                <a:lnTo>
                  <a:pt x="502" y="150"/>
                </a:lnTo>
                <a:lnTo>
                  <a:pt x="486" y="172"/>
                </a:lnTo>
                <a:lnTo>
                  <a:pt x="468" y="190"/>
                </a:lnTo>
                <a:lnTo>
                  <a:pt x="448" y="208"/>
                </a:lnTo>
                <a:lnTo>
                  <a:pt x="428" y="224"/>
                </a:lnTo>
                <a:lnTo>
                  <a:pt x="404" y="238"/>
                </a:lnTo>
                <a:lnTo>
                  <a:pt x="380" y="248"/>
                </a:lnTo>
                <a:lnTo>
                  <a:pt x="356" y="258"/>
                </a:lnTo>
                <a:lnTo>
                  <a:pt x="330" y="264"/>
                </a:lnTo>
                <a:lnTo>
                  <a:pt x="302" y="268"/>
                </a:lnTo>
                <a:lnTo>
                  <a:pt x="274" y="270"/>
                </a:lnTo>
                <a:lnTo>
                  <a:pt x="274" y="270"/>
                </a:lnTo>
                <a:lnTo>
                  <a:pt x="246" y="268"/>
                </a:lnTo>
                <a:lnTo>
                  <a:pt x="220" y="264"/>
                </a:lnTo>
                <a:lnTo>
                  <a:pt x="194" y="258"/>
                </a:lnTo>
                <a:lnTo>
                  <a:pt x="168" y="248"/>
                </a:lnTo>
                <a:lnTo>
                  <a:pt x="144" y="238"/>
                </a:lnTo>
                <a:lnTo>
                  <a:pt x="122" y="224"/>
                </a:lnTo>
                <a:lnTo>
                  <a:pt x="102" y="208"/>
                </a:lnTo>
                <a:lnTo>
                  <a:pt x="82" y="190"/>
                </a:lnTo>
                <a:lnTo>
                  <a:pt x="64" y="172"/>
                </a:lnTo>
                <a:lnTo>
                  <a:pt x="48" y="150"/>
                </a:lnTo>
                <a:lnTo>
                  <a:pt x="34" y="128"/>
                </a:lnTo>
                <a:lnTo>
                  <a:pt x="22" y="104"/>
                </a:lnTo>
                <a:lnTo>
                  <a:pt x="14" y="80"/>
                </a:lnTo>
                <a:lnTo>
                  <a:pt x="6" y="54"/>
                </a:lnTo>
                <a:lnTo>
                  <a:pt x="2" y="26"/>
                </a:lnTo>
                <a:lnTo>
                  <a:pt x="0" y="0"/>
                </a:lnTo>
                <a:lnTo>
                  <a:pt x="550" y="0"/>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TextBox 32"/>
          <p:cNvSpPr txBox="1"/>
          <p:nvPr/>
        </p:nvSpPr>
        <p:spPr>
          <a:xfrm>
            <a:off x="3149536" y="3274635"/>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支出</a:t>
            </a:r>
            <a:r>
              <a:rPr kumimoji="0" lang="en-US" altLang="zh-CN"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40%</a:t>
            </a:r>
          </a:p>
        </p:txBody>
      </p:sp>
      <p:sp>
        <p:nvSpPr>
          <p:cNvPr id="34" name="椭圆 33"/>
          <p:cNvSpPr/>
          <p:nvPr/>
        </p:nvSpPr>
        <p:spPr>
          <a:xfrm>
            <a:off x="4831184" y="2827430"/>
            <a:ext cx="1263742" cy="1263742"/>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5" name="Freeform 7"/>
          <p:cNvSpPr>
            <a:spLocks/>
          </p:cNvSpPr>
          <p:nvPr/>
        </p:nvSpPr>
        <p:spPr bwMode="auto">
          <a:xfrm>
            <a:off x="4860069" y="3299086"/>
            <a:ext cx="1205973" cy="763052"/>
          </a:xfrm>
          <a:custGeom>
            <a:avLst/>
            <a:gdLst>
              <a:gd name="T0" fmla="*/ 540 w 550"/>
              <a:gd name="T1" fmla="*/ 0 h 348"/>
              <a:gd name="T2" fmla="*/ 540 w 550"/>
              <a:gd name="T3" fmla="*/ 0 h 348"/>
              <a:gd name="T4" fmla="*/ 544 w 550"/>
              <a:gd name="T5" fmla="*/ 18 h 348"/>
              <a:gd name="T6" fmla="*/ 546 w 550"/>
              <a:gd name="T7" fmla="*/ 36 h 348"/>
              <a:gd name="T8" fmla="*/ 548 w 550"/>
              <a:gd name="T9" fmla="*/ 54 h 348"/>
              <a:gd name="T10" fmla="*/ 550 w 550"/>
              <a:gd name="T11" fmla="*/ 74 h 348"/>
              <a:gd name="T12" fmla="*/ 550 w 550"/>
              <a:gd name="T13" fmla="*/ 74 h 348"/>
              <a:gd name="T14" fmla="*/ 548 w 550"/>
              <a:gd name="T15" fmla="*/ 102 h 348"/>
              <a:gd name="T16" fmla="*/ 544 w 550"/>
              <a:gd name="T17" fmla="*/ 128 h 348"/>
              <a:gd name="T18" fmla="*/ 536 w 550"/>
              <a:gd name="T19" fmla="*/ 154 h 348"/>
              <a:gd name="T20" fmla="*/ 528 w 550"/>
              <a:gd name="T21" fmla="*/ 180 h 348"/>
              <a:gd name="T22" fmla="*/ 516 w 550"/>
              <a:gd name="T23" fmla="*/ 204 h 348"/>
              <a:gd name="T24" fmla="*/ 502 w 550"/>
              <a:gd name="T25" fmla="*/ 226 h 348"/>
              <a:gd name="T26" fmla="*/ 486 w 550"/>
              <a:gd name="T27" fmla="*/ 248 h 348"/>
              <a:gd name="T28" fmla="*/ 468 w 550"/>
              <a:gd name="T29" fmla="*/ 268 h 348"/>
              <a:gd name="T30" fmla="*/ 450 w 550"/>
              <a:gd name="T31" fmla="*/ 286 h 348"/>
              <a:gd name="T32" fmla="*/ 428 w 550"/>
              <a:gd name="T33" fmla="*/ 300 h 348"/>
              <a:gd name="T34" fmla="*/ 406 w 550"/>
              <a:gd name="T35" fmla="*/ 314 h 348"/>
              <a:gd name="T36" fmla="*/ 382 w 550"/>
              <a:gd name="T37" fmla="*/ 326 h 348"/>
              <a:gd name="T38" fmla="*/ 356 w 550"/>
              <a:gd name="T39" fmla="*/ 336 h 348"/>
              <a:gd name="T40" fmla="*/ 330 w 550"/>
              <a:gd name="T41" fmla="*/ 342 h 348"/>
              <a:gd name="T42" fmla="*/ 302 w 550"/>
              <a:gd name="T43" fmla="*/ 346 h 348"/>
              <a:gd name="T44" fmla="*/ 274 w 550"/>
              <a:gd name="T45" fmla="*/ 348 h 348"/>
              <a:gd name="T46" fmla="*/ 274 w 550"/>
              <a:gd name="T47" fmla="*/ 348 h 348"/>
              <a:gd name="T48" fmla="*/ 246 w 550"/>
              <a:gd name="T49" fmla="*/ 346 h 348"/>
              <a:gd name="T50" fmla="*/ 220 w 550"/>
              <a:gd name="T51" fmla="*/ 342 h 348"/>
              <a:gd name="T52" fmla="*/ 192 w 550"/>
              <a:gd name="T53" fmla="*/ 336 h 348"/>
              <a:gd name="T54" fmla="*/ 168 w 550"/>
              <a:gd name="T55" fmla="*/ 326 h 348"/>
              <a:gd name="T56" fmla="*/ 144 w 550"/>
              <a:gd name="T57" fmla="*/ 314 h 348"/>
              <a:gd name="T58" fmla="*/ 120 w 550"/>
              <a:gd name="T59" fmla="*/ 300 h 348"/>
              <a:gd name="T60" fmla="*/ 100 w 550"/>
              <a:gd name="T61" fmla="*/ 286 h 348"/>
              <a:gd name="T62" fmla="*/ 80 w 550"/>
              <a:gd name="T63" fmla="*/ 268 h 348"/>
              <a:gd name="T64" fmla="*/ 62 w 550"/>
              <a:gd name="T65" fmla="*/ 248 h 348"/>
              <a:gd name="T66" fmla="*/ 46 w 550"/>
              <a:gd name="T67" fmla="*/ 226 h 348"/>
              <a:gd name="T68" fmla="*/ 32 w 550"/>
              <a:gd name="T69" fmla="*/ 204 h 348"/>
              <a:gd name="T70" fmla="*/ 22 w 550"/>
              <a:gd name="T71" fmla="*/ 180 h 348"/>
              <a:gd name="T72" fmla="*/ 12 w 550"/>
              <a:gd name="T73" fmla="*/ 154 h 348"/>
              <a:gd name="T74" fmla="*/ 6 w 550"/>
              <a:gd name="T75" fmla="*/ 128 h 348"/>
              <a:gd name="T76" fmla="*/ 2 w 550"/>
              <a:gd name="T77" fmla="*/ 102 h 348"/>
              <a:gd name="T78" fmla="*/ 0 w 550"/>
              <a:gd name="T79" fmla="*/ 74 h 348"/>
              <a:gd name="T80" fmla="*/ 0 w 550"/>
              <a:gd name="T81" fmla="*/ 74 h 348"/>
              <a:gd name="T82" fmla="*/ 0 w 550"/>
              <a:gd name="T83" fmla="*/ 54 h 348"/>
              <a:gd name="T84" fmla="*/ 2 w 550"/>
              <a:gd name="T85" fmla="*/ 36 h 348"/>
              <a:gd name="T86" fmla="*/ 6 w 550"/>
              <a:gd name="T87" fmla="*/ 18 h 348"/>
              <a:gd name="T88" fmla="*/ 10 w 550"/>
              <a:gd name="T89" fmla="*/ 0 h 348"/>
              <a:gd name="T90" fmla="*/ 540 w 550"/>
              <a:gd name="T91"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0" h="348">
                <a:moveTo>
                  <a:pt x="540" y="0"/>
                </a:moveTo>
                <a:lnTo>
                  <a:pt x="540" y="0"/>
                </a:lnTo>
                <a:lnTo>
                  <a:pt x="544" y="18"/>
                </a:lnTo>
                <a:lnTo>
                  <a:pt x="546" y="36"/>
                </a:lnTo>
                <a:lnTo>
                  <a:pt x="548" y="54"/>
                </a:lnTo>
                <a:lnTo>
                  <a:pt x="550" y="74"/>
                </a:lnTo>
                <a:lnTo>
                  <a:pt x="550" y="74"/>
                </a:lnTo>
                <a:lnTo>
                  <a:pt x="548" y="102"/>
                </a:lnTo>
                <a:lnTo>
                  <a:pt x="544" y="128"/>
                </a:lnTo>
                <a:lnTo>
                  <a:pt x="536" y="154"/>
                </a:lnTo>
                <a:lnTo>
                  <a:pt x="528" y="180"/>
                </a:lnTo>
                <a:lnTo>
                  <a:pt x="516" y="204"/>
                </a:lnTo>
                <a:lnTo>
                  <a:pt x="502" y="226"/>
                </a:lnTo>
                <a:lnTo>
                  <a:pt x="486" y="248"/>
                </a:lnTo>
                <a:lnTo>
                  <a:pt x="468" y="268"/>
                </a:lnTo>
                <a:lnTo>
                  <a:pt x="450" y="286"/>
                </a:lnTo>
                <a:lnTo>
                  <a:pt x="428" y="300"/>
                </a:lnTo>
                <a:lnTo>
                  <a:pt x="406" y="314"/>
                </a:lnTo>
                <a:lnTo>
                  <a:pt x="382" y="326"/>
                </a:lnTo>
                <a:lnTo>
                  <a:pt x="356" y="336"/>
                </a:lnTo>
                <a:lnTo>
                  <a:pt x="330" y="342"/>
                </a:lnTo>
                <a:lnTo>
                  <a:pt x="302" y="346"/>
                </a:lnTo>
                <a:lnTo>
                  <a:pt x="274" y="348"/>
                </a:lnTo>
                <a:lnTo>
                  <a:pt x="274" y="348"/>
                </a:lnTo>
                <a:lnTo>
                  <a:pt x="246" y="346"/>
                </a:lnTo>
                <a:lnTo>
                  <a:pt x="220" y="342"/>
                </a:lnTo>
                <a:lnTo>
                  <a:pt x="192" y="336"/>
                </a:lnTo>
                <a:lnTo>
                  <a:pt x="168" y="326"/>
                </a:lnTo>
                <a:lnTo>
                  <a:pt x="144" y="314"/>
                </a:lnTo>
                <a:lnTo>
                  <a:pt x="120" y="300"/>
                </a:lnTo>
                <a:lnTo>
                  <a:pt x="100" y="286"/>
                </a:lnTo>
                <a:lnTo>
                  <a:pt x="80" y="268"/>
                </a:lnTo>
                <a:lnTo>
                  <a:pt x="62" y="248"/>
                </a:lnTo>
                <a:lnTo>
                  <a:pt x="46" y="226"/>
                </a:lnTo>
                <a:lnTo>
                  <a:pt x="32" y="204"/>
                </a:lnTo>
                <a:lnTo>
                  <a:pt x="22" y="180"/>
                </a:lnTo>
                <a:lnTo>
                  <a:pt x="12" y="154"/>
                </a:lnTo>
                <a:lnTo>
                  <a:pt x="6" y="128"/>
                </a:lnTo>
                <a:lnTo>
                  <a:pt x="2" y="102"/>
                </a:lnTo>
                <a:lnTo>
                  <a:pt x="0" y="74"/>
                </a:lnTo>
                <a:lnTo>
                  <a:pt x="0" y="74"/>
                </a:lnTo>
                <a:lnTo>
                  <a:pt x="0" y="54"/>
                </a:lnTo>
                <a:lnTo>
                  <a:pt x="2" y="36"/>
                </a:lnTo>
                <a:lnTo>
                  <a:pt x="6" y="18"/>
                </a:lnTo>
                <a:lnTo>
                  <a:pt x="10" y="0"/>
                </a:lnTo>
                <a:lnTo>
                  <a:pt x="540" y="0"/>
                </a:lnTo>
                <a:close/>
              </a:path>
            </a:pathLst>
          </a:custGeom>
          <a:solidFill>
            <a:srgbClr val="FF0000"/>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TextBox 35"/>
          <p:cNvSpPr txBox="1"/>
          <p:nvPr/>
        </p:nvSpPr>
        <p:spPr>
          <a:xfrm>
            <a:off x="4914343" y="3274635"/>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利润</a:t>
            </a:r>
            <a:r>
              <a:rPr kumimoji="0" lang="en-US" altLang="zh-CN"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60%</a:t>
            </a:r>
          </a:p>
        </p:txBody>
      </p:sp>
      <p:sp>
        <p:nvSpPr>
          <p:cNvPr id="37" name="椭圆 36"/>
          <p:cNvSpPr/>
          <p:nvPr/>
        </p:nvSpPr>
        <p:spPr>
          <a:xfrm>
            <a:off x="6613295" y="2827430"/>
            <a:ext cx="1263742" cy="1263742"/>
          </a:xfrm>
          <a:prstGeom prst="ellipse">
            <a:avLst/>
          </a:prstGeom>
          <a:solidFill>
            <a:sysClr val="window" lastClr="FFFFFF"/>
          </a:solidFill>
          <a:ln w="25400" cap="flat" cmpd="sng" algn="ctr">
            <a:solidFill>
              <a:srgbClr val="C00000"/>
            </a:solid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8" name="Freeform 8"/>
          <p:cNvSpPr>
            <a:spLocks/>
          </p:cNvSpPr>
          <p:nvPr/>
        </p:nvSpPr>
        <p:spPr bwMode="auto">
          <a:xfrm>
            <a:off x="6642181" y="3062276"/>
            <a:ext cx="1205973" cy="999862"/>
          </a:xfrm>
          <a:custGeom>
            <a:avLst/>
            <a:gdLst>
              <a:gd name="T0" fmla="*/ 482 w 550"/>
              <a:gd name="T1" fmla="*/ 0 h 456"/>
              <a:gd name="T2" fmla="*/ 482 w 550"/>
              <a:gd name="T3" fmla="*/ 0 h 456"/>
              <a:gd name="T4" fmla="*/ 496 w 550"/>
              <a:gd name="T5" fmla="*/ 18 h 456"/>
              <a:gd name="T6" fmla="*/ 510 w 550"/>
              <a:gd name="T7" fmla="*/ 38 h 456"/>
              <a:gd name="T8" fmla="*/ 522 w 550"/>
              <a:gd name="T9" fmla="*/ 60 h 456"/>
              <a:gd name="T10" fmla="*/ 532 w 550"/>
              <a:gd name="T11" fmla="*/ 82 h 456"/>
              <a:gd name="T12" fmla="*/ 540 w 550"/>
              <a:gd name="T13" fmla="*/ 106 h 456"/>
              <a:gd name="T14" fmla="*/ 546 w 550"/>
              <a:gd name="T15" fmla="*/ 130 h 456"/>
              <a:gd name="T16" fmla="*/ 550 w 550"/>
              <a:gd name="T17" fmla="*/ 156 h 456"/>
              <a:gd name="T18" fmla="*/ 550 w 550"/>
              <a:gd name="T19" fmla="*/ 182 h 456"/>
              <a:gd name="T20" fmla="*/ 550 w 550"/>
              <a:gd name="T21" fmla="*/ 182 h 456"/>
              <a:gd name="T22" fmla="*/ 548 w 550"/>
              <a:gd name="T23" fmla="*/ 210 h 456"/>
              <a:gd name="T24" fmla="*/ 544 w 550"/>
              <a:gd name="T25" fmla="*/ 236 h 456"/>
              <a:gd name="T26" fmla="*/ 538 w 550"/>
              <a:gd name="T27" fmla="*/ 262 h 456"/>
              <a:gd name="T28" fmla="*/ 528 w 550"/>
              <a:gd name="T29" fmla="*/ 288 h 456"/>
              <a:gd name="T30" fmla="*/ 518 w 550"/>
              <a:gd name="T31" fmla="*/ 312 h 456"/>
              <a:gd name="T32" fmla="*/ 504 w 550"/>
              <a:gd name="T33" fmla="*/ 334 h 456"/>
              <a:gd name="T34" fmla="*/ 488 w 550"/>
              <a:gd name="T35" fmla="*/ 356 h 456"/>
              <a:gd name="T36" fmla="*/ 470 w 550"/>
              <a:gd name="T37" fmla="*/ 376 h 456"/>
              <a:gd name="T38" fmla="*/ 450 w 550"/>
              <a:gd name="T39" fmla="*/ 394 h 456"/>
              <a:gd name="T40" fmla="*/ 430 w 550"/>
              <a:gd name="T41" fmla="*/ 408 h 456"/>
              <a:gd name="T42" fmla="*/ 406 w 550"/>
              <a:gd name="T43" fmla="*/ 422 h 456"/>
              <a:gd name="T44" fmla="*/ 382 w 550"/>
              <a:gd name="T45" fmla="*/ 434 h 456"/>
              <a:gd name="T46" fmla="*/ 358 w 550"/>
              <a:gd name="T47" fmla="*/ 444 h 456"/>
              <a:gd name="T48" fmla="*/ 330 w 550"/>
              <a:gd name="T49" fmla="*/ 450 h 456"/>
              <a:gd name="T50" fmla="*/ 304 w 550"/>
              <a:gd name="T51" fmla="*/ 454 h 456"/>
              <a:gd name="T52" fmla="*/ 276 w 550"/>
              <a:gd name="T53" fmla="*/ 456 h 456"/>
              <a:gd name="T54" fmla="*/ 276 w 550"/>
              <a:gd name="T55" fmla="*/ 456 h 456"/>
              <a:gd name="T56" fmla="*/ 248 w 550"/>
              <a:gd name="T57" fmla="*/ 454 h 456"/>
              <a:gd name="T58" fmla="*/ 220 w 550"/>
              <a:gd name="T59" fmla="*/ 450 h 456"/>
              <a:gd name="T60" fmla="*/ 194 w 550"/>
              <a:gd name="T61" fmla="*/ 444 h 456"/>
              <a:gd name="T62" fmla="*/ 168 w 550"/>
              <a:gd name="T63" fmla="*/ 434 h 456"/>
              <a:gd name="T64" fmla="*/ 144 w 550"/>
              <a:gd name="T65" fmla="*/ 422 h 456"/>
              <a:gd name="T66" fmla="*/ 122 w 550"/>
              <a:gd name="T67" fmla="*/ 408 h 456"/>
              <a:gd name="T68" fmla="*/ 100 w 550"/>
              <a:gd name="T69" fmla="*/ 394 h 456"/>
              <a:gd name="T70" fmla="*/ 82 w 550"/>
              <a:gd name="T71" fmla="*/ 376 h 456"/>
              <a:gd name="T72" fmla="*/ 64 w 550"/>
              <a:gd name="T73" fmla="*/ 356 h 456"/>
              <a:gd name="T74" fmla="*/ 48 w 550"/>
              <a:gd name="T75" fmla="*/ 334 h 456"/>
              <a:gd name="T76" fmla="*/ 34 w 550"/>
              <a:gd name="T77" fmla="*/ 312 h 456"/>
              <a:gd name="T78" fmla="*/ 22 w 550"/>
              <a:gd name="T79" fmla="*/ 288 h 456"/>
              <a:gd name="T80" fmla="*/ 14 w 550"/>
              <a:gd name="T81" fmla="*/ 262 h 456"/>
              <a:gd name="T82" fmla="*/ 6 w 550"/>
              <a:gd name="T83" fmla="*/ 236 h 456"/>
              <a:gd name="T84" fmla="*/ 2 w 550"/>
              <a:gd name="T85" fmla="*/ 210 h 456"/>
              <a:gd name="T86" fmla="*/ 0 w 550"/>
              <a:gd name="T87" fmla="*/ 182 h 456"/>
              <a:gd name="T88" fmla="*/ 0 w 550"/>
              <a:gd name="T89" fmla="*/ 182 h 456"/>
              <a:gd name="T90" fmla="*/ 2 w 550"/>
              <a:gd name="T91" fmla="*/ 156 h 456"/>
              <a:gd name="T92" fmla="*/ 6 w 550"/>
              <a:gd name="T93" fmla="*/ 130 h 456"/>
              <a:gd name="T94" fmla="*/ 12 w 550"/>
              <a:gd name="T95" fmla="*/ 106 h 456"/>
              <a:gd name="T96" fmla="*/ 20 w 550"/>
              <a:gd name="T97" fmla="*/ 82 h 456"/>
              <a:gd name="T98" fmla="*/ 30 w 550"/>
              <a:gd name="T99" fmla="*/ 60 h 456"/>
              <a:gd name="T100" fmla="*/ 40 w 550"/>
              <a:gd name="T101" fmla="*/ 38 h 456"/>
              <a:gd name="T102" fmla="*/ 54 w 550"/>
              <a:gd name="T103" fmla="*/ 18 h 456"/>
              <a:gd name="T104" fmla="*/ 70 w 550"/>
              <a:gd name="T105" fmla="*/ 0 h 456"/>
              <a:gd name="T106" fmla="*/ 482 w 550"/>
              <a:gd name="T107"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0" h="456">
                <a:moveTo>
                  <a:pt x="482" y="0"/>
                </a:moveTo>
                <a:lnTo>
                  <a:pt x="482" y="0"/>
                </a:lnTo>
                <a:lnTo>
                  <a:pt x="496" y="18"/>
                </a:lnTo>
                <a:lnTo>
                  <a:pt x="510" y="38"/>
                </a:lnTo>
                <a:lnTo>
                  <a:pt x="522" y="60"/>
                </a:lnTo>
                <a:lnTo>
                  <a:pt x="532" y="82"/>
                </a:lnTo>
                <a:lnTo>
                  <a:pt x="540" y="106"/>
                </a:lnTo>
                <a:lnTo>
                  <a:pt x="546" y="130"/>
                </a:lnTo>
                <a:lnTo>
                  <a:pt x="550" y="156"/>
                </a:lnTo>
                <a:lnTo>
                  <a:pt x="550" y="182"/>
                </a:lnTo>
                <a:lnTo>
                  <a:pt x="550" y="182"/>
                </a:lnTo>
                <a:lnTo>
                  <a:pt x="548" y="210"/>
                </a:lnTo>
                <a:lnTo>
                  <a:pt x="544" y="236"/>
                </a:lnTo>
                <a:lnTo>
                  <a:pt x="538" y="262"/>
                </a:lnTo>
                <a:lnTo>
                  <a:pt x="528" y="288"/>
                </a:lnTo>
                <a:lnTo>
                  <a:pt x="518" y="312"/>
                </a:lnTo>
                <a:lnTo>
                  <a:pt x="504" y="334"/>
                </a:lnTo>
                <a:lnTo>
                  <a:pt x="488" y="356"/>
                </a:lnTo>
                <a:lnTo>
                  <a:pt x="470" y="376"/>
                </a:lnTo>
                <a:lnTo>
                  <a:pt x="450" y="394"/>
                </a:lnTo>
                <a:lnTo>
                  <a:pt x="430" y="408"/>
                </a:lnTo>
                <a:lnTo>
                  <a:pt x="406" y="422"/>
                </a:lnTo>
                <a:lnTo>
                  <a:pt x="382" y="434"/>
                </a:lnTo>
                <a:lnTo>
                  <a:pt x="358" y="444"/>
                </a:lnTo>
                <a:lnTo>
                  <a:pt x="330" y="450"/>
                </a:lnTo>
                <a:lnTo>
                  <a:pt x="304" y="454"/>
                </a:lnTo>
                <a:lnTo>
                  <a:pt x="276" y="456"/>
                </a:lnTo>
                <a:lnTo>
                  <a:pt x="276" y="456"/>
                </a:lnTo>
                <a:lnTo>
                  <a:pt x="248" y="454"/>
                </a:lnTo>
                <a:lnTo>
                  <a:pt x="220" y="450"/>
                </a:lnTo>
                <a:lnTo>
                  <a:pt x="194" y="444"/>
                </a:lnTo>
                <a:lnTo>
                  <a:pt x="168" y="434"/>
                </a:lnTo>
                <a:lnTo>
                  <a:pt x="144" y="422"/>
                </a:lnTo>
                <a:lnTo>
                  <a:pt x="122" y="408"/>
                </a:lnTo>
                <a:lnTo>
                  <a:pt x="100" y="394"/>
                </a:lnTo>
                <a:lnTo>
                  <a:pt x="82" y="376"/>
                </a:lnTo>
                <a:lnTo>
                  <a:pt x="64" y="356"/>
                </a:lnTo>
                <a:lnTo>
                  <a:pt x="48" y="334"/>
                </a:lnTo>
                <a:lnTo>
                  <a:pt x="34" y="312"/>
                </a:lnTo>
                <a:lnTo>
                  <a:pt x="22" y="288"/>
                </a:lnTo>
                <a:lnTo>
                  <a:pt x="14" y="262"/>
                </a:lnTo>
                <a:lnTo>
                  <a:pt x="6" y="236"/>
                </a:lnTo>
                <a:lnTo>
                  <a:pt x="2" y="210"/>
                </a:lnTo>
                <a:lnTo>
                  <a:pt x="0" y="182"/>
                </a:lnTo>
                <a:lnTo>
                  <a:pt x="0" y="182"/>
                </a:lnTo>
                <a:lnTo>
                  <a:pt x="2" y="156"/>
                </a:lnTo>
                <a:lnTo>
                  <a:pt x="6" y="130"/>
                </a:lnTo>
                <a:lnTo>
                  <a:pt x="12" y="106"/>
                </a:lnTo>
                <a:lnTo>
                  <a:pt x="20" y="82"/>
                </a:lnTo>
                <a:lnTo>
                  <a:pt x="30" y="60"/>
                </a:lnTo>
                <a:lnTo>
                  <a:pt x="40" y="38"/>
                </a:lnTo>
                <a:lnTo>
                  <a:pt x="54" y="18"/>
                </a:lnTo>
                <a:lnTo>
                  <a:pt x="70" y="0"/>
                </a:lnTo>
                <a:lnTo>
                  <a:pt x="482" y="0"/>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TextBox 38"/>
          <p:cNvSpPr txBox="1"/>
          <p:nvPr/>
        </p:nvSpPr>
        <p:spPr>
          <a:xfrm>
            <a:off x="6710458" y="3274635"/>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完成</a:t>
            </a:r>
            <a:r>
              <a:rPr kumimoji="0" lang="en-US" altLang="zh-CN"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80%</a:t>
            </a:r>
          </a:p>
        </p:txBody>
      </p:sp>
      <p:grpSp>
        <p:nvGrpSpPr>
          <p:cNvPr id="40" name="组合 39"/>
          <p:cNvGrpSpPr/>
          <p:nvPr/>
        </p:nvGrpSpPr>
        <p:grpSpPr>
          <a:xfrm>
            <a:off x="811134" y="4276277"/>
            <a:ext cx="2121132" cy="678991"/>
            <a:chOff x="794684" y="3476935"/>
            <a:chExt cx="2121132" cy="678991"/>
          </a:xfrm>
        </p:grpSpPr>
        <p:sp>
          <p:nvSpPr>
            <p:cNvPr id="41" name="Text Placeholder 2"/>
            <p:cNvSpPr txBox="1">
              <a:spLocks/>
            </p:cNvSpPr>
            <p:nvPr/>
          </p:nvSpPr>
          <p:spPr bwMode="auto">
            <a:xfrm>
              <a:off x="10934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42" name="Text Placeholder 2"/>
            <p:cNvSpPr txBox="1">
              <a:spLocks/>
            </p:cNvSpPr>
            <p:nvPr/>
          </p:nvSpPr>
          <p:spPr bwMode="auto">
            <a:xfrm>
              <a:off x="7946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43" name="组合 42"/>
          <p:cNvGrpSpPr/>
          <p:nvPr/>
        </p:nvGrpSpPr>
        <p:grpSpPr>
          <a:xfrm>
            <a:off x="2611334" y="4276277"/>
            <a:ext cx="2121132" cy="678991"/>
            <a:chOff x="2627784" y="3476935"/>
            <a:chExt cx="2121132" cy="678991"/>
          </a:xfrm>
        </p:grpSpPr>
        <p:sp>
          <p:nvSpPr>
            <p:cNvPr id="44" name="Text Placeholder 2"/>
            <p:cNvSpPr txBox="1">
              <a:spLocks/>
            </p:cNvSpPr>
            <p:nvPr/>
          </p:nvSpPr>
          <p:spPr bwMode="auto">
            <a:xfrm>
              <a:off x="29265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45"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411534" y="4276277"/>
            <a:ext cx="2121132" cy="678991"/>
            <a:chOff x="4427984" y="3476935"/>
            <a:chExt cx="2121132" cy="678991"/>
          </a:xfrm>
        </p:grpSpPr>
        <p:sp>
          <p:nvSpPr>
            <p:cNvPr id="47" name="Text Placeholder 2"/>
            <p:cNvSpPr txBox="1">
              <a:spLocks/>
            </p:cNvSpPr>
            <p:nvPr/>
          </p:nvSpPr>
          <p:spPr bwMode="auto">
            <a:xfrm>
              <a:off x="47267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48" name="Text Placeholder 2"/>
            <p:cNvSpPr txBox="1">
              <a:spLocks/>
            </p:cNvSpPr>
            <p:nvPr/>
          </p:nvSpPr>
          <p:spPr bwMode="auto">
            <a:xfrm>
              <a:off x="44279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49" name="组合 48"/>
          <p:cNvGrpSpPr/>
          <p:nvPr/>
        </p:nvGrpSpPr>
        <p:grpSpPr>
          <a:xfrm>
            <a:off x="6211734" y="4276277"/>
            <a:ext cx="2121132" cy="678991"/>
            <a:chOff x="6195284" y="3476935"/>
            <a:chExt cx="2121132" cy="678991"/>
          </a:xfrm>
        </p:grpSpPr>
        <p:sp>
          <p:nvSpPr>
            <p:cNvPr id="50" name="Text Placeholder 2"/>
            <p:cNvSpPr txBox="1">
              <a:spLocks/>
            </p:cNvSpPr>
            <p:nvPr/>
          </p:nvSpPr>
          <p:spPr bwMode="auto">
            <a:xfrm>
              <a:off x="64940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1" name="Text Placeholder 2"/>
            <p:cNvSpPr txBox="1">
              <a:spLocks/>
            </p:cNvSpPr>
            <p:nvPr/>
          </p:nvSpPr>
          <p:spPr bwMode="auto">
            <a:xfrm>
              <a:off x="61952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outVertical)">
                                      <p:cBhvr>
                                        <p:cTn id="7" dur="500"/>
                                        <p:tgtEl>
                                          <p:spTgt spid="27"/>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1000" fill="hold"/>
                                        <p:tgtEl>
                                          <p:spTgt spid="28"/>
                                        </p:tgtEl>
                                        <p:attrNameLst>
                                          <p:attrName>ppt_w</p:attrName>
                                        </p:attrNameLst>
                                      </p:cBhvr>
                                      <p:tavLst>
                                        <p:tav tm="0">
                                          <p:val>
                                            <p:fltVal val="0"/>
                                          </p:val>
                                        </p:tav>
                                        <p:tav tm="100000">
                                          <p:val>
                                            <p:strVal val="#ppt_w"/>
                                          </p:val>
                                        </p:tav>
                                      </p:tavLst>
                                    </p:anim>
                                    <p:anim calcmode="lin" valueType="num">
                                      <p:cBhvr>
                                        <p:cTn id="12" dur="1000" fill="hold"/>
                                        <p:tgtEl>
                                          <p:spTgt spid="28"/>
                                        </p:tgtEl>
                                        <p:attrNameLst>
                                          <p:attrName>ppt_h</p:attrName>
                                        </p:attrNameLst>
                                      </p:cBhvr>
                                      <p:tavLst>
                                        <p:tav tm="0">
                                          <p:val>
                                            <p:fltVal val="0"/>
                                          </p:val>
                                        </p:tav>
                                        <p:tav tm="100000">
                                          <p:val>
                                            <p:strVal val="#ppt_h"/>
                                          </p:val>
                                        </p:tav>
                                      </p:tavLst>
                                    </p:anim>
                                    <p:anim calcmode="lin" valueType="num">
                                      <p:cBhvr>
                                        <p:cTn id="13"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8"/>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grpId="0" nodeType="withEffect">
                                  <p:stCondLst>
                                    <p:cond delay="200"/>
                                  </p:stCondLst>
                                  <p:childTnLst>
                                    <p:set>
                                      <p:cBhvr>
                                        <p:cTn id="16" dur="1" fill="hold">
                                          <p:stCondLst>
                                            <p:cond delay="0"/>
                                          </p:stCondLst>
                                        </p:cTn>
                                        <p:tgtEl>
                                          <p:spTgt spid="31"/>
                                        </p:tgtEl>
                                        <p:attrNameLst>
                                          <p:attrName>style.visibility</p:attrName>
                                        </p:attrNameLst>
                                      </p:cBhvr>
                                      <p:to>
                                        <p:strVal val="visible"/>
                                      </p:to>
                                    </p:set>
                                    <p:anim calcmode="lin" valueType="num">
                                      <p:cBhvr>
                                        <p:cTn id="17" dur="1000" fill="hold"/>
                                        <p:tgtEl>
                                          <p:spTgt spid="31"/>
                                        </p:tgtEl>
                                        <p:attrNameLst>
                                          <p:attrName>ppt_w</p:attrName>
                                        </p:attrNameLst>
                                      </p:cBhvr>
                                      <p:tavLst>
                                        <p:tav tm="0">
                                          <p:val>
                                            <p:fltVal val="0"/>
                                          </p:val>
                                        </p:tav>
                                        <p:tav tm="100000">
                                          <p:val>
                                            <p:strVal val="#ppt_w"/>
                                          </p:val>
                                        </p:tav>
                                      </p:tavLst>
                                    </p:anim>
                                    <p:anim calcmode="lin" valueType="num">
                                      <p:cBhvr>
                                        <p:cTn id="18" dur="1000" fill="hold"/>
                                        <p:tgtEl>
                                          <p:spTgt spid="31"/>
                                        </p:tgtEl>
                                        <p:attrNameLst>
                                          <p:attrName>ppt_h</p:attrName>
                                        </p:attrNameLst>
                                      </p:cBhvr>
                                      <p:tavLst>
                                        <p:tav tm="0">
                                          <p:val>
                                            <p:fltVal val="0"/>
                                          </p:val>
                                        </p:tav>
                                        <p:tav tm="100000">
                                          <p:val>
                                            <p:strVal val="#ppt_h"/>
                                          </p:val>
                                        </p:tav>
                                      </p:tavLst>
                                    </p:anim>
                                    <p:anim calcmode="lin" valueType="num">
                                      <p:cBhvr>
                                        <p:cTn id="1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1"/>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400"/>
                                  </p:stCondLst>
                                  <p:childTnLst>
                                    <p:set>
                                      <p:cBhvr>
                                        <p:cTn id="22" dur="1" fill="hold">
                                          <p:stCondLst>
                                            <p:cond delay="0"/>
                                          </p:stCondLst>
                                        </p:cTn>
                                        <p:tgtEl>
                                          <p:spTgt spid="34"/>
                                        </p:tgtEl>
                                        <p:attrNameLst>
                                          <p:attrName>style.visibility</p:attrName>
                                        </p:attrNameLst>
                                      </p:cBhvr>
                                      <p:to>
                                        <p:strVal val="visible"/>
                                      </p:to>
                                    </p:set>
                                    <p:anim calcmode="lin" valueType="num">
                                      <p:cBhvr>
                                        <p:cTn id="23" dur="1000" fill="hold"/>
                                        <p:tgtEl>
                                          <p:spTgt spid="34"/>
                                        </p:tgtEl>
                                        <p:attrNameLst>
                                          <p:attrName>ppt_w</p:attrName>
                                        </p:attrNameLst>
                                      </p:cBhvr>
                                      <p:tavLst>
                                        <p:tav tm="0">
                                          <p:val>
                                            <p:fltVal val="0"/>
                                          </p:val>
                                        </p:tav>
                                        <p:tav tm="100000">
                                          <p:val>
                                            <p:strVal val="#ppt_w"/>
                                          </p:val>
                                        </p:tav>
                                      </p:tavLst>
                                    </p:anim>
                                    <p:anim calcmode="lin" valueType="num">
                                      <p:cBhvr>
                                        <p:cTn id="24" dur="1000" fill="hold"/>
                                        <p:tgtEl>
                                          <p:spTgt spid="34"/>
                                        </p:tgtEl>
                                        <p:attrNameLst>
                                          <p:attrName>ppt_h</p:attrName>
                                        </p:attrNameLst>
                                      </p:cBhvr>
                                      <p:tavLst>
                                        <p:tav tm="0">
                                          <p:val>
                                            <p:fltVal val="0"/>
                                          </p:val>
                                        </p:tav>
                                        <p:tav tm="100000">
                                          <p:val>
                                            <p:strVal val="#ppt_h"/>
                                          </p:val>
                                        </p:tav>
                                      </p:tavLst>
                                    </p:anim>
                                    <p:anim calcmode="lin" valueType="num">
                                      <p:cBhvr>
                                        <p:cTn id="25"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4"/>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600"/>
                                  </p:stCondLst>
                                  <p:childTnLst>
                                    <p:set>
                                      <p:cBhvr>
                                        <p:cTn id="28" dur="1" fill="hold">
                                          <p:stCondLst>
                                            <p:cond delay="0"/>
                                          </p:stCondLst>
                                        </p:cTn>
                                        <p:tgtEl>
                                          <p:spTgt spid="37"/>
                                        </p:tgtEl>
                                        <p:attrNameLst>
                                          <p:attrName>style.visibility</p:attrName>
                                        </p:attrNameLst>
                                      </p:cBhvr>
                                      <p:to>
                                        <p:strVal val="visible"/>
                                      </p:to>
                                    </p:set>
                                    <p:anim calcmode="lin" valueType="num">
                                      <p:cBhvr>
                                        <p:cTn id="29" dur="1000" fill="hold"/>
                                        <p:tgtEl>
                                          <p:spTgt spid="37"/>
                                        </p:tgtEl>
                                        <p:attrNameLst>
                                          <p:attrName>ppt_w</p:attrName>
                                        </p:attrNameLst>
                                      </p:cBhvr>
                                      <p:tavLst>
                                        <p:tav tm="0">
                                          <p:val>
                                            <p:fltVal val="0"/>
                                          </p:val>
                                        </p:tav>
                                        <p:tav tm="100000">
                                          <p:val>
                                            <p:strVal val="#ppt_w"/>
                                          </p:val>
                                        </p:tav>
                                      </p:tavLst>
                                    </p:anim>
                                    <p:anim calcmode="lin" valueType="num">
                                      <p:cBhvr>
                                        <p:cTn id="30" dur="1000" fill="hold"/>
                                        <p:tgtEl>
                                          <p:spTgt spid="37"/>
                                        </p:tgtEl>
                                        <p:attrNameLst>
                                          <p:attrName>ppt_h</p:attrName>
                                        </p:attrNameLst>
                                      </p:cBhvr>
                                      <p:tavLst>
                                        <p:tav tm="0">
                                          <p:val>
                                            <p:fltVal val="0"/>
                                          </p:val>
                                        </p:tav>
                                        <p:tav tm="100000">
                                          <p:val>
                                            <p:strVal val="#ppt_h"/>
                                          </p:val>
                                        </p:tav>
                                      </p:tavLst>
                                    </p:anim>
                                    <p:anim calcmode="lin" valueType="num">
                                      <p:cBhvr>
                                        <p:cTn id="31"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100"/>
                            </p:stCondLst>
                            <p:childTnLst>
                              <p:par>
                                <p:cTn id="34" presetID="22" presetClass="entr" presetSubtype="4"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down)">
                                      <p:cBhvr>
                                        <p:cTn id="36" dur="500"/>
                                        <p:tgtEl>
                                          <p:spTgt spid="29"/>
                                        </p:tgtEl>
                                      </p:cBhvr>
                                    </p:animEffect>
                                  </p:childTnLst>
                                </p:cTn>
                              </p:par>
                            </p:childTnLst>
                          </p:cTn>
                        </p:par>
                        <p:par>
                          <p:cTn id="37" fill="hold">
                            <p:stCondLst>
                              <p:cond delay="2600"/>
                            </p:stCondLst>
                            <p:childTnLst>
                              <p:par>
                                <p:cTn id="38" presetID="22" presetClass="entr" presetSubtype="8"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childTnLst>
                          </p:cTn>
                        </p:par>
                        <p:par>
                          <p:cTn id="41" fill="hold">
                            <p:stCondLst>
                              <p:cond delay="3100"/>
                            </p:stCondLst>
                            <p:childTnLst>
                              <p:par>
                                <p:cTn id="42" presetID="22" presetClass="entr" presetSubtype="4"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down)">
                                      <p:cBhvr>
                                        <p:cTn id="44" dur="500"/>
                                        <p:tgtEl>
                                          <p:spTgt spid="32"/>
                                        </p:tgtEl>
                                      </p:cBhvr>
                                    </p:animEffect>
                                  </p:childTnLst>
                                </p:cTn>
                              </p:par>
                            </p:childTnLst>
                          </p:cTn>
                        </p:par>
                        <p:par>
                          <p:cTn id="45" fill="hold">
                            <p:stCondLst>
                              <p:cond delay="3600"/>
                            </p:stCondLst>
                            <p:childTnLst>
                              <p:par>
                                <p:cTn id="46" presetID="22" presetClass="entr" presetSubtype="8"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500"/>
                                        <p:tgtEl>
                                          <p:spTgt spid="33"/>
                                        </p:tgtEl>
                                      </p:cBhvr>
                                    </p:animEffect>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down)">
                                      <p:cBhvr>
                                        <p:cTn id="52" dur="500"/>
                                        <p:tgtEl>
                                          <p:spTgt spid="35"/>
                                        </p:tgtEl>
                                      </p:cBhvr>
                                    </p:animEffect>
                                  </p:childTnLst>
                                </p:cTn>
                              </p:par>
                            </p:childTnLst>
                          </p:cTn>
                        </p:par>
                        <p:par>
                          <p:cTn id="53" fill="hold">
                            <p:stCondLst>
                              <p:cond delay="4600"/>
                            </p:stCondLst>
                            <p:childTnLst>
                              <p:par>
                                <p:cTn id="54" presetID="22" presetClass="entr" presetSubtype="8"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left)">
                                      <p:cBhvr>
                                        <p:cTn id="56" dur="500"/>
                                        <p:tgtEl>
                                          <p:spTgt spid="36"/>
                                        </p:tgtEl>
                                      </p:cBhvr>
                                    </p:animEffect>
                                  </p:childTnLst>
                                </p:cTn>
                              </p:par>
                            </p:childTnLst>
                          </p:cTn>
                        </p:par>
                        <p:par>
                          <p:cTn id="57" fill="hold">
                            <p:stCondLst>
                              <p:cond delay="5100"/>
                            </p:stCondLst>
                            <p:childTnLst>
                              <p:par>
                                <p:cTn id="58" presetID="22" presetClass="entr" presetSubtype="4"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down)">
                                      <p:cBhvr>
                                        <p:cTn id="60" dur="500"/>
                                        <p:tgtEl>
                                          <p:spTgt spid="38"/>
                                        </p:tgtEl>
                                      </p:cBhvr>
                                    </p:animEffect>
                                  </p:childTnLst>
                                </p:cTn>
                              </p:par>
                            </p:childTnLst>
                          </p:cTn>
                        </p:par>
                        <p:par>
                          <p:cTn id="61" fill="hold">
                            <p:stCondLst>
                              <p:cond delay="5600"/>
                            </p:stCondLst>
                            <p:childTnLst>
                              <p:par>
                                <p:cTn id="62" presetID="22" presetClass="entr" presetSubtype="8"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6100"/>
                            </p:stCondLst>
                            <p:childTnLst>
                              <p:par>
                                <p:cTn id="66" presetID="42" presetClass="entr" presetSubtype="0" fill="hold" nodeType="after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1000"/>
                                        <p:tgtEl>
                                          <p:spTgt spid="40"/>
                                        </p:tgtEl>
                                      </p:cBhvr>
                                    </p:animEffect>
                                    <p:anim calcmode="lin" valueType="num">
                                      <p:cBhvr>
                                        <p:cTn id="69" dur="1000" fill="hold"/>
                                        <p:tgtEl>
                                          <p:spTgt spid="40"/>
                                        </p:tgtEl>
                                        <p:attrNameLst>
                                          <p:attrName>ppt_x</p:attrName>
                                        </p:attrNameLst>
                                      </p:cBhvr>
                                      <p:tavLst>
                                        <p:tav tm="0">
                                          <p:val>
                                            <p:strVal val="#ppt_x"/>
                                          </p:val>
                                        </p:tav>
                                        <p:tav tm="100000">
                                          <p:val>
                                            <p:strVal val="#ppt_x"/>
                                          </p:val>
                                        </p:tav>
                                      </p:tavLst>
                                    </p:anim>
                                    <p:anim calcmode="lin" valueType="num">
                                      <p:cBhvr>
                                        <p:cTn id="70" dur="1000" fill="hold"/>
                                        <p:tgtEl>
                                          <p:spTgt spid="4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20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1000"/>
                                        <p:tgtEl>
                                          <p:spTgt spid="43"/>
                                        </p:tgtEl>
                                      </p:cBhvr>
                                    </p:animEffect>
                                    <p:anim calcmode="lin" valueType="num">
                                      <p:cBhvr>
                                        <p:cTn id="74" dur="1000" fill="hold"/>
                                        <p:tgtEl>
                                          <p:spTgt spid="43"/>
                                        </p:tgtEl>
                                        <p:attrNameLst>
                                          <p:attrName>ppt_x</p:attrName>
                                        </p:attrNameLst>
                                      </p:cBhvr>
                                      <p:tavLst>
                                        <p:tav tm="0">
                                          <p:val>
                                            <p:strVal val="#ppt_x"/>
                                          </p:val>
                                        </p:tav>
                                        <p:tav tm="100000">
                                          <p:val>
                                            <p:strVal val="#ppt_x"/>
                                          </p:val>
                                        </p:tav>
                                      </p:tavLst>
                                    </p:anim>
                                    <p:anim calcmode="lin" valueType="num">
                                      <p:cBhvr>
                                        <p:cTn id="75" dur="1000" fill="hold"/>
                                        <p:tgtEl>
                                          <p:spTgt spid="43"/>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40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60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1000"/>
                                        <p:tgtEl>
                                          <p:spTgt spid="49"/>
                                        </p:tgtEl>
                                      </p:cBhvr>
                                    </p:animEffect>
                                    <p:anim calcmode="lin" valueType="num">
                                      <p:cBhvr>
                                        <p:cTn id="84" dur="1000" fill="hold"/>
                                        <p:tgtEl>
                                          <p:spTgt spid="49"/>
                                        </p:tgtEl>
                                        <p:attrNameLst>
                                          <p:attrName>ppt_x</p:attrName>
                                        </p:attrNameLst>
                                      </p:cBhvr>
                                      <p:tavLst>
                                        <p:tav tm="0">
                                          <p:val>
                                            <p:strVal val="#ppt_x"/>
                                          </p:val>
                                        </p:tav>
                                        <p:tav tm="100000">
                                          <p:val>
                                            <p:strVal val="#ppt_x"/>
                                          </p:val>
                                        </p:tav>
                                      </p:tavLst>
                                    </p:anim>
                                    <p:anim calcmode="lin" valueType="num">
                                      <p:cBhvr>
                                        <p:cTn id="8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p:bldP spid="31" grpId="0" animBg="1"/>
      <p:bldP spid="32" grpId="0" animBg="1"/>
      <p:bldP spid="33" grpId="0"/>
      <p:bldP spid="34" grpId="0" animBg="1"/>
      <p:bldP spid="35" grpId="0" animBg="1"/>
      <p:bldP spid="36" grpId="0"/>
      <p:bldP spid="37" grpId="0" animBg="1"/>
      <p:bldP spid="38" grpId="0" animBg="1"/>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68"/>
          <p:cNvGrpSpPr/>
          <p:nvPr/>
        </p:nvGrpSpPr>
        <p:grpSpPr>
          <a:xfrm>
            <a:off x="6817525" y="2430357"/>
            <a:ext cx="1031052" cy="1190423"/>
            <a:chOff x="9090030" y="2434894"/>
            <a:chExt cx="1374737" cy="1587231"/>
          </a:xfrm>
          <a:solidFill>
            <a:srgbClr val="FF0000"/>
          </a:solidFill>
        </p:grpSpPr>
        <p:sp>
          <p:nvSpPr>
            <p:cNvPr id="83" name="Freeform 2"/>
            <p:cNvSpPr>
              <a:spLocks/>
            </p:cNvSpPr>
            <p:nvPr/>
          </p:nvSpPr>
          <p:spPr bwMode="auto">
            <a:xfrm flipH="1">
              <a:off x="9090030" y="2434894"/>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84" name="Freeform 3"/>
            <p:cNvSpPr>
              <a:spLocks/>
            </p:cNvSpPr>
            <p:nvPr/>
          </p:nvSpPr>
          <p:spPr bwMode="auto">
            <a:xfrm flipH="1">
              <a:off x="9090030" y="2583899"/>
              <a:ext cx="1374737" cy="1438226"/>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85" name="Group 67"/>
          <p:cNvGrpSpPr>
            <a:grpSpLocks/>
          </p:cNvGrpSpPr>
          <p:nvPr/>
        </p:nvGrpSpPr>
        <p:grpSpPr bwMode="auto">
          <a:xfrm>
            <a:off x="6615113" y="2133839"/>
            <a:ext cx="1435893" cy="1537097"/>
            <a:chOff x="8819878" y="2022214"/>
            <a:chExt cx="1915044" cy="2049149"/>
          </a:xfrm>
          <a:solidFill>
            <a:sysClr val="windowText" lastClr="000000">
              <a:lumMod val="65000"/>
              <a:lumOff val="35000"/>
            </a:sysClr>
          </a:solidFill>
        </p:grpSpPr>
        <p:grpSp>
          <p:nvGrpSpPr>
            <p:cNvPr id="86" name="Group 4"/>
            <p:cNvGrpSpPr/>
            <p:nvPr/>
          </p:nvGrpSpPr>
          <p:grpSpPr>
            <a:xfrm flipH="1">
              <a:off x="8819878" y="2022214"/>
              <a:ext cx="1915044" cy="2049149"/>
              <a:chOff x="815878" y="1279659"/>
              <a:chExt cx="1436283" cy="1536862"/>
            </a:xfrm>
            <a:grpFill/>
          </p:grpSpPr>
          <p:sp>
            <p:nvSpPr>
              <p:cNvPr id="88" name="Freeform 6"/>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89" name="Freeform 7"/>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0" name="Freeform 8"/>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1" name="Freeform 9"/>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2" name="Freeform 10"/>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3" name="Freeform 11"/>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4" name="Freeform 12"/>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5" name="Freeform 13"/>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6" name="Freeform 14"/>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7" name="Freeform 15"/>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87" name="Rectangle 5"/>
            <p:cNvSpPr>
              <a:spLocks noChangeArrowheads="1"/>
            </p:cNvSpPr>
            <p:nvPr/>
          </p:nvSpPr>
          <p:spPr bwMode="auto">
            <a:xfrm flipH="1">
              <a:off x="9171347"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98" name="Group 66"/>
          <p:cNvGrpSpPr/>
          <p:nvPr/>
        </p:nvGrpSpPr>
        <p:grpSpPr>
          <a:xfrm>
            <a:off x="4973873" y="2625340"/>
            <a:ext cx="1031052" cy="995440"/>
            <a:chOff x="6631829" y="2694873"/>
            <a:chExt cx="1374737" cy="1327253"/>
          </a:xfrm>
          <a:solidFill>
            <a:srgbClr val="C00000"/>
          </a:solidFill>
        </p:grpSpPr>
        <p:sp>
          <p:nvSpPr>
            <p:cNvPr id="99" name="Freeform 17"/>
            <p:cNvSpPr>
              <a:spLocks/>
            </p:cNvSpPr>
            <p:nvPr/>
          </p:nvSpPr>
          <p:spPr bwMode="auto">
            <a:xfrm flipH="1">
              <a:off x="6631829" y="2694873"/>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0" name="Freeform 18"/>
            <p:cNvSpPr>
              <a:spLocks/>
            </p:cNvSpPr>
            <p:nvPr/>
          </p:nvSpPr>
          <p:spPr bwMode="auto">
            <a:xfrm flipH="1">
              <a:off x="6631829" y="2871446"/>
              <a:ext cx="1374737" cy="1150680"/>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01" name="Group 65"/>
          <p:cNvGrpSpPr>
            <a:grpSpLocks/>
          </p:cNvGrpSpPr>
          <p:nvPr/>
        </p:nvGrpSpPr>
        <p:grpSpPr bwMode="auto">
          <a:xfrm>
            <a:off x="4770836" y="2133839"/>
            <a:ext cx="1437084" cy="1537097"/>
            <a:chOff x="6361677" y="2022214"/>
            <a:chExt cx="1915044" cy="2049149"/>
          </a:xfrm>
          <a:solidFill>
            <a:sysClr val="windowText" lastClr="000000">
              <a:lumMod val="65000"/>
              <a:lumOff val="35000"/>
            </a:sysClr>
          </a:solidFill>
        </p:grpSpPr>
        <p:grpSp>
          <p:nvGrpSpPr>
            <p:cNvPr id="102" name="Group 19"/>
            <p:cNvGrpSpPr/>
            <p:nvPr/>
          </p:nvGrpSpPr>
          <p:grpSpPr>
            <a:xfrm flipH="1">
              <a:off x="6361677" y="2022214"/>
              <a:ext cx="1915044" cy="2049149"/>
              <a:chOff x="815878" y="1279659"/>
              <a:chExt cx="1436283" cy="1536862"/>
            </a:xfrm>
            <a:grpFill/>
          </p:grpSpPr>
          <p:sp>
            <p:nvSpPr>
              <p:cNvPr id="104" name="Freeform 21"/>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5" name="Freeform 22"/>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6" name="Freeform 23"/>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7" name="Freeform 24"/>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8" name="Freeform 25"/>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9" name="Freeform 26"/>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10" name="Freeform 27"/>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11" name="Freeform 28"/>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12" name="Freeform 29"/>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30"/>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103" name="Rectangle 20"/>
            <p:cNvSpPr>
              <a:spLocks noChangeArrowheads="1"/>
            </p:cNvSpPr>
            <p:nvPr/>
          </p:nvSpPr>
          <p:spPr bwMode="auto">
            <a:xfrm flipH="1">
              <a:off x="671314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114" name="Group 64"/>
          <p:cNvGrpSpPr/>
          <p:nvPr/>
        </p:nvGrpSpPr>
        <p:grpSpPr>
          <a:xfrm>
            <a:off x="3133692" y="3217020"/>
            <a:ext cx="1031052" cy="403760"/>
            <a:chOff x="4178253" y="3483778"/>
            <a:chExt cx="1374737" cy="538346"/>
          </a:xfrm>
          <a:solidFill>
            <a:srgbClr val="FF0000"/>
          </a:solidFill>
        </p:grpSpPr>
        <p:sp>
          <p:nvSpPr>
            <p:cNvPr id="115" name="Freeform 32"/>
            <p:cNvSpPr>
              <a:spLocks/>
            </p:cNvSpPr>
            <p:nvPr/>
          </p:nvSpPr>
          <p:spPr bwMode="auto">
            <a:xfrm flipH="1">
              <a:off x="4178253" y="348377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16" name="Freeform 33"/>
            <p:cNvSpPr>
              <a:spLocks/>
            </p:cNvSpPr>
            <p:nvPr/>
          </p:nvSpPr>
          <p:spPr bwMode="auto">
            <a:xfrm flipH="1">
              <a:off x="4178253" y="3644832"/>
              <a:ext cx="1374737" cy="377292"/>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17" name="Group 63"/>
          <p:cNvGrpSpPr>
            <a:grpSpLocks/>
          </p:cNvGrpSpPr>
          <p:nvPr/>
        </p:nvGrpSpPr>
        <p:grpSpPr bwMode="auto">
          <a:xfrm>
            <a:off x="2931319" y="2133839"/>
            <a:ext cx="1435893" cy="1537097"/>
            <a:chOff x="3908101" y="2022214"/>
            <a:chExt cx="1915044" cy="2049149"/>
          </a:xfrm>
          <a:solidFill>
            <a:sysClr val="windowText" lastClr="000000">
              <a:lumMod val="65000"/>
              <a:lumOff val="35000"/>
            </a:sysClr>
          </a:solidFill>
        </p:grpSpPr>
        <p:grpSp>
          <p:nvGrpSpPr>
            <p:cNvPr id="118" name="Group 34"/>
            <p:cNvGrpSpPr/>
            <p:nvPr/>
          </p:nvGrpSpPr>
          <p:grpSpPr>
            <a:xfrm flipH="1">
              <a:off x="3908101" y="2022214"/>
              <a:ext cx="1915044" cy="2049149"/>
              <a:chOff x="815878" y="1279659"/>
              <a:chExt cx="1436283" cy="1536862"/>
            </a:xfrm>
            <a:grpFill/>
          </p:grpSpPr>
          <p:sp>
            <p:nvSpPr>
              <p:cNvPr id="120" name="Freeform 36"/>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1" name="Freeform 37"/>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2" name="Freeform 38"/>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3" name="Freeform 39"/>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4" name="Freeform 40"/>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5" name="Freeform 41"/>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6" name="Freeform 42"/>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7" name="Freeform 43"/>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8" name="Freeform 44"/>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9" name="Freeform 45"/>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119" name="Rectangle 35"/>
            <p:cNvSpPr>
              <a:spLocks noChangeArrowheads="1"/>
            </p:cNvSpPr>
            <p:nvPr/>
          </p:nvSpPr>
          <p:spPr bwMode="auto">
            <a:xfrm flipH="1">
              <a:off x="4259570"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130" name="Group 62"/>
          <p:cNvGrpSpPr/>
          <p:nvPr/>
        </p:nvGrpSpPr>
        <p:grpSpPr>
          <a:xfrm>
            <a:off x="1281137" y="3317865"/>
            <a:ext cx="1031052" cy="302915"/>
            <a:chOff x="1708179" y="3618238"/>
            <a:chExt cx="1374737" cy="403886"/>
          </a:xfrm>
          <a:solidFill>
            <a:srgbClr val="C00000"/>
          </a:solidFill>
        </p:grpSpPr>
        <p:sp>
          <p:nvSpPr>
            <p:cNvPr id="131" name="Freeform 47"/>
            <p:cNvSpPr>
              <a:spLocks/>
            </p:cNvSpPr>
            <p:nvPr/>
          </p:nvSpPr>
          <p:spPr bwMode="auto">
            <a:xfrm flipH="1">
              <a:off x="1708179" y="361823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32" name="Freeform 48"/>
            <p:cNvSpPr>
              <a:spLocks/>
            </p:cNvSpPr>
            <p:nvPr/>
          </p:nvSpPr>
          <p:spPr bwMode="auto">
            <a:xfrm flipH="1">
              <a:off x="1708179" y="3773755"/>
              <a:ext cx="1374737" cy="248369"/>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33" name="Group 61"/>
          <p:cNvGrpSpPr>
            <a:grpSpLocks/>
          </p:cNvGrpSpPr>
          <p:nvPr/>
        </p:nvGrpSpPr>
        <p:grpSpPr bwMode="auto">
          <a:xfrm>
            <a:off x="1078708" y="2133839"/>
            <a:ext cx="1435893" cy="1537097"/>
            <a:chOff x="1438027" y="2022214"/>
            <a:chExt cx="1915044" cy="2049149"/>
          </a:xfrm>
          <a:solidFill>
            <a:sysClr val="windowText" lastClr="000000">
              <a:lumMod val="65000"/>
              <a:lumOff val="35000"/>
            </a:sysClr>
          </a:solidFill>
        </p:grpSpPr>
        <p:grpSp>
          <p:nvGrpSpPr>
            <p:cNvPr id="134" name="Group 49"/>
            <p:cNvGrpSpPr/>
            <p:nvPr/>
          </p:nvGrpSpPr>
          <p:grpSpPr>
            <a:xfrm flipH="1">
              <a:off x="1438027" y="2022214"/>
              <a:ext cx="1915044" cy="2049149"/>
              <a:chOff x="815878" y="1279659"/>
              <a:chExt cx="1436283" cy="1536862"/>
            </a:xfrm>
            <a:grpFill/>
          </p:grpSpPr>
          <p:sp>
            <p:nvSpPr>
              <p:cNvPr id="136" name="Freeform 51"/>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37" name="Freeform 52"/>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38" name="Freeform 53"/>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39" name="Freeform 54"/>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0" name="Freeform 55"/>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1" name="Freeform 56"/>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2" name="Freeform 57"/>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3" name="Freeform 58"/>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4" name="Freeform 59"/>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5" name="Freeform 60"/>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135" name="Rectangle 50"/>
            <p:cNvSpPr>
              <a:spLocks noChangeArrowheads="1"/>
            </p:cNvSpPr>
            <p:nvPr/>
          </p:nvSpPr>
          <p:spPr bwMode="auto">
            <a:xfrm flipH="1">
              <a:off x="178949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146" name="Rectangle 109"/>
          <p:cNvSpPr/>
          <p:nvPr/>
        </p:nvSpPr>
        <p:spPr>
          <a:xfrm>
            <a:off x="1444888" y="1988840"/>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30%</a:t>
            </a:r>
          </a:p>
        </p:txBody>
      </p:sp>
      <p:sp>
        <p:nvSpPr>
          <p:cNvPr id="147" name="Rectangle 110"/>
          <p:cNvSpPr/>
          <p:nvPr/>
        </p:nvSpPr>
        <p:spPr>
          <a:xfrm>
            <a:off x="3317096" y="1988840"/>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40%</a:t>
            </a:r>
          </a:p>
        </p:txBody>
      </p:sp>
      <p:sp>
        <p:nvSpPr>
          <p:cNvPr id="148" name="Rectangle 111"/>
          <p:cNvSpPr/>
          <p:nvPr/>
        </p:nvSpPr>
        <p:spPr>
          <a:xfrm>
            <a:off x="5189304" y="1988840"/>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80%</a:t>
            </a:r>
          </a:p>
        </p:txBody>
      </p:sp>
      <p:sp>
        <p:nvSpPr>
          <p:cNvPr id="149" name="Rectangle 112"/>
          <p:cNvSpPr/>
          <p:nvPr/>
        </p:nvSpPr>
        <p:spPr>
          <a:xfrm>
            <a:off x="6989504" y="1988840"/>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90%</a:t>
            </a:r>
          </a:p>
        </p:txBody>
      </p:sp>
      <p:grpSp>
        <p:nvGrpSpPr>
          <p:cNvPr id="150" name="组合 149"/>
          <p:cNvGrpSpPr/>
          <p:nvPr/>
        </p:nvGrpSpPr>
        <p:grpSpPr>
          <a:xfrm>
            <a:off x="722676" y="3934218"/>
            <a:ext cx="2121132" cy="646910"/>
            <a:chOff x="722676" y="3509016"/>
            <a:chExt cx="2121132" cy="646910"/>
          </a:xfrm>
        </p:grpSpPr>
        <p:sp>
          <p:nvSpPr>
            <p:cNvPr id="151" name="Text Placeholder 2"/>
            <p:cNvSpPr txBox="1">
              <a:spLocks/>
            </p:cNvSpPr>
            <p:nvPr/>
          </p:nvSpPr>
          <p:spPr bwMode="auto">
            <a:xfrm>
              <a:off x="971600"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52" name="Text Placeholder 2"/>
            <p:cNvSpPr txBox="1">
              <a:spLocks/>
            </p:cNvSpPr>
            <p:nvPr/>
          </p:nvSpPr>
          <p:spPr bwMode="auto">
            <a:xfrm>
              <a:off x="722676"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53" name="组合 152"/>
          <p:cNvGrpSpPr/>
          <p:nvPr/>
        </p:nvGrpSpPr>
        <p:grpSpPr>
          <a:xfrm>
            <a:off x="2627784" y="3934218"/>
            <a:ext cx="2121132" cy="646910"/>
            <a:chOff x="2627784" y="3509016"/>
            <a:chExt cx="2121132" cy="646910"/>
          </a:xfrm>
        </p:grpSpPr>
        <p:sp>
          <p:nvSpPr>
            <p:cNvPr id="154" name="Text Placeholder 2"/>
            <p:cNvSpPr txBox="1">
              <a:spLocks/>
            </p:cNvSpPr>
            <p:nvPr/>
          </p:nvSpPr>
          <p:spPr bwMode="auto">
            <a:xfrm>
              <a:off x="2915816"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55"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56" name="组合 155"/>
          <p:cNvGrpSpPr/>
          <p:nvPr/>
        </p:nvGrpSpPr>
        <p:grpSpPr>
          <a:xfrm>
            <a:off x="4467092" y="3934218"/>
            <a:ext cx="2121132" cy="646910"/>
            <a:chOff x="4467092" y="3509016"/>
            <a:chExt cx="2121132" cy="646910"/>
          </a:xfrm>
        </p:grpSpPr>
        <p:sp>
          <p:nvSpPr>
            <p:cNvPr id="157" name="Text Placeholder 2"/>
            <p:cNvSpPr txBox="1">
              <a:spLocks/>
            </p:cNvSpPr>
            <p:nvPr/>
          </p:nvSpPr>
          <p:spPr bwMode="auto">
            <a:xfrm>
              <a:off x="4716016"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58" name="Text Placeholder 2"/>
            <p:cNvSpPr txBox="1">
              <a:spLocks/>
            </p:cNvSpPr>
            <p:nvPr/>
          </p:nvSpPr>
          <p:spPr bwMode="auto">
            <a:xfrm>
              <a:off x="4467092"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59" name="组合 158"/>
          <p:cNvGrpSpPr/>
          <p:nvPr/>
        </p:nvGrpSpPr>
        <p:grpSpPr>
          <a:xfrm>
            <a:off x="6339300" y="3934218"/>
            <a:ext cx="2121132" cy="646910"/>
            <a:chOff x="6339300" y="3509016"/>
            <a:chExt cx="2121132" cy="646910"/>
          </a:xfrm>
        </p:grpSpPr>
        <p:sp>
          <p:nvSpPr>
            <p:cNvPr id="160" name="Text Placeholder 2"/>
            <p:cNvSpPr txBox="1">
              <a:spLocks/>
            </p:cNvSpPr>
            <p:nvPr/>
          </p:nvSpPr>
          <p:spPr bwMode="auto">
            <a:xfrm>
              <a:off x="6588224"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61" name="Text Placeholder 2"/>
            <p:cNvSpPr txBox="1">
              <a:spLocks/>
            </p:cNvSpPr>
            <p:nvPr/>
          </p:nvSpPr>
          <p:spPr bwMode="auto">
            <a:xfrm>
              <a:off x="6339300"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14:bounceEnd="40000">
                                          <p:cBhvr additive="base">
                                            <p:cTn id="7" dur="500" fill="hold"/>
                                            <p:tgtEl>
                                              <p:spTgt spid="13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3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down)">
                                          <p:cBhvr>
                                            <p:cTn id="12" dur="500"/>
                                            <p:tgtEl>
                                              <p:spTgt spid="13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p:tgtEl>
                                              <p:spTgt spid="146"/>
                                            </p:tgtEl>
                                            <p:attrNameLst>
                                              <p:attrName>ppt_y</p:attrName>
                                            </p:attrNameLst>
                                          </p:cBhvr>
                                          <p:tavLst>
                                            <p:tav tm="0">
                                              <p:val>
                                                <p:strVal val="#ppt_y+#ppt_h*1.125000"/>
                                              </p:val>
                                            </p:tav>
                                            <p:tav tm="100000">
                                              <p:val>
                                                <p:strVal val="#ppt_y"/>
                                              </p:val>
                                            </p:tav>
                                          </p:tavLst>
                                        </p:anim>
                                        <p:animEffect transition="in" filter="wipe(up)">
                                          <p:cBhvr>
                                            <p:cTn id="17" dur="500"/>
                                            <p:tgtEl>
                                              <p:spTgt spid="146"/>
                                            </p:tgtEl>
                                          </p:cBhvr>
                                        </p:animEffect>
                                      </p:childTnLst>
                                    </p:cTn>
                                  </p:par>
                                </p:childTnLst>
                              </p:cTn>
                            </p:par>
                            <p:par>
                              <p:cTn id="18" fill="hold">
                                <p:stCondLst>
                                  <p:cond delay="1800"/>
                                </p:stCondLst>
                                <p:childTnLst>
                                  <p:par>
                                    <p:cTn id="19" presetID="2" presetClass="entr" presetSubtype="1" fill="hold" nodeType="afterEffect" p14:presetBounceEnd="40000">
                                      <p:stCondLst>
                                        <p:cond delay="0"/>
                                      </p:stCondLst>
                                      <p:childTnLst>
                                        <p:set>
                                          <p:cBhvr>
                                            <p:cTn id="20" dur="1" fill="hold">
                                              <p:stCondLst>
                                                <p:cond delay="0"/>
                                              </p:stCondLst>
                                            </p:cTn>
                                            <p:tgtEl>
                                              <p:spTgt spid="117"/>
                                            </p:tgtEl>
                                            <p:attrNameLst>
                                              <p:attrName>style.visibility</p:attrName>
                                            </p:attrNameLst>
                                          </p:cBhvr>
                                          <p:to>
                                            <p:strVal val="visible"/>
                                          </p:to>
                                        </p:set>
                                        <p:anim calcmode="lin" valueType="num" p14:bounceEnd="40000">
                                          <p:cBhvr additive="base">
                                            <p:cTn id="21" dur="500" fill="hold"/>
                                            <p:tgtEl>
                                              <p:spTgt spid="117"/>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117"/>
                                            </p:tgtEl>
                                            <p:attrNameLst>
                                              <p:attrName>ppt_y</p:attrName>
                                            </p:attrNameLst>
                                          </p:cBhvr>
                                          <p:tavLst>
                                            <p:tav tm="0">
                                              <p:val>
                                                <p:strVal val="0-#ppt_h/2"/>
                                              </p:val>
                                            </p:tav>
                                            <p:tav tm="100000">
                                              <p:val>
                                                <p:strVal val="#ppt_y"/>
                                              </p:val>
                                            </p:tav>
                                          </p:tavLst>
                                        </p:anim>
                                      </p:childTnLst>
                                    </p:cTn>
                                  </p:par>
                                </p:childTnLst>
                              </p:cTn>
                            </p:par>
                            <p:par>
                              <p:cTn id="23" fill="hold">
                                <p:stCondLst>
                                  <p:cond delay="2300"/>
                                </p:stCondLst>
                                <p:childTnLst>
                                  <p:par>
                                    <p:cTn id="24" presetID="22" presetClass="entr" presetSubtype="4" fill="hold" nodeType="afterEffect">
                                      <p:stCondLst>
                                        <p:cond delay="0"/>
                                      </p:stCondLst>
                                      <p:childTnLst>
                                        <p:set>
                                          <p:cBhvr>
                                            <p:cTn id="25" dur="1" fill="hold">
                                              <p:stCondLst>
                                                <p:cond delay="0"/>
                                              </p:stCondLst>
                                            </p:cTn>
                                            <p:tgtEl>
                                              <p:spTgt spid="114"/>
                                            </p:tgtEl>
                                            <p:attrNameLst>
                                              <p:attrName>style.visibility</p:attrName>
                                            </p:attrNameLst>
                                          </p:cBhvr>
                                          <p:to>
                                            <p:strVal val="visible"/>
                                          </p:to>
                                        </p:set>
                                        <p:animEffect transition="in" filter="wipe(down)">
                                          <p:cBhvr>
                                            <p:cTn id="26" dur="500"/>
                                            <p:tgtEl>
                                              <p:spTgt spid="114"/>
                                            </p:tgtEl>
                                          </p:cBhvr>
                                        </p:animEffect>
                                      </p:childTnLst>
                                    </p:cTn>
                                  </p:par>
                                </p:childTnLst>
                              </p:cTn>
                            </p:par>
                            <p:par>
                              <p:cTn id="27" fill="hold">
                                <p:stCondLst>
                                  <p:cond delay="2800"/>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147"/>
                                            </p:tgtEl>
                                            <p:attrNameLst>
                                              <p:attrName>style.visibility</p:attrName>
                                            </p:attrNameLst>
                                          </p:cBhvr>
                                          <p:to>
                                            <p:strVal val="visible"/>
                                          </p:to>
                                        </p:set>
                                        <p:anim calcmode="lin" valueType="num">
                                          <p:cBhvr additive="base">
                                            <p:cTn id="30" dur="500"/>
                                            <p:tgtEl>
                                              <p:spTgt spid="147"/>
                                            </p:tgtEl>
                                            <p:attrNameLst>
                                              <p:attrName>ppt_y</p:attrName>
                                            </p:attrNameLst>
                                          </p:cBhvr>
                                          <p:tavLst>
                                            <p:tav tm="0">
                                              <p:val>
                                                <p:strVal val="#ppt_y+#ppt_h*1.125000"/>
                                              </p:val>
                                            </p:tav>
                                            <p:tav tm="100000">
                                              <p:val>
                                                <p:strVal val="#ppt_y"/>
                                              </p:val>
                                            </p:tav>
                                          </p:tavLst>
                                        </p:anim>
                                        <p:animEffect transition="in" filter="wipe(up)">
                                          <p:cBhvr>
                                            <p:cTn id="31" dur="500"/>
                                            <p:tgtEl>
                                              <p:spTgt spid="147"/>
                                            </p:tgtEl>
                                          </p:cBhvr>
                                        </p:animEffect>
                                      </p:childTnLst>
                                    </p:cTn>
                                  </p:par>
                                </p:childTnLst>
                              </p:cTn>
                            </p:par>
                            <p:par>
                              <p:cTn id="32" fill="hold">
                                <p:stCondLst>
                                  <p:cond delay="3600"/>
                                </p:stCondLst>
                                <p:childTnLst>
                                  <p:par>
                                    <p:cTn id="33" presetID="2" presetClass="entr" presetSubtype="1" fill="hold" nodeType="afterEffect" p14:presetBounceEnd="40000">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14:bounceEnd="40000">
                                          <p:cBhvr additive="base">
                                            <p:cTn id="35" dur="500" fill="hold"/>
                                            <p:tgtEl>
                                              <p:spTgt spid="101"/>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4100"/>
                                </p:stCondLst>
                                <p:childTnLst>
                                  <p:par>
                                    <p:cTn id="38" presetID="22" presetClass="entr" presetSubtype="4" fill="hold" nodeType="afterEffect">
                                      <p:stCondLst>
                                        <p:cond delay="0"/>
                                      </p:stCondLst>
                                      <p:childTnLst>
                                        <p:set>
                                          <p:cBhvr>
                                            <p:cTn id="39" dur="1" fill="hold">
                                              <p:stCondLst>
                                                <p:cond delay="0"/>
                                              </p:stCondLst>
                                            </p:cTn>
                                            <p:tgtEl>
                                              <p:spTgt spid="98"/>
                                            </p:tgtEl>
                                            <p:attrNameLst>
                                              <p:attrName>style.visibility</p:attrName>
                                            </p:attrNameLst>
                                          </p:cBhvr>
                                          <p:to>
                                            <p:strVal val="visible"/>
                                          </p:to>
                                        </p:set>
                                        <p:animEffect transition="in" filter="wipe(down)">
                                          <p:cBhvr>
                                            <p:cTn id="40" dur="500"/>
                                            <p:tgtEl>
                                              <p:spTgt spid="98"/>
                                            </p:tgtEl>
                                          </p:cBhvr>
                                        </p:animEffect>
                                      </p:childTnLst>
                                    </p:cTn>
                                  </p:par>
                                </p:childTnLst>
                              </p:cTn>
                            </p:par>
                            <p:par>
                              <p:cTn id="41" fill="hold">
                                <p:stCondLst>
                                  <p:cond delay="4600"/>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148"/>
                                            </p:tgtEl>
                                            <p:attrNameLst>
                                              <p:attrName>style.visibility</p:attrName>
                                            </p:attrNameLst>
                                          </p:cBhvr>
                                          <p:to>
                                            <p:strVal val="visible"/>
                                          </p:to>
                                        </p:set>
                                        <p:anim calcmode="lin" valueType="num">
                                          <p:cBhvr additive="base">
                                            <p:cTn id="44" dur="500"/>
                                            <p:tgtEl>
                                              <p:spTgt spid="148"/>
                                            </p:tgtEl>
                                            <p:attrNameLst>
                                              <p:attrName>ppt_y</p:attrName>
                                            </p:attrNameLst>
                                          </p:cBhvr>
                                          <p:tavLst>
                                            <p:tav tm="0">
                                              <p:val>
                                                <p:strVal val="#ppt_y+#ppt_h*1.125000"/>
                                              </p:val>
                                            </p:tav>
                                            <p:tav tm="100000">
                                              <p:val>
                                                <p:strVal val="#ppt_y"/>
                                              </p:val>
                                            </p:tav>
                                          </p:tavLst>
                                        </p:anim>
                                        <p:animEffect transition="in" filter="wipe(up)">
                                          <p:cBhvr>
                                            <p:cTn id="45" dur="500"/>
                                            <p:tgtEl>
                                              <p:spTgt spid="148"/>
                                            </p:tgtEl>
                                          </p:cBhvr>
                                        </p:animEffect>
                                      </p:childTnLst>
                                    </p:cTn>
                                  </p:par>
                                </p:childTnLst>
                              </p:cTn>
                            </p:par>
                            <p:par>
                              <p:cTn id="46" fill="hold">
                                <p:stCondLst>
                                  <p:cond delay="5400"/>
                                </p:stCondLst>
                                <p:childTnLst>
                                  <p:par>
                                    <p:cTn id="47" presetID="2" presetClass="entr" presetSubtype="1" fill="hold" nodeType="afterEffect" p14:presetBounceEnd="40000">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14:bounceEnd="40000">
                                          <p:cBhvr additive="base">
                                            <p:cTn id="49" dur="500" fill="hold"/>
                                            <p:tgtEl>
                                              <p:spTgt spid="85"/>
                                            </p:tgtEl>
                                            <p:attrNameLst>
                                              <p:attrName>ppt_x</p:attrName>
                                            </p:attrNameLst>
                                          </p:cBhvr>
                                          <p:tavLst>
                                            <p:tav tm="0">
                                              <p:val>
                                                <p:strVal val="#ppt_x"/>
                                              </p:val>
                                            </p:tav>
                                            <p:tav tm="100000">
                                              <p:val>
                                                <p:strVal val="#ppt_x"/>
                                              </p:val>
                                            </p:tav>
                                          </p:tavLst>
                                        </p:anim>
                                        <p:anim calcmode="lin" valueType="num" p14:bounceEnd="40000">
                                          <p:cBhvr additive="base">
                                            <p:cTn id="50" dur="500" fill="hold"/>
                                            <p:tgtEl>
                                              <p:spTgt spid="8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wipe(down)">
                                          <p:cBhvr>
                                            <p:cTn id="54" dur="500"/>
                                            <p:tgtEl>
                                              <p:spTgt spid="8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149"/>
                                            </p:tgtEl>
                                            <p:attrNameLst>
                                              <p:attrName>style.visibility</p:attrName>
                                            </p:attrNameLst>
                                          </p:cBhvr>
                                          <p:to>
                                            <p:strVal val="visible"/>
                                          </p:to>
                                        </p:set>
                                        <p:anim calcmode="lin" valueType="num">
                                          <p:cBhvr additive="base">
                                            <p:cTn id="58" dur="500"/>
                                            <p:tgtEl>
                                              <p:spTgt spid="149"/>
                                            </p:tgtEl>
                                            <p:attrNameLst>
                                              <p:attrName>ppt_y</p:attrName>
                                            </p:attrNameLst>
                                          </p:cBhvr>
                                          <p:tavLst>
                                            <p:tav tm="0">
                                              <p:val>
                                                <p:strVal val="#ppt_y+#ppt_h*1.125000"/>
                                              </p:val>
                                            </p:tav>
                                            <p:tav tm="100000">
                                              <p:val>
                                                <p:strVal val="#ppt_y"/>
                                              </p:val>
                                            </p:tav>
                                          </p:tavLst>
                                        </p:anim>
                                        <p:animEffect transition="in" filter="wipe(up)">
                                          <p:cBhvr>
                                            <p:cTn id="59" dur="500"/>
                                            <p:tgtEl>
                                              <p:spTgt spid="14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150"/>
                                            </p:tgtEl>
                                            <p:attrNameLst>
                                              <p:attrName>style.visibility</p:attrName>
                                            </p:attrNameLst>
                                          </p:cBhvr>
                                          <p:to>
                                            <p:strVal val="visible"/>
                                          </p:to>
                                        </p:set>
                                        <p:animEffect transition="in" filter="fade">
                                          <p:cBhvr>
                                            <p:cTn id="63" dur="1000"/>
                                            <p:tgtEl>
                                              <p:spTgt spid="150"/>
                                            </p:tgtEl>
                                          </p:cBhvr>
                                        </p:animEffect>
                                        <p:anim calcmode="lin" valueType="num">
                                          <p:cBhvr>
                                            <p:cTn id="64" dur="1000" fill="hold"/>
                                            <p:tgtEl>
                                              <p:spTgt spid="150"/>
                                            </p:tgtEl>
                                            <p:attrNameLst>
                                              <p:attrName>ppt_x</p:attrName>
                                            </p:attrNameLst>
                                          </p:cBhvr>
                                          <p:tavLst>
                                            <p:tav tm="0">
                                              <p:val>
                                                <p:strVal val="#ppt_x"/>
                                              </p:val>
                                            </p:tav>
                                            <p:tav tm="100000">
                                              <p:val>
                                                <p:strVal val="#ppt_x"/>
                                              </p:val>
                                            </p:tav>
                                          </p:tavLst>
                                        </p:anim>
                                        <p:anim calcmode="lin" valueType="num">
                                          <p:cBhvr>
                                            <p:cTn id="65" dur="1000" fill="hold"/>
                                            <p:tgtEl>
                                              <p:spTgt spid="15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153"/>
                                            </p:tgtEl>
                                            <p:attrNameLst>
                                              <p:attrName>style.visibility</p:attrName>
                                            </p:attrNameLst>
                                          </p:cBhvr>
                                          <p:to>
                                            <p:strVal val="visible"/>
                                          </p:to>
                                        </p:set>
                                        <p:animEffect transition="in" filter="fade">
                                          <p:cBhvr>
                                            <p:cTn id="68" dur="1000"/>
                                            <p:tgtEl>
                                              <p:spTgt spid="153"/>
                                            </p:tgtEl>
                                          </p:cBhvr>
                                        </p:animEffect>
                                        <p:anim calcmode="lin" valueType="num">
                                          <p:cBhvr>
                                            <p:cTn id="69" dur="1000" fill="hold"/>
                                            <p:tgtEl>
                                              <p:spTgt spid="153"/>
                                            </p:tgtEl>
                                            <p:attrNameLst>
                                              <p:attrName>ppt_x</p:attrName>
                                            </p:attrNameLst>
                                          </p:cBhvr>
                                          <p:tavLst>
                                            <p:tav tm="0">
                                              <p:val>
                                                <p:strVal val="#ppt_x"/>
                                              </p:val>
                                            </p:tav>
                                            <p:tav tm="100000">
                                              <p:val>
                                                <p:strVal val="#ppt_x"/>
                                              </p:val>
                                            </p:tav>
                                          </p:tavLst>
                                        </p:anim>
                                        <p:anim calcmode="lin" valueType="num">
                                          <p:cBhvr>
                                            <p:cTn id="70" dur="1000" fill="hold"/>
                                            <p:tgtEl>
                                              <p:spTgt spid="15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156"/>
                                            </p:tgtEl>
                                            <p:attrNameLst>
                                              <p:attrName>style.visibility</p:attrName>
                                            </p:attrNameLst>
                                          </p:cBhvr>
                                          <p:to>
                                            <p:strVal val="visible"/>
                                          </p:to>
                                        </p:set>
                                        <p:animEffect transition="in" filter="fade">
                                          <p:cBhvr>
                                            <p:cTn id="73" dur="1000"/>
                                            <p:tgtEl>
                                              <p:spTgt spid="156"/>
                                            </p:tgtEl>
                                          </p:cBhvr>
                                        </p:animEffect>
                                        <p:anim calcmode="lin" valueType="num">
                                          <p:cBhvr>
                                            <p:cTn id="74" dur="1000" fill="hold"/>
                                            <p:tgtEl>
                                              <p:spTgt spid="156"/>
                                            </p:tgtEl>
                                            <p:attrNameLst>
                                              <p:attrName>ppt_x</p:attrName>
                                            </p:attrNameLst>
                                          </p:cBhvr>
                                          <p:tavLst>
                                            <p:tav tm="0">
                                              <p:val>
                                                <p:strVal val="#ppt_x"/>
                                              </p:val>
                                            </p:tav>
                                            <p:tav tm="100000">
                                              <p:val>
                                                <p:strVal val="#ppt_x"/>
                                              </p:val>
                                            </p:tav>
                                          </p:tavLst>
                                        </p:anim>
                                        <p:anim calcmode="lin" valueType="num">
                                          <p:cBhvr>
                                            <p:cTn id="75" dur="1000" fill="hold"/>
                                            <p:tgtEl>
                                              <p:spTgt spid="15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159"/>
                                            </p:tgtEl>
                                            <p:attrNameLst>
                                              <p:attrName>style.visibility</p:attrName>
                                            </p:attrNameLst>
                                          </p:cBhvr>
                                          <p:to>
                                            <p:strVal val="visible"/>
                                          </p:to>
                                        </p:set>
                                        <p:animEffect transition="in" filter="fade">
                                          <p:cBhvr>
                                            <p:cTn id="78" dur="1000"/>
                                            <p:tgtEl>
                                              <p:spTgt spid="159"/>
                                            </p:tgtEl>
                                          </p:cBhvr>
                                        </p:animEffect>
                                        <p:anim calcmode="lin" valueType="num">
                                          <p:cBhvr>
                                            <p:cTn id="79" dur="1000" fill="hold"/>
                                            <p:tgtEl>
                                              <p:spTgt spid="159"/>
                                            </p:tgtEl>
                                            <p:attrNameLst>
                                              <p:attrName>ppt_x</p:attrName>
                                            </p:attrNameLst>
                                          </p:cBhvr>
                                          <p:tavLst>
                                            <p:tav tm="0">
                                              <p:val>
                                                <p:strVal val="#ppt_x"/>
                                              </p:val>
                                            </p:tav>
                                            <p:tav tm="100000">
                                              <p:val>
                                                <p:strVal val="#ppt_x"/>
                                              </p:val>
                                            </p:tav>
                                          </p:tavLst>
                                        </p:anim>
                                        <p:anim calcmode="lin" valueType="num">
                                          <p:cBhvr>
                                            <p:cTn id="80" dur="1000" fill="hold"/>
                                            <p:tgtEl>
                                              <p:spTgt spid="1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47" grpId="0"/>
          <p:bldP spid="148" grpId="0"/>
          <p:bldP spid="1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ppt_x"/>
                                              </p:val>
                                            </p:tav>
                                            <p:tav tm="100000">
                                              <p:val>
                                                <p:strVal val="#ppt_x"/>
                                              </p:val>
                                            </p:tav>
                                          </p:tavLst>
                                        </p:anim>
                                        <p:anim calcmode="lin" valueType="num">
                                          <p:cBhvr additive="base">
                                            <p:cTn id="8" dur="500" fill="hold"/>
                                            <p:tgtEl>
                                              <p:spTgt spid="13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down)">
                                          <p:cBhvr>
                                            <p:cTn id="12" dur="500"/>
                                            <p:tgtEl>
                                              <p:spTgt spid="13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p:tgtEl>
                                              <p:spTgt spid="146"/>
                                            </p:tgtEl>
                                            <p:attrNameLst>
                                              <p:attrName>ppt_y</p:attrName>
                                            </p:attrNameLst>
                                          </p:cBhvr>
                                          <p:tavLst>
                                            <p:tav tm="0">
                                              <p:val>
                                                <p:strVal val="#ppt_y+#ppt_h*1.125000"/>
                                              </p:val>
                                            </p:tav>
                                            <p:tav tm="100000">
                                              <p:val>
                                                <p:strVal val="#ppt_y"/>
                                              </p:val>
                                            </p:tav>
                                          </p:tavLst>
                                        </p:anim>
                                        <p:animEffect transition="in" filter="wipe(up)">
                                          <p:cBhvr>
                                            <p:cTn id="17" dur="500"/>
                                            <p:tgtEl>
                                              <p:spTgt spid="146"/>
                                            </p:tgtEl>
                                          </p:cBhvr>
                                        </p:animEffect>
                                      </p:childTnLst>
                                    </p:cTn>
                                  </p:par>
                                </p:childTnLst>
                              </p:cTn>
                            </p:par>
                            <p:par>
                              <p:cTn id="18" fill="hold">
                                <p:stCondLst>
                                  <p:cond delay="1800"/>
                                </p:stCondLst>
                                <p:childTnLst>
                                  <p:par>
                                    <p:cTn id="19" presetID="2" presetClass="entr" presetSubtype="1" fill="hold" nodeType="afterEffect">
                                      <p:stCondLst>
                                        <p:cond delay="0"/>
                                      </p:stCondLst>
                                      <p:childTnLst>
                                        <p:set>
                                          <p:cBhvr>
                                            <p:cTn id="20" dur="1" fill="hold">
                                              <p:stCondLst>
                                                <p:cond delay="0"/>
                                              </p:stCondLst>
                                            </p:cTn>
                                            <p:tgtEl>
                                              <p:spTgt spid="117"/>
                                            </p:tgtEl>
                                            <p:attrNameLst>
                                              <p:attrName>style.visibility</p:attrName>
                                            </p:attrNameLst>
                                          </p:cBhvr>
                                          <p:to>
                                            <p:strVal val="visible"/>
                                          </p:to>
                                        </p:set>
                                        <p:anim calcmode="lin" valueType="num">
                                          <p:cBhvr additive="base">
                                            <p:cTn id="21" dur="500" fill="hold"/>
                                            <p:tgtEl>
                                              <p:spTgt spid="117"/>
                                            </p:tgtEl>
                                            <p:attrNameLst>
                                              <p:attrName>ppt_x</p:attrName>
                                            </p:attrNameLst>
                                          </p:cBhvr>
                                          <p:tavLst>
                                            <p:tav tm="0">
                                              <p:val>
                                                <p:strVal val="#ppt_x"/>
                                              </p:val>
                                            </p:tav>
                                            <p:tav tm="100000">
                                              <p:val>
                                                <p:strVal val="#ppt_x"/>
                                              </p:val>
                                            </p:tav>
                                          </p:tavLst>
                                        </p:anim>
                                        <p:anim calcmode="lin" valueType="num">
                                          <p:cBhvr additive="base">
                                            <p:cTn id="22" dur="500" fill="hold"/>
                                            <p:tgtEl>
                                              <p:spTgt spid="117"/>
                                            </p:tgtEl>
                                            <p:attrNameLst>
                                              <p:attrName>ppt_y</p:attrName>
                                            </p:attrNameLst>
                                          </p:cBhvr>
                                          <p:tavLst>
                                            <p:tav tm="0">
                                              <p:val>
                                                <p:strVal val="0-#ppt_h/2"/>
                                              </p:val>
                                            </p:tav>
                                            <p:tav tm="100000">
                                              <p:val>
                                                <p:strVal val="#ppt_y"/>
                                              </p:val>
                                            </p:tav>
                                          </p:tavLst>
                                        </p:anim>
                                      </p:childTnLst>
                                    </p:cTn>
                                  </p:par>
                                </p:childTnLst>
                              </p:cTn>
                            </p:par>
                            <p:par>
                              <p:cTn id="23" fill="hold">
                                <p:stCondLst>
                                  <p:cond delay="2300"/>
                                </p:stCondLst>
                                <p:childTnLst>
                                  <p:par>
                                    <p:cTn id="24" presetID="22" presetClass="entr" presetSubtype="4" fill="hold" nodeType="afterEffect">
                                      <p:stCondLst>
                                        <p:cond delay="0"/>
                                      </p:stCondLst>
                                      <p:childTnLst>
                                        <p:set>
                                          <p:cBhvr>
                                            <p:cTn id="25" dur="1" fill="hold">
                                              <p:stCondLst>
                                                <p:cond delay="0"/>
                                              </p:stCondLst>
                                            </p:cTn>
                                            <p:tgtEl>
                                              <p:spTgt spid="114"/>
                                            </p:tgtEl>
                                            <p:attrNameLst>
                                              <p:attrName>style.visibility</p:attrName>
                                            </p:attrNameLst>
                                          </p:cBhvr>
                                          <p:to>
                                            <p:strVal val="visible"/>
                                          </p:to>
                                        </p:set>
                                        <p:animEffect transition="in" filter="wipe(down)">
                                          <p:cBhvr>
                                            <p:cTn id="26" dur="500"/>
                                            <p:tgtEl>
                                              <p:spTgt spid="114"/>
                                            </p:tgtEl>
                                          </p:cBhvr>
                                        </p:animEffect>
                                      </p:childTnLst>
                                    </p:cTn>
                                  </p:par>
                                </p:childTnLst>
                              </p:cTn>
                            </p:par>
                            <p:par>
                              <p:cTn id="27" fill="hold">
                                <p:stCondLst>
                                  <p:cond delay="2800"/>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147"/>
                                            </p:tgtEl>
                                            <p:attrNameLst>
                                              <p:attrName>style.visibility</p:attrName>
                                            </p:attrNameLst>
                                          </p:cBhvr>
                                          <p:to>
                                            <p:strVal val="visible"/>
                                          </p:to>
                                        </p:set>
                                        <p:anim calcmode="lin" valueType="num">
                                          <p:cBhvr additive="base">
                                            <p:cTn id="30" dur="500"/>
                                            <p:tgtEl>
                                              <p:spTgt spid="147"/>
                                            </p:tgtEl>
                                            <p:attrNameLst>
                                              <p:attrName>ppt_y</p:attrName>
                                            </p:attrNameLst>
                                          </p:cBhvr>
                                          <p:tavLst>
                                            <p:tav tm="0">
                                              <p:val>
                                                <p:strVal val="#ppt_y+#ppt_h*1.125000"/>
                                              </p:val>
                                            </p:tav>
                                            <p:tav tm="100000">
                                              <p:val>
                                                <p:strVal val="#ppt_y"/>
                                              </p:val>
                                            </p:tav>
                                          </p:tavLst>
                                        </p:anim>
                                        <p:animEffect transition="in" filter="wipe(up)">
                                          <p:cBhvr>
                                            <p:cTn id="31" dur="500"/>
                                            <p:tgtEl>
                                              <p:spTgt spid="147"/>
                                            </p:tgtEl>
                                          </p:cBhvr>
                                        </p:animEffect>
                                      </p:childTnLst>
                                    </p:cTn>
                                  </p:par>
                                </p:childTnLst>
                              </p:cTn>
                            </p:par>
                            <p:par>
                              <p:cTn id="32" fill="hold">
                                <p:stCondLst>
                                  <p:cond delay="3600"/>
                                </p:stCondLst>
                                <p:childTnLst>
                                  <p:par>
                                    <p:cTn id="33" presetID="2" presetClass="entr" presetSubtype="1" fill="hold"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additive="base">
                                            <p:cTn id="35" dur="500" fill="hold"/>
                                            <p:tgtEl>
                                              <p:spTgt spid="101"/>
                                            </p:tgtEl>
                                            <p:attrNameLst>
                                              <p:attrName>ppt_x</p:attrName>
                                            </p:attrNameLst>
                                          </p:cBhvr>
                                          <p:tavLst>
                                            <p:tav tm="0">
                                              <p:val>
                                                <p:strVal val="#ppt_x"/>
                                              </p:val>
                                            </p:tav>
                                            <p:tav tm="100000">
                                              <p:val>
                                                <p:strVal val="#ppt_x"/>
                                              </p:val>
                                            </p:tav>
                                          </p:tavLst>
                                        </p:anim>
                                        <p:anim calcmode="lin" valueType="num">
                                          <p:cBhvr additive="base">
                                            <p:cTn id="36" dur="5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4100"/>
                                </p:stCondLst>
                                <p:childTnLst>
                                  <p:par>
                                    <p:cTn id="38" presetID="22" presetClass="entr" presetSubtype="4" fill="hold" nodeType="afterEffect">
                                      <p:stCondLst>
                                        <p:cond delay="0"/>
                                      </p:stCondLst>
                                      <p:childTnLst>
                                        <p:set>
                                          <p:cBhvr>
                                            <p:cTn id="39" dur="1" fill="hold">
                                              <p:stCondLst>
                                                <p:cond delay="0"/>
                                              </p:stCondLst>
                                            </p:cTn>
                                            <p:tgtEl>
                                              <p:spTgt spid="98"/>
                                            </p:tgtEl>
                                            <p:attrNameLst>
                                              <p:attrName>style.visibility</p:attrName>
                                            </p:attrNameLst>
                                          </p:cBhvr>
                                          <p:to>
                                            <p:strVal val="visible"/>
                                          </p:to>
                                        </p:set>
                                        <p:animEffect transition="in" filter="wipe(down)">
                                          <p:cBhvr>
                                            <p:cTn id="40" dur="500"/>
                                            <p:tgtEl>
                                              <p:spTgt spid="98"/>
                                            </p:tgtEl>
                                          </p:cBhvr>
                                        </p:animEffect>
                                      </p:childTnLst>
                                    </p:cTn>
                                  </p:par>
                                </p:childTnLst>
                              </p:cTn>
                            </p:par>
                            <p:par>
                              <p:cTn id="41" fill="hold">
                                <p:stCondLst>
                                  <p:cond delay="4600"/>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148"/>
                                            </p:tgtEl>
                                            <p:attrNameLst>
                                              <p:attrName>style.visibility</p:attrName>
                                            </p:attrNameLst>
                                          </p:cBhvr>
                                          <p:to>
                                            <p:strVal val="visible"/>
                                          </p:to>
                                        </p:set>
                                        <p:anim calcmode="lin" valueType="num">
                                          <p:cBhvr additive="base">
                                            <p:cTn id="44" dur="500"/>
                                            <p:tgtEl>
                                              <p:spTgt spid="148"/>
                                            </p:tgtEl>
                                            <p:attrNameLst>
                                              <p:attrName>ppt_y</p:attrName>
                                            </p:attrNameLst>
                                          </p:cBhvr>
                                          <p:tavLst>
                                            <p:tav tm="0">
                                              <p:val>
                                                <p:strVal val="#ppt_y+#ppt_h*1.125000"/>
                                              </p:val>
                                            </p:tav>
                                            <p:tav tm="100000">
                                              <p:val>
                                                <p:strVal val="#ppt_y"/>
                                              </p:val>
                                            </p:tav>
                                          </p:tavLst>
                                        </p:anim>
                                        <p:animEffect transition="in" filter="wipe(up)">
                                          <p:cBhvr>
                                            <p:cTn id="45" dur="500"/>
                                            <p:tgtEl>
                                              <p:spTgt spid="148"/>
                                            </p:tgtEl>
                                          </p:cBhvr>
                                        </p:animEffect>
                                      </p:childTnLst>
                                    </p:cTn>
                                  </p:par>
                                </p:childTnLst>
                              </p:cTn>
                            </p:par>
                            <p:par>
                              <p:cTn id="46" fill="hold">
                                <p:stCondLst>
                                  <p:cond delay="5400"/>
                                </p:stCondLst>
                                <p:childTnLst>
                                  <p:par>
                                    <p:cTn id="47" presetID="2" presetClass="entr" presetSubtype="1" fill="hold" nodeType="after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additive="base">
                                            <p:cTn id="49" dur="500" fill="hold"/>
                                            <p:tgtEl>
                                              <p:spTgt spid="85"/>
                                            </p:tgtEl>
                                            <p:attrNameLst>
                                              <p:attrName>ppt_x</p:attrName>
                                            </p:attrNameLst>
                                          </p:cBhvr>
                                          <p:tavLst>
                                            <p:tav tm="0">
                                              <p:val>
                                                <p:strVal val="#ppt_x"/>
                                              </p:val>
                                            </p:tav>
                                            <p:tav tm="100000">
                                              <p:val>
                                                <p:strVal val="#ppt_x"/>
                                              </p:val>
                                            </p:tav>
                                          </p:tavLst>
                                        </p:anim>
                                        <p:anim calcmode="lin" valueType="num">
                                          <p:cBhvr additive="base">
                                            <p:cTn id="50" dur="500" fill="hold"/>
                                            <p:tgtEl>
                                              <p:spTgt spid="8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wipe(down)">
                                          <p:cBhvr>
                                            <p:cTn id="54" dur="500"/>
                                            <p:tgtEl>
                                              <p:spTgt spid="8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149"/>
                                            </p:tgtEl>
                                            <p:attrNameLst>
                                              <p:attrName>style.visibility</p:attrName>
                                            </p:attrNameLst>
                                          </p:cBhvr>
                                          <p:to>
                                            <p:strVal val="visible"/>
                                          </p:to>
                                        </p:set>
                                        <p:anim calcmode="lin" valueType="num">
                                          <p:cBhvr additive="base">
                                            <p:cTn id="58" dur="500"/>
                                            <p:tgtEl>
                                              <p:spTgt spid="149"/>
                                            </p:tgtEl>
                                            <p:attrNameLst>
                                              <p:attrName>ppt_y</p:attrName>
                                            </p:attrNameLst>
                                          </p:cBhvr>
                                          <p:tavLst>
                                            <p:tav tm="0">
                                              <p:val>
                                                <p:strVal val="#ppt_y+#ppt_h*1.125000"/>
                                              </p:val>
                                            </p:tav>
                                            <p:tav tm="100000">
                                              <p:val>
                                                <p:strVal val="#ppt_y"/>
                                              </p:val>
                                            </p:tav>
                                          </p:tavLst>
                                        </p:anim>
                                        <p:animEffect transition="in" filter="wipe(up)">
                                          <p:cBhvr>
                                            <p:cTn id="59" dur="500"/>
                                            <p:tgtEl>
                                              <p:spTgt spid="14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150"/>
                                            </p:tgtEl>
                                            <p:attrNameLst>
                                              <p:attrName>style.visibility</p:attrName>
                                            </p:attrNameLst>
                                          </p:cBhvr>
                                          <p:to>
                                            <p:strVal val="visible"/>
                                          </p:to>
                                        </p:set>
                                        <p:animEffect transition="in" filter="fade">
                                          <p:cBhvr>
                                            <p:cTn id="63" dur="1000"/>
                                            <p:tgtEl>
                                              <p:spTgt spid="150"/>
                                            </p:tgtEl>
                                          </p:cBhvr>
                                        </p:animEffect>
                                        <p:anim calcmode="lin" valueType="num">
                                          <p:cBhvr>
                                            <p:cTn id="64" dur="1000" fill="hold"/>
                                            <p:tgtEl>
                                              <p:spTgt spid="150"/>
                                            </p:tgtEl>
                                            <p:attrNameLst>
                                              <p:attrName>ppt_x</p:attrName>
                                            </p:attrNameLst>
                                          </p:cBhvr>
                                          <p:tavLst>
                                            <p:tav tm="0">
                                              <p:val>
                                                <p:strVal val="#ppt_x"/>
                                              </p:val>
                                            </p:tav>
                                            <p:tav tm="100000">
                                              <p:val>
                                                <p:strVal val="#ppt_x"/>
                                              </p:val>
                                            </p:tav>
                                          </p:tavLst>
                                        </p:anim>
                                        <p:anim calcmode="lin" valueType="num">
                                          <p:cBhvr>
                                            <p:cTn id="65" dur="1000" fill="hold"/>
                                            <p:tgtEl>
                                              <p:spTgt spid="15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153"/>
                                            </p:tgtEl>
                                            <p:attrNameLst>
                                              <p:attrName>style.visibility</p:attrName>
                                            </p:attrNameLst>
                                          </p:cBhvr>
                                          <p:to>
                                            <p:strVal val="visible"/>
                                          </p:to>
                                        </p:set>
                                        <p:animEffect transition="in" filter="fade">
                                          <p:cBhvr>
                                            <p:cTn id="68" dur="1000"/>
                                            <p:tgtEl>
                                              <p:spTgt spid="153"/>
                                            </p:tgtEl>
                                          </p:cBhvr>
                                        </p:animEffect>
                                        <p:anim calcmode="lin" valueType="num">
                                          <p:cBhvr>
                                            <p:cTn id="69" dur="1000" fill="hold"/>
                                            <p:tgtEl>
                                              <p:spTgt spid="153"/>
                                            </p:tgtEl>
                                            <p:attrNameLst>
                                              <p:attrName>ppt_x</p:attrName>
                                            </p:attrNameLst>
                                          </p:cBhvr>
                                          <p:tavLst>
                                            <p:tav tm="0">
                                              <p:val>
                                                <p:strVal val="#ppt_x"/>
                                              </p:val>
                                            </p:tav>
                                            <p:tav tm="100000">
                                              <p:val>
                                                <p:strVal val="#ppt_x"/>
                                              </p:val>
                                            </p:tav>
                                          </p:tavLst>
                                        </p:anim>
                                        <p:anim calcmode="lin" valueType="num">
                                          <p:cBhvr>
                                            <p:cTn id="70" dur="1000" fill="hold"/>
                                            <p:tgtEl>
                                              <p:spTgt spid="15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156"/>
                                            </p:tgtEl>
                                            <p:attrNameLst>
                                              <p:attrName>style.visibility</p:attrName>
                                            </p:attrNameLst>
                                          </p:cBhvr>
                                          <p:to>
                                            <p:strVal val="visible"/>
                                          </p:to>
                                        </p:set>
                                        <p:animEffect transition="in" filter="fade">
                                          <p:cBhvr>
                                            <p:cTn id="73" dur="1000"/>
                                            <p:tgtEl>
                                              <p:spTgt spid="156"/>
                                            </p:tgtEl>
                                          </p:cBhvr>
                                        </p:animEffect>
                                        <p:anim calcmode="lin" valueType="num">
                                          <p:cBhvr>
                                            <p:cTn id="74" dur="1000" fill="hold"/>
                                            <p:tgtEl>
                                              <p:spTgt spid="156"/>
                                            </p:tgtEl>
                                            <p:attrNameLst>
                                              <p:attrName>ppt_x</p:attrName>
                                            </p:attrNameLst>
                                          </p:cBhvr>
                                          <p:tavLst>
                                            <p:tav tm="0">
                                              <p:val>
                                                <p:strVal val="#ppt_x"/>
                                              </p:val>
                                            </p:tav>
                                            <p:tav tm="100000">
                                              <p:val>
                                                <p:strVal val="#ppt_x"/>
                                              </p:val>
                                            </p:tav>
                                          </p:tavLst>
                                        </p:anim>
                                        <p:anim calcmode="lin" valueType="num">
                                          <p:cBhvr>
                                            <p:cTn id="75" dur="1000" fill="hold"/>
                                            <p:tgtEl>
                                              <p:spTgt spid="15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159"/>
                                            </p:tgtEl>
                                            <p:attrNameLst>
                                              <p:attrName>style.visibility</p:attrName>
                                            </p:attrNameLst>
                                          </p:cBhvr>
                                          <p:to>
                                            <p:strVal val="visible"/>
                                          </p:to>
                                        </p:set>
                                        <p:animEffect transition="in" filter="fade">
                                          <p:cBhvr>
                                            <p:cTn id="78" dur="1000"/>
                                            <p:tgtEl>
                                              <p:spTgt spid="159"/>
                                            </p:tgtEl>
                                          </p:cBhvr>
                                        </p:animEffect>
                                        <p:anim calcmode="lin" valueType="num">
                                          <p:cBhvr>
                                            <p:cTn id="79" dur="1000" fill="hold"/>
                                            <p:tgtEl>
                                              <p:spTgt spid="159"/>
                                            </p:tgtEl>
                                            <p:attrNameLst>
                                              <p:attrName>ppt_x</p:attrName>
                                            </p:attrNameLst>
                                          </p:cBhvr>
                                          <p:tavLst>
                                            <p:tav tm="0">
                                              <p:val>
                                                <p:strVal val="#ppt_x"/>
                                              </p:val>
                                            </p:tav>
                                            <p:tav tm="100000">
                                              <p:val>
                                                <p:strVal val="#ppt_x"/>
                                              </p:val>
                                            </p:tav>
                                          </p:tavLst>
                                        </p:anim>
                                        <p:anim calcmode="lin" valueType="num">
                                          <p:cBhvr>
                                            <p:cTn id="80" dur="1000" fill="hold"/>
                                            <p:tgtEl>
                                              <p:spTgt spid="1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P spid="147" grpId="0"/>
          <p:bldP spid="148" grpId="0"/>
          <p:bldP spid="14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箭头 10"/>
          <p:cNvSpPr>
            <a:spLocks noChangeArrowheads="1"/>
          </p:cNvSpPr>
          <p:nvPr/>
        </p:nvSpPr>
        <p:spPr bwMode="auto">
          <a:xfrm>
            <a:off x="2673364" y="2014232"/>
            <a:ext cx="3558591" cy="394495"/>
          </a:xfrm>
          <a:prstGeom prst="rightArrow">
            <a:avLst>
              <a:gd name="adj1" fmla="val 50000"/>
              <a:gd name="adj2" fmla="val 50092"/>
            </a:avLst>
          </a:prstGeom>
          <a:solidFill>
            <a:srgbClr val="C00000"/>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2" name="右箭头 11"/>
          <p:cNvSpPr>
            <a:spLocks noChangeArrowheads="1"/>
          </p:cNvSpPr>
          <p:nvPr/>
        </p:nvSpPr>
        <p:spPr bwMode="auto">
          <a:xfrm flipH="1">
            <a:off x="2804608" y="2605972"/>
            <a:ext cx="3684853" cy="392809"/>
          </a:xfrm>
          <a:prstGeom prst="rightArrow">
            <a:avLst>
              <a:gd name="adj1" fmla="val 50000"/>
              <a:gd name="adj2" fmla="val 50064"/>
            </a:avLst>
          </a:prstGeom>
          <a:solidFill>
            <a:srgbClr val="FF0000"/>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3" name="椭圆 12"/>
          <p:cNvSpPr>
            <a:spLocks noChangeArrowheads="1"/>
          </p:cNvSpPr>
          <p:nvPr/>
        </p:nvSpPr>
        <p:spPr bwMode="auto">
          <a:xfrm>
            <a:off x="928954" y="1521957"/>
            <a:ext cx="1875654" cy="1903351"/>
          </a:xfrm>
          <a:prstGeom prst="ellipse">
            <a:avLst/>
          </a:prstGeom>
          <a:solidFill>
            <a:srgbClr val="C00000"/>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14" name="椭圆 13"/>
          <p:cNvSpPr>
            <a:spLocks noChangeArrowheads="1"/>
          </p:cNvSpPr>
          <p:nvPr/>
        </p:nvSpPr>
        <p:spPr bwMode="auto">
          <a:xfrm>
            <a:off x="6295086" y="1521957"/>
            <a:ext cx="1877314" cy="1903351"/>
          </a:xfrm>
          <a:prstGeom prst="ellipse">
            <a:avLst/>
          </a:prstGeom>
          <a:solidFill>
            <a:srgbClr val="FF0000"/>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15" name="矩形 14"/>
          <p:cNvSpPr/>
          <p:nvPr/>
        </p:nvSpPr>
        <p:spPr>
          <a:xfrm>
            <a:off x="3676814" y="1884420"/>
            <a:ext cx="1486900" cy="1245861"/>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rPr>
              <a:t>   </a:t>
            </a:r>
            <a:r>
              <a:rPr kumimoji="0" lang="zh-CN" altLang="en-US" sz="1600" b="1" i="0" u="none" strike="noStrike" kern="0" cap="none" spc="0" normalizeH="0" baseline="0" noProof="0" dirty="0" smtClean="0">
                <a:ln>
                  <a:noFill/>
                </a:ln>
                <a:solidFill>
                  <a:srgbClr val="414455"/>
                </a:solidFill>
                <a:effectLst/>
                <a:uLnTx/>
                <a:uFillTx/>
                <a:latin typeface="微软雅黑" pitchFamily="34" charset="-122"/>
                <a:ea typeface="微软雅黑" pitchFamily="34" charset="-122"/>
                <a:cs typeface="+mn-cs"/>
              </a:rPr>
              <a:t>添加内容</a:t>
            </a:r>
            <a:endParaRPr kumimoji="0" lang="zh-CN" altLang="en-US" sz="1600" b="1"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16" name="下箭头 15"/>
          <p:cNvSpPr>
            <a:spLocks noChangeArrowheads="1"/>
          </p:cNvSpPr>
          <p:nvPr/>
        </p:nvSpPr>
        <p:spPr bwMode="auto">
          <a:xfrm>
            <a:off x="4025694" y="3464082"/>
            <a:ext cx="842301" cy="590055"/>
          </a:xfrm>
          <a:prstGeom prst="downArrow">
            <a:avLst>
              <a:gd name="adj1" fmla="val 50000"/>
              <a:gd name="adj2" fmla="val 50000"/>
            </a:avLst>
          </a:prstGeom>
          <a:solidFill>
            <a:srgbClr val="C00000"/>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7" name="TextBox 16"/>
          <p:cNvSpPr txBox="1"/>
          <p:nvPr/>
        </p:nvSpPr>
        <p:spPr bwMode="auto">
          <a:xfrm>
            <a:off x="1033753" y="3625927"/>
            <a:ext cx="1551692" cy="1323186"/>
          </a:xfrm>
          <a:prstGeom prst="rect">
            <a:avLst/>
          </a:prstGeom>
          <a:noFill/>
        </p:spPr>
        <p:txBody>
          <a:bodyPr lIns="96209" tIns="48103" rIns="96209" bIns="48103">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8" name="TextBox 17"/>
          <p:cNvSpPr txBox="1"/>
          <p:nvPr/>
        </p:nvSpPr>
        <p:spPr bwMode="auto">
          <a:xfrm>
            <a:off x="6458031" y="3689990"/>
            <a:ext cx="1553354" cy="1323186"/>
          </a:xfrm>
          <a:prstGeom prst="rect">
            <a:avLst/>
          </a:prstGeom>
          <a:noFill/>
        </p:spPr>
        <p:txBody>
          <a:bodyPr lIns="96209" tIns="48103" rIns="96209" bIns="48103">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9" name="TextBox 19"/>
          <p:cNvSpPr txBox="1">
            <a:spLocks noChangeArrowheads="1"/>
          </p:cNvSpPr>
          <p:nvPr/>
        </p:nvSpPr>
        <p:spPr bwMode="auto">
          <a:xfrm>
            <a:off x="3970174" y="4246327"/>
            <a:ext cx="1177890" cy="688077"/>
          </a:xfrm>
          <a:prstGeom prst="rect">
            <a:avLst/>
          </a:prstGeom>
          <a:noFill/>
          <a:ln>
            <a:noFill/>
          </a:ln>
          <a:extLst/>
        </p:spPr>
        <p:txBody>
          <a:bodyPr lIns="96209" tIns="48103" rIns="96209" bIns="481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单击此处添加标题</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transition="in" filter="fade">
                                      <p:cBhvr>
                                        <p:cTn id="16" dur="500"/>
                                        <p:tgtEl>
                                          <p:spTgt spid="14"/>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lide(fromLeft)">
                                      <p:cBhvr>
                                        <p:cTn id="20" dur="500"/>
                                        <p:tgtEl>
                                          <p:spTgt spid="11"/>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slide(fromRight)">
                                      <p:cBhvr>
                                        <p:cTn id="23" dur="500"/>
                                        <p:tgtEl>
                                          <p:spTgt spid="12"/>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diamond(in)">
                                      <p:cBhvr>
                                        <p:cTn id="38" dur="500"/>
                                        <p:tgtEl>
                                          <p:spTgt spid="19"/>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diamond(in)">
                                      <p:cBhvr>
                                        <p:cTn id="41" dur="500"/>
                                        <p:tgtEl>
                                          <p:spTgt spid="17"/>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diamond(in)">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右箭头 46"/>
          <p:cNvSpPr>
            <a:spLocks noChangeArrowheads="1"/>
          </p:cNvSpPr>
          <p:nvPr/>
        </p:nvSpPr>
        <p:spPr bwMode="auto">
          <a:xfrm>
            <a:off x="755576" y="1484784"/>
            <a:ext cx="7776864" cy="3024336"/>
          </a:xfrm>
          <a:prstGeom prst="rightArrow">
            <a:avLst>
              <a:gd name="adj1" fmla="val 50000"/>
              <a:gd name="adj2" fmla="val 49990"/>
            </a:avLst>
          </a:prstGeom>
          <a:solidFill>
            <a:srgbClr val="C00000"/>
          </a:solidFill>
          <a:ln w="12700" cap="flat" cmpd="sng">
            <a:noFill/>
            <a:bevel/>
            <a:headEnd/>
            <a:tailEnd/>
          </a:ln>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48" name="椭圆 47"/>
          <p:cNvSpPr/>
          <p:nvPr/>
        </p:nvSpPr>
        <p:spPr>
          <a:xfrm>
            <a:off x="1491907" y="2348880"/>
            <a:ext cx="1296144" cy="129614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9" name="椭圆 48"/>
          <p:cNvSpPr/>
          <p:nvPr/>
        </p:nvSpPr>
        <p:spPr>
          <a:xfrm>
            <a:off x="3292107" y="2348880"/>
            <a:ext cx="1296144" cy="129614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0" name="椭圆 49"/>
          <p:cNvSpPr/>
          <p:nvPr/>
        </p:nvSpPr>
        <p:spPr>
          <a:xfrm>
            <a:off x="5092307" y="2348880"/>
            <a:ext cx="1296144" cy="129614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1403648" y="3860971"/>
            <a:ext cx="1528419" cy="936181"/>
            <a:chOff x="1110889" y="3219822"/>
            <a:chExt cx="1528419" cy="936181"/>
          </a:xfrm>
        </p:grpSpPr>
        <p:sp>
          <p:nvSpPr>
            <p:cNvPr id="52"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53" name="组合 52"/>
            <p:cNvGrpSpPr/>
            <p:nvPr/>
          </p:nvGrpSpPr>
          <p:grpSpPr>
            <a:xfrm>
              <a:off x="1115616" y="3396950"/>
              <a:ext cx="1523692" cy="614634"/>
              <a:chOff x="3638480" y="1770394"/>
              <a:chExt cx="1523692" cy="614634"/>
            </a:xfrm>
          </p:grpSpPr>
          <p:sp>
            <p:nvSpPr>
              <p:cNvPr id="54"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5"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概括精炼</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不用多余的</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grpSp>
        <p:nvGrpSpPr>
          <p:cNvPr id="56" name="组合 55"/>
          <p:cNvGrpSpPr/>
          <p:nvPr/>
        </p:nvGrpSpPr>
        <p:grpSpPr>
          <a:xfrm>
            <a:off x="3203848" y="3860971"/>
            <a:ext cx="1528419" cy="936181"/>
            <a:chOff x="1110889" y="3219822"/>
            <a:chExt cx="1528419" cy="936181"/>
          </a:xfrm>
        </p:grpSpPr>
        <p:sp>
          <p:nvSpPr>
            <p:cNvPr id="57"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58" name="组合 57"/>
            <p:cNvGrpSpPr/>
            <p:nvPr/>
          </p:nvGrpSpPr>
          <p:grpSpPr>
            <a:xfrm>
              <a:off x="1115616" y="3396950"/>
              <a:ext cx="1523692" cy="614634"/>
              <a:chOff x="3638480" y="1770394"/>
              <a:chExt cx="1523692" cy="614634"/>
            </a:xfrm>
          </p:grpSpPr>
          <p:sp>
            <p:nvSpPr>
              <p:cNvPr id="59"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0"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概括精炼</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不用多余的</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grpSp>
        <p:nvGrpSpPr>
          <p:cNvPr id="61" name="组合 60"/>
          <p:cNvGrpSpPr/>
          <p:nvPr/>
        </p:nvGrpSpPr>
        <p:grpSpPr>
          <a:xfrm>
            <a:off x="5004048" y="3860971"/>
            <a:ext cx="1528419" cy="936181"/>
            <a:chOff x="1110889" y="3219822"/>
            <a:chExt cx="1528419" cy="936181"/>
          </a:xfrm>
        </p:grpSpPr>
        <p:sp>
          <p:nvSpPr>
            <p:cNvPr id="62"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ysClr val="windowText" lastClr="000000">
                  <a:lumMod val="65000"/>
                  <a:lumOff val="35000"/>
                </a:sys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63" name="组合 62"/>
            <p:cNvGrpSpPr/>
            <p:nvPr/>
          </p:nvGrpSpPr>
          <p:grpSpPr>
            <a:xfrm>
              <a:off x="1115616" y="3396950"/>
              <a:ext cx="1523692" cy="614634"/>
              <a:chOff x="3638480" y="1770394"/>
              <a:chExt cx="1523692" cy="614634"/>
            </a:xfrm>
          </p:grpSpPr>
          <p:sp>
            <p:nvSpPr>
              <p:cNvPr id="64"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5"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概括精炼</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不用多余的</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grpSp>
        <p:nvGrpSpPr>
          <p:cNvPr id="66" name="组合 65"/>
          <p:cNvGrpSpPr/>
          <p:nvPr/>
        </p:nvGrpSpPr>
        <p:grpSpPr>
          <a:xfrm>
            <a:off x="1777809" y="2758538"/>
            <a:ext cx="798452" cy="664210"/>
            <a:chOff x="4992688" y="0"/>
            <a:chExt cx="906463" cy="754063"/>
          </a:xfrm>
          <a:solidFill>
            <a:srgbClr val="FF0000"/>
          </a:solidFill>
        </p:grpSpPr>
        <p:sp>
          <p:nvSpPr>
            <p:cNvPr id="67" name="Freeform 14"/>
            <p:cNvSpPr>
              <a:spLocks/>
            </p:cNvSpPr>
            <p:nvPr/>
          </p:nvSpPr>
          <p:spPr bwMode="auto">
            <a:xfrm>
              <a:off x="5253038" y="566738"/>
              <a:ext cx="234950" cy="187325"/>
            </a:xfrm>
            <a:custGeom>
              <a:avLst/>
              <a:gdLst>
                <a:gd name="T0" fmla="*/ 148 w 148"/>
                <a:gd name="T1" fmla="*/ 72 h 118"/>
                <a:gd name="T2" fmla="*/ 148 w 148"/>
                <a:gd name="T3" fmla="*/ 72 h 118"/>
                <a:gd name="T4" fmla="*/ 148 w 148"/>
                <a:gd name="T5" fmla="*/ 80 h 118"/>
                <a:gd name="T6" fmla="*/ 146 w 148"/>
                <a:gd name="T7" fmla="*/ 86 h 118"/>
                <a:gd name="T8" fmla="*/ 141 w 148"/>
                <a:gd name="T9" fmla="*/ 91 h 118"/>
                <a:gd name="T10" fmla="*/ 134 w 148"/>
                <a:gd name="T11" fmla="*/ 95 h 118"/>
                <a:gd name="T12" fmla="*/ 45 w 148"/>
                <a:gd name="T13" fmla="*/ 118 h 118"/>
                <a:gd name="T14" fmla="*/ 45 w 148"/>
                <a:gd name="T15" fmla="*/ 118 h 118"/>
                <a:gd name="T16" fmla="*/ 37 w 148"/>
                <a:gd name="T17" fmla="*/ 118 h 118"/>
                <a:gd name="T18" fmla="*/ 31 w 148"/>
                <a:gd name="T19" fmla="*/ 115 h 118"/>
                <a:gd name="T20" fmla="*/ 26 w 148"/>
                <a:gd name="T21" fmla="*/ 111 h 118"/>
                <a:gd name="T22" fmla="*/ 23 w 148"/>
                <a:gd name="T23" fmla="*/ 107 h 118"/>
                <a:gd name="T24" fmla="*/ 22 w 148"/>
                <a:gd name="T25" fmla="*/ 104 h 118"/>
                <a:gd name="T26" fmla="*/ 1 w 148"/>
                <a:gd name="T27" fmla="*/ 51 h 118"/>
                <a:gd name="T28" fmla="*/ 1 w 148"/>
                <a:gd name="T29" fmla="*/ 51 h 118"/>
                <a:gd name="T30" fmla="*/ 0 w 148"/>
                <a:gd name="T31" fmla="*/ 43 h 118"/>
                <a:gd name="T32" fmla="*/ 2 w 148"/>
                <a:gd name="T33" fmla="*/ 37 h 118"/>
                <a:gd name="T34" fmla="*/ 7 w 148"/>
                <a:gd name="T35" fmla="*/ 31 h 118"/>
                <a:gd name="T36" fmla="*/ 13 w 148"/>
                <a:gd name="T37" fmla="*/ 28 h 118"/>
                <a:gd name="T38" fmla="*/ 119 w 148"/>
                <a:gd name="T39" fmla="*/ 2 h 118"/>
                <a:gd name="T40" fmla="*/ 119 w 148"/>
                <a:gd name="T41" fmla="*/ 2 h 118"/>
                <a:gd name="T42" fmla="*/ 127 w 148"/>
                <a:gd name="T43" fmla="*/ 0 h 118"/>
                <a:gd name="T44" fmla="*/ 133 w 148"/>
                <a:gd name="T45" fmla="*/ 3 h 118"/>
                <a:gd name="T46" fmla="*/ 138 w 148"/>
                <a:gd name="T47" fmla="*/ 8 h 118"/>
                <a:gd name="T48" fmla="*/ 142 w 148"/>
                <a:gd name="T49" fmla="*/ 14 h 118"/>
                <a:gd name="T50" fmla="*/ 148 w 148"/>
                <a:gd name="T51" fmla="*/ 7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8" h="118">
                  <a:moveTo>
                    <a:pt x="148" y="72"/>
                  </a:moveTo>
                  <a:lnTo>
                    <a:pt x="148" y="72"/>
                  </a:lnTo>
                  <a:lnTo>
                    <a:pt x="148" y="80"/>
                  </a:lnTo>
                  <a:lnTo>
                    <a:pt x="146" y="86"/>
                  </a:lnTo>
                  <a:lnTo>
                    <a:pt x="141" y="91"/>
                  </a:lnTo>
                  <a:lnTo>
                    <a:pt x="134" y="95"/>
                  </a:lnTo>
                  <a:lnTo>
                    <a:pt x="45" y="118"/>
                  </a:lnTo>
                  <a:lnTo>
                    <a:pt x="45" y="118"/>
                  </a:lnTo>
                  <a:lnTo>
                    <a:pt x="37" y="118"/>
                  </a:lnTo>
                  <a:lnTo>
                    <a:pt x="31" y="115"/>
                  </a:lnTo>
                  <a:lnTo>
                    <a:pt x="26" y="111"/>
                  </a:lnTo>
                  <a:lnTo>
                    <a:pt x="23" y="107"/>
                  </a:lnTo>
                  <a:lnTo>
                    <a:pt x="22" y="104"/>
                  </a:lnTo>
                  <a:lnTo>
                    <a:pt x="1" y="51"/>
                  </a:lnTo>
                  <a:lnTo>
                    <a:pt x="1" y="51"/>
                  </a:lnTo>
                  <a:lnTo>
                    <a:pt x="0" y="43"/>
                  </a:lnTo>
                  <a:lnTo>
                    <a:pt x="2" y="37"/>
                  </a:lnTo>
                  <a:lnTo>
                    <a:pt x="7" y="31"/>
                  </a:lnTo>
                  <a:lnTo>
                    <a:pt x="13" y="28"/>
                  </a:lnTo>
                  <a:lnTo>
                    <a:pt x="119" y="2"/>
                  </a:lnTo>
                  <a:lnTo>
                    <a:pt x="119" y="2"/>
                  </a:lnTo>
                  <a:lnTo>
                    <a:pt x="127" y="0"/>
                  </a:lnTo>
                  <a:lnTo>
                    <a:pt x="133" y="3"/>
                  </a:lnTo>
                  <a:lnTo>
                    <a:pt x="138" y="8"/>
                  </a:lnTo>
                  <a:lnTo>
                    <a:pt x="142" y="14"/>
                  </a:lnTo>
                  <a:lnTo>
                    <a:pt x="14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15"/>
            <p:cNvSpPr>
              <a:spLocks/>
            </p:cNvSpPr>
            <p:nvPr/>
          </p:nvSpPr>
          <p:spPr bwMode="auto">
            <a:xfrm>
              <a:off x="5218113" y="555625"/>
              <a:ext cx="82550" cy="100013"/>
            </a:xfrm>
            <a:custGeom>
              <a:avLst/>
              <a:gdLst>
                <a:gd name="T0" fmla="*/ 0 w 52"/>
                <a:gd name="T1" fmla="*/ 10 h 63"/>
                <a:gd name="T2" fmla="*/ 13 w 52"/>
                <a:gd name="T3" fmla="*/ 0 h 63"/>
                <a:gd name="T4" fmla="*/ 52 w 52"/>
                <a:gd name="T5" fmla="*/ 53 h 63"/>
                <a:gd name="T6" fmla="*/ 38 w 52"/>
                <a:gd name="T7" fmla="*/ 63 h 63"/>
                <a:gd name="T8" fmla="*/ 0 w 52"/>
                <a:gd name="T9" fmla="*/ 10 h 63"/>
              </a:gdLst>
              <a:ahLst/>
              <a:cxnLst>
                <a:cxn ang="0">
                  <a:pos x="T0" y="T1"/>
                </a:cxn>
                <a:cxn ang="0">
                  <a:pos x="T2" y="T3"/>
                </a:cxn>
                <a:cxn ang="0">
                  <a:pos x="T4" y="T5"/>
                </a:cxn>
                <a:cxn ang="0">
                  <a:pos x="T6" y="T7"/>
                </a:cxn>
                <a:cxn ang="0">
                  <a:pos x="T8" y="T9"/>
                </a:cxn>
              </a:cxnLst>
              <a:rect l="0" t="0" r="r" b="b"/>
              <a:pathLst>
                <a:path w="52" h="63">
                  <a:moveTo>
                    <a:pt x="0" y="10"/>
                  </a:moveTo>
                  <a:lnTo>
                    <a:pt x="13" y="0"/>
                  </a:lnTo>
                  <a:lnTo>
                    <a:pt x="52" y="53"/>
                  </a:lnTo>
                  <a:lnTo>
                    <a:pt x="38" y="63"/>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9" name="Freeform 16"/>
            <p:cNvSpPr>
              <a:spLocks/>
            </p:cNvSpPr>
            <p:nvPr/>
          </p:nvSpPr>
          <p:spPr bwMode="auto">
            <a:xfrm>
              <a:off x="5434013" y="503238"/>
              <a:ext cx="38100" cy="106363"/>
            </a:xfrm>
            <a:custGeom>
              <a:avLst/>
              <a:gdLst>
                <a:gd name="T0" fmla="*/ 24 w 24"/>
                <a:gd name="T1" fmla="*/ 1 h 67"/>
                <a:gd name="T2" fmla="*/ 9 w 24"/>
                <a:gd name="T3" fmla="*/ 0 h 67"/>
                <a:gd name="T4" fmla="*/ 0 w 24"/>
                <a:gd name="T5" fmla="*/ 64 h 67"/>
                <a:gd name="T6" fmla="*/ 16 w 24"/>
                <a:gd name="T7" fmla="*/ 67 h 67"/>
                <a:gd name="T8" fmla="*/ 24 w 24"/>
                <a:gd name="T9" fmla="*/ 1 h 67"/>
              </a:gdLst>
              <a:ahLst/>
              <a:cxnLst>
                <a:cxn ang="0">
                  <a:pos x="T0" y="T1"/>
                </a:cxn>
                <a:cxn ang="0">
                  <a:pos x="T2" y="T3"/>
                </a:cxn>
                <a:cxn ang="0">
                  <a:pos x="T4" y="T5"/>
                </a:cxn>
                <a:cxn ang="0">
                  <a:pos x="T6" y="T7"/>
                </a:cxn>
                <a:cxn ang="0">
                  <a:pos x="T8" y="T9"/>
                </a:cxn>
              </a:cxnLst>
              <a:rect l="0" t="0" r="r" b="b"/>
              <a:pathLst>
                <a:path w="24" h="67">
                  <a:moveTo>
                    <a:pt x="24" y="1"/>
                  </a:moveTo>
                  <a:lnTo>
                    <a:pt x="9" y="0"/>
                  </a:lnTo>
                  <a:lnTo>
                    <a:pt x="0" y="64"/>
                  </a:lnTo>
                  <a:lnTo>
                    <a:pt x="16" y="67"/>
                  </a:ln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0" name="Freeform 17"/>
            <p:cNvSpPr>
              <a:spLocks noEditPoints="1"/>
            </p:cNvSpPr>
            <p:nvPr/>
          </p:nvSpPr>
          <p:spPr bwMode="auto">
            <a:xfrm>
              <a:off x="4992688" y="0"/>
              <a:ext cx="577850" cy="577850"/>
            </a:xfrm>
            <a:custGeom>
              <a:avLst/>
              <a:gdLst>
                <a:gd name="T0" fmla="*/ 2 w 364"/>
                <a:gd name="T1" fmla="*/ 209 h 364"/>
                <a:gd name="T2" fmla="*/ 2 w 364"/>
                <a:gd name="T3" fmla="*/ 155 h 364"/>
                <a:gd name="T4" fmla="*/ 18 w 364"/>
                <a:gd name="T5" fmla="*/ 104 h 364"/>
                <a:gd name="T6" fmla="*/ 46 w 364"/>
                <a:gd name="T7" fmla="*/ 62 h 364"/>
                <a:gd name="T8" fmla="*/ 87 w 364"/>
                <a:gd name="T9" fmla="*/ 28 h 364"/>
                <a:gd name="T10" fmla="*/ 137 w 364"/>
                <a:gd name="T11" fmla="*/ 6 h 364"/>
                <a:gd name="T12" fmla="*/ 174 w 364"/>
                <a:gd name="T13" fmla="*/ 0 h 364"/>
                <a:gd name="T14" fmla="*/ 226 w 364"/>
                <a:gd name="T15" fmla="*/ 6 h 364"/>
                <a:gd name="T16" fmla="*/ 276 w 364"/>
                <a:gd name="T17" fmla="*/ 25 h 364"/>
                <a:gd name="T18" fmla="*/ 316 w 364"/>
                <a:gd name="T19" fmla="*/ 59 h 364"/>
                <a:gd name="T20" fmla="*/ 346 w 364"/>
                <a:gd name="T21" fmla="*/ 103 h 364"/>
                <a:gd name="T22" fmla="*/ 359 w 364"/>
                <a:gd name="T23" fmla="*/ 137 h 364"/>
                <a:gd name="T24" fmla="*/ 364 w 364"/>
                <a:gd name="T25" fmla="*/ 191 h 364"/>
                <a:gd name="T26" fmla="*/ 354 w 364"/>
                <a:gd name="T27" fmla="*/ 244 h 364"/>
                <a:gd name="T28" fmla="*/ 328 w 364"/>
                <a:gd name="T29" fmla="*/ 290 h 364"/>
                <a:gd name="T30" fmla="*/ 292 w 364"/>
                <a:gd name="T31" fmla="*/ 327 h 364"/>
                <a:gd name="T32" fmla="*/ 245 w 364"/>
                <a:gd name="T33" fmla="*/ 354 h 364"/>
                <a:gd name="T34" fmla="*/ 209 w 364"/>
                <a:gd name="T35" fmla="*/ 363 h 364"/>
                <a:gd name="T36" fmla="*/ 155 w 364"/>
                <a:gd name="T37" fmla="*/ 363 h 364"/>
                <a:gd name="T38" fmla="*/ 104 w 364"/>
                <a:gd name="T39" fmla="*/ 347 h 364"/>
                <a:gd name="T40" fmla="*/ 60 w 364"/>
                <a:gd name="T41" fmla="*/ 318 h 364"/>
                <a:gd name="T42" fmla="*/ 26 w 364"/>
                <a:gd name="T43" fmla="*/ 278 h 364"/>
                <a:gd name="T44" fmla="*/ 6 w 364"/>
                <a:gd name="T45" fmla="*/ 228 h 364"/>
                <a:gd name="T46" fmla="*/ 21 w 364"/>
                <a:gd name="T47" fmla="*/ 223 h 364"/>
                <a:gd name="T48" fmla="*/ 41 w 364"/>
                <a:gd name="T49" fmla="*/ 269 h 364"/>
                <a:gd name="T50" fmla="*/ 72 w 364"/>
                <a:gd name="T51" fmla="*/ 306 h 364"/>
                <a:gd name="T52" fmla="*/ 112 w 364"/>
                <a:gd name="T53" fmla="*/ 332 h 364"/>
                <a:gd name="T54" fmla="*/ 157 w 364"/>
                <a:gd name="T55" fmla="*/ 346 h 364"/>
                <a:gd name="T56" fmla="*/ 206 w 364"/>
                <a:gd name="T57" fmla="*/ 346 h 364"/>
                <a:gd name="T58" fmla="*/ 239 w 364"/>
                <a:gd name="T59" fmla="*/ 337 h 364"/>
                <a:gd name="T60" fmla="*/ 282 w 364"/>
                <a:gd name="T61" fmla="*/ 315 h 364"/>
                <a:gd name="T62" fmla="*/ 316 w 364"/>
                <a:gd name="T63" fmla="*/ 281 h 364"/>
                <a:gd name="T64" fmla="*/ 338 w 364"/>
                <a:gd name="T65" fmla="*/ 238 h 364"/>
                <a:gd name="T66" fmla="*/ 347 w 364"/>
                <a:gd name="T67" fmla="*/ 191 h 364"/>
                <a:gd name="T68" fmla="*/ 342 w 364"/>
                <a:gd name="T69" fmla="*/ 141 h 364"/>
                <a:gd name="T70" fmla="*/ 331 w 364"/>
                <a:gd name="T71" fmla="*/ 110 h 364"/>
                <a:gd name="T72" fmla="*/ 303 w 364"/>
                <a:gd name="T73" fmla="*/ 69 h 364"/>
                <a:gd name="T74" fmla="*/ 267 w 364"/>
                <a:gd name="T75" fmla="*/ 40 h 364"/>
                <a:gd name="T76" fmla="*/ 223 w 364"/>
                <a:gd name="T77" fmla="*/ 21 h 364"/>
                <a:gd name="T78" fmla="*/ 175 w 364"/>
                <a:gd name="T79" fmla="*/ 16 h 364"/>
                <a:gd name="T80" fmla="*/ 141 w 364"/>
                <a:gd name="T81" fmla="*/ 21 h 364"/>
                <a:gd name="T82" fmla="*/ 96 w 364"/>
                <a:gd name="T83" fmla="*/ 42 h 364"/>
                <a:gd name="T84" fmla="*/ 58 w 364"/>
                <a:gd name="T85" fmla="*/ 72 h 364"/>
                <a:gd name="T86" fmla="*/ 33 w 364"/>
                <a:gd name="T87" fmla="*/ 112 h 364"/>
                <a:gd name="T88" fmla="*/ 18 w 364"/>
                <a:gd name="T89" fmla="*/ 157 h 364"/>
                <a:gd name="T90" fmla="*/ 18 w 364"/>
                <a:gd name="T91" fmla="*/ 20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6" y="228"/>
                  </a:moveTo>
                  <a:lnTo>
                    <a:pt x="6" y="228"/>
                  </a:lnTo>
                  <a:lnTo>
                    <a:pt x="2" y="209"/>
                  </a:lnTo>
                  <a:lnTo>
                    <a:pt x="0" y="191"/>
                  </a:lnTo>
                  <a:lnTo>
                    <a:pt x="0" y="172"/>
                  </a:lnTo>
                  <a:lnTo>
                    <a:pt x="2" y="155"/>
                  </a:lnTo>
                  <a:lnTo>
                    <a:pt x="5" y="137"/>
                  </a:lnTo>
                  <a:lnTo>
                    <a:pt x="10" y="121"/>
                  </a:lnTo>
                  <a:lnTo>
                    <a:pt x="18" y="104"/>
                  </a:lnTo>
                  <a:lnTo>
                    <a:pt x="25" y="89"/>
                  </a:lnTo>
                  <a:lnTo>
                    <a:pt x="35" y="74"/>
                  </a:lnTo>
                  <a:lnTo>
                    <a:pt x="46" y="62"/>
                  </a:lnTo>
                  <a:lnTo>
                    <a:pt x="58" y="49"/>
                  </a:lnTo>
                  <a:lnTo>
                    <a:pt x="72" y="38"/>
                  </a:lnTo>
                  <a:lnTo>
                    <a:pt x="87" y="28"/>
                  </a:lnTo>
                  <a:lnTo>
                    <a:pt x="102" y="19"/>
                  </a:lnTo>
                  <a:lnTo>
                    <a:pt x="119" y="11"/>
                  </a:lnTo>
                  <a:lnTo>
                    <a:pt x="137" y="6"/>
                  </a:lnTo>
                  <a:lnTo>
                    <a:pt x="137" y="6"/>
                  </a:lnTo>
                  <a:lnTo>
                    <a:pt x="155" y="3"/>
                  </a:lnTo>
                  <a:lnTo>
                    <a:pt x="174" y="0"/>
                  </a:lnTo>
                  <a:lnTo>
                    <a:pt x="191" y="0"/>
                  </a:lnTo>
                  <a:lnTo>
                    <a:pt x="209" y="3"/>
                  </a:lnTo>
                  <a:lnTo>
                    <a:pt x="226" y="6"/>
                  </a:lnTo>
                  <a:lnTo>
                    <a:pt x="243" y="11"/>
                  </a:lnTo>
                  <a:lnTo>
                    <a:pt x="259" y="18"/>
                  </a:lnTo>
                  <a:lnTo>
                    <a:pt x="276" y="25"/>
                  </a:lnTo>
                  <a:lnTo>
                    <a:pt x="289" y="35"/>
                  </a:lnTo>
                  <a:lnTo>
                    <a:pt x="303" y="47"/>
                  </a:lnTo>
                  <a:lnTo>
                    <a:pt x="316" y="59"/>
                  </a:lnTo>
                  <a:lnTo>
                    <a:pt x="327" y="72"/>
                  </a:lnTo>
                  <a:lnTo>
                    <a:pt x="337" y="87"/>
                  </a:lnTo>
                  <a:lnTo>
                    <a:pt x="346" y="103"/>
                  </a:lnTo>
                  <a:lnTo>
                    <a:pt x="352" y="120"/>
                  </a:lnTo>
                  <a:lnTo>
                    <a:pt x="359" y="137"/>
                  </a:lnTo>
                  <a:lnTo>
                    <a:pt x="359" y="137"/>
                  </a:lnTo>
                  <a:lnTo>
                    <a:pt x="362" y="156"/>
                  </a:lnTo>
                  <a:lnTo>
                    <a:pt x="364" y="174"/>
                  </a:lnTo>
                  <a:lnTo>
                    <a:pt x="364" y="191"/>
                  </a:lnTo>
                  <a:lnTo>
                    <a:pt x="362" y="209"/>
                  </a:lnTo>
                  <a:lnTo>
                    <a:pt x="359" y="227"/>
                  </a:lnTo>
                  <a:lnTo>
                    <a:pt x="354" y="244"/>
                  </a:lnTo>
                  <a:lnTo>
                    <a:pt x="347" y="259"/>
                  </a:lnTo>
                  <a:lnTo>
                    <a:pt x="338" y="276"/>
                  </a:lnTo>
                  <a:lnTo>
                    <a:pt x="328" y="290"/>
                  </a:lnTo>
                  <a:lnTo>
                    <a:pt x="318" y="303"/>
                  </a:lnTo>
                  <a:lnTo>
                    <a:pt x="306" y="316"/>
                  </a:lnTo>
                  <a:lnTo>
                    <a:pt x="292" y="327"/>
                  </a:lnTo>
                  <a:lnTo>
                    <a:pt x="278" y="337"/>
                  </a:lnTo>
                  <a:lnTo>
                    <a:pt x="262" y="346"/>
                  </a:lnTo>
                  <a:lnTo>
                    <a:pt x="245" y="354"/>
                  </a:lnTo>
                  <a:lnTo>
                    <a:pt x="226" y="359"/>
                  </a:lnTo>
                  <a:lnTo>
                    <a:pt x="226" y="359"/>
                  </a:lnTo>
                  <a:lnTo>
                    <a:pt x="209" y="363"/>
                  </a:lnTo>
                  <a:lnTo>
                    <a:pt x="190" y="364"/>
                  </a:lnTo>
                  <a:lnTo>
                    <a:pt x="172" y="364"/>
                  </a:lnTo>
                  <a:lnTo>
                    <a:pt x="155" y="363"/>
                  </a:lnTo>
                  <a:lnTo>
                    <a:pt x="137" y="359"/>
                  </a:lnTo>
                  <a:lnTo>
                    <a:pt x="121" y="354"/>
                  </a:lnTo>
                  <a:lnTo>
                    <a:pt x="104" y="347"/>
                  </a:lnTo>
                  <a:lnTo>
                    <a:pt x="89" y="339"/>
                  </a:lnTo>
                  <a:lnTo>
                    <a:pt x="74" y="330"/>
                  </a:lnTo>
                  <a:lnTo>
                    <a:pt x="60" y="318"/>
                  </a:lnTo>
                  <a:lnTo>
                    <a:pt x="48" y="306"/>
                  </a:lnTo>
                  <a:lnTo>
                    <a:pt x="36" y="292"/>
                  </a:lnTo>
                  <a:lnTo>
                    <a:pt x="26" y="278"/>
                  </a:lnTo>
                  <a:lnTo>
                    <a:pt x="19" y="262"/>
                  </a:lnTo>
                  <a:lnTo>
                    <a:pt x="11" y="245"/>
                  </a:lnTo>
                  <a:lnTo>
                    <a:pt x="6" y="228"/>
                  </a:lnTo>
                  <a:lnTo>
                    <a:pt x="6" y="228"/>
                  </a:lnTo>
                  <a:close/>
                  <a:moveTo>
                    <a:pt x="21" y="223"/>
                  </a:moveTo>
                  <a:lnTo>
                    <a:pt x="21" y="223"/>
                  </a:lnTo>
                  <a:lnTo>
                    <a:pt x="26" y="239"/>
                  </a:lnTo>
                  <a:lnTo>
                    <a:pt x="33" y="254"/>
                  </a:lnTo>
                  <a:lnTo>
                    <a:pt x="41" y="269"/>
                  </a:lnTo>
                  <a:lnTo>
                    <a:pt x="50" y="282"/>
                  </a:lnTo>
                  <a:lnTo>
                    <a:pt x="60" y="295"/>
                  </a:lnTo>
                  <a:lnTo>
                    <a:pt x="72" y="306"/>
                  </a:lnTo>
                  <a:lnTo>
                    <a:pt x="84" y="316"/>
                  </a:lnTo>
                  <a:lnTo>
                    <a:pt x="98" y="325"/>
                  </a:lnTo>
                  <a:lnTo>
                    <a:pt x="112" y="332"/>
                  </a:lnTo>
                  <a:lnTo>
                    <a:pt x="126" y="339"/>
                  </a:lnTo>
                  <a:lnTo>
                    <a:pt x="142" y="342"/>
                  </a:lnTo>
                  <a:lnTo>
                    <a:pt x="157" y="346"/>
                  </a:lnTo>
                  <a:lnTo>
                    <a:pt x="174" y="347"/>
                  </a:lnTo>
                  <a:lnTo>
                    <a:pt x="190" y="347"/>
                  </a:lnTo>
                  <a:lnTo>
                    <a:pt x="206" y="346"/>
                  </a:lnTo>
                  <a:lnTo>
                    <a:pt x="223" y="342"/>
                  </a:lnTo>
                  <a:lnTo>
                    <a:pt x="223" y="342"/>
                  </a:lnTo>
                  <a:lnTo>
                    <a:pt x="239" y="337"/>
                  </a:lnTo>
                  <a:lnTo>
                    <a:pt x="254" y="331"/>
                  </a:lnTo>
                  <a:lnTo>
                    <a:pt x="269" y="323"/>
                  </a:lnTo>
                  <a:lnTo>
                    <a:pt x="282" y="315"/>
                  </a:lnTo>
                  <a:lnTo>
                    <a:pt x="294" y="303"/>
                  </a:lnTo>
                  <a:lnTo>
                    <a:pt x="306" y="292"/>
                  </a:lnTo>
                  <a:lnTo>
                    <a:pt x="316" y="281"/>
                  </a:lnTo>
                  <a:lnTo>
                    <a:pt x="325" y="267"/>
                  </a:lnTo>
                  <a:lnTo>
                    <a:pt x="332" y="253"/>
                  </a:lnTo>
                  <a:lnTo>
                    <a:pt x="338" y="238"/>
                  </a:lnTo>
                  <a:lnTo>
                    <a:pt x="342" y="223"/>
                  </a:lnTo>
                  <a:lnTo>
                    <a:pt x="346" y="206"/>
                  </a:lnTo>
                  <a:lnTo>
                    <a:pt x="347" y="191"/>
                  </a:lnTo>
                  <a:lnTo>
                    <a:pt x="347" y="175"/>
                  </a:lnTo>
                  <a:lnTo>
                    <a:pt x="346" y="157"/>
                  </a:lnTo>
                  <a:lnTo>
                    <a:pt x="342" y="141"/>
                  </a:lnTo>
                  <a:lnTo>
                    <a:pt x="342" y="141"/>
                  </a:lnTo>
                  <a:lnTo>
                    <a:pt x="337" y="125"/>
                  </a:lnTo>
                  <a:lnTo>
                    <a:pt x="331" y="110"/>
                  </a:lnTo>
                  <a:lnTo>
                    <a:pt x="323" y="96"/>
                  </a:lnTo>
                  <a:lnTo>
                    <a:pt x="315" y="82"/>
                  </a:lnTo>
                  <a:lnTo>
                    <a:pt x="303" y="69"/>
                  </a:lnTo>
                  <a:lnTo>
                    <a:pt x="292" y="59"/>
                  </a:lnTo>
                  <a:lnTo>
                    <a:pt x="279" y="49"/>
                  </a:lnTo>
                  <a:lnTo>
                    <a:pt x="267" y="40"/>
                  </a:lnTo>
                  <a:lnTo>
                    <a:pt x="253" y="33"/>
                  </a:lnTo>
                  <a:lnTo>
                    <a:pt x="238" y="26"/>
                  </a:lnTo>
                  <a:lnTo>
                    <a:pt x="223" y="21"/>
                  </a:lnTo>
                  <a:lnTo>
                    <a:pt x="206" y="19"/>
                  </a:lnTo>
                  <a:lnTo>
                    <a:pt x="191" y="16"/>
                  </a:lnTo>
                  <a:lnTo>
                    <a:pt x="175" y="16"/>
                  </a:lnTo>
                  <a:lnTo>
                    <a:pt x="157" y="19"/>
                  </a:lnTo>
                  <a:lnTo>
                    <a:pt x="141" y="21"/>
                  </a:lnTo>
                  <a:lnTo>
                    <a:pt x="141" y="21"/>
                  </a:lnTo>
                  <a:lnTo>
                    <a:pt x="125" y="26"/>
                  </a:lnTo>
                  <a:lnTo>
                    <a:pt x="109" y="33"/>
                  </a:lnTo>
                  <a:lnTo>
                    <a:pt x="96" y="42"/>
                  </a:lnTo>
                  <a:lnTo>
                    <a:pt x="82" y="50"/>
                  </a:lnTo>
                  <a:lnTo>
                    <a:pt x="69" y="60"/>
                  </a:lnTo>
                  <a:lnTo>
                    <a:pt x="58" y="72"/>
                  </a:lnTo>
                  <a:lnTo>
                    <a:pt x="48" y="84"/>
                  </a:lnTo>
                  <a:lnTo>
                    <a:pt x="40" y="98"/>
                  </a:lnTo>
                  <a:lnTo>
                    <a:pt x="33" y="112"/>
                  </a:lnTo>
                  <a:lnTo>
                    <a:pt x="26" y="126"/>
                  </a:lnTo>
                  <a:lnTo>
                    <a:pt x="21" y="142"/>
                  </a:lnTo>
                  <a:lnTo>
                    <a:pt x="18" y="157"/>
                  </a:lnTo>
                  <a:lnTo>
                    <a:pt x="16" y="174"/>
                  </a:lnTo>
                  <a:lnTo>
                    <a:pt x="16" y="190"/>
                  </a:lnTo>
                  <a:lnTo>
                    <a:pt x="18" y="206"/>
                  </a:lnTo>
                  <a:lnTo>
                    <a:pt x="21" y="223"/>
                  </a:lnTo>
                  <a:lnTo>
                    <a:pt x="2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1" name="Freeform 18"/>
            <p:cNvSpPr>
              <a:spLocks/>
            </p:cNvSpPr>
            <p:nvPr/>
          </p:nvSpPr>
          <p:spPr bwMode="auto">
            <a:xfrm>
              <a:off x="5006976" y="74613"/>
              <a:ext cx="227013" cy="487363"/>
            </a:xfrm>
            <a:custGeom>
              <a:avLst/>
              <a:gdLst>
                <a:gd name="T0" fmla="*/ 65 w 143"/>
                <a:gd name="T1" fmla="*/ 0 h 307"/>
                <a:gd name="T2" fmla="*/ 65 w 143"/>
                <a:gd name="T3" fmla="*/ 0 h 307"/>
                <a:gd name="T4" fmla="*/ 55 w 143"/>
                <a:gd name="T5" fmla="*/ 7 h 307"/>
                <a:gd name="T6" fmla="*/ 46 w 143"/>
                <a:gd name="T7" fmla="*/ 16 h 307"/>
                <a:gd name="T8" fmla="*/ 39 w 143"/>
                <a:gd name="T9" fmla="*/ 25 h 307"/>
                <a:gd name="T10" fmla="*/ 31 w 143"/>
                <a:gd name="T11" fmla="*/ 35 h 307"/>
                <a:gd name="T12" fmla="*/ 25 w 143"/>
                <a:gd name="T13" fmla="*/ 45 h 307"/>
                <a:gd name="T14" fmla="*/ 19 w 143"/>
                <a:gd name="T15" fmla="*/ 56 h 307"/>
                <a:gd name="T16" fmla="*/ 14 w 143"/>
                <a:gd name="T17" fmla="*/ 68 h 307"/>
                <a:gd name="T18" fmla="*/ 9 w 143"/>
                <a:gd name="T19" fmla="*/ 79 h 307"/>
                <a:gd name="T20" fmla="*/ 5 w 143"/>
                <a:gd name="T21" fmla="*/ 90 h 307"/>
                <a:gd name="T22" fmla="*/ 2 w 143"/>
                <a:gd name="T23" fmla="*/ 103 h 307"/>
                <a:gd name="T24" fmla="*/ 0 w 143"/>
                <a:gd name="T25" fmla="*/ 115 h 307"/>
                <a:gd name="T26" fmla="*/ 0 w 143"/>
                <a:gd name="T27" fmla="*/ 127 h 307"/>
                <a:gd name="T28" fmla="*/ 0 w 143"/>
                <a:gd name="T29" fmla="*/ 139 h 307"/>
                <a:gd name="T30" fmla="*/ 0 w 143"/>
                <a:gd name="T31" fmla="*/ 153 h 307"/>
                <a:gd name="T32" fmla="*/ 2 w 143"/>
                <a:gd name="T33" fmla="*/ 166 h 307"/>
                <a:gd name="T34" fmla="*/ 5 w 143"/>
                <a:gd name="T35" fmla="*/ 178 h 307"/>
                <a:gd name="T36" fmla="*/ 5 w 143"/>
                <a:gd name="T37" fmla="*/ 178 h 307"/>
                <a:gd name="T38" fmla="*/ 9 w 143"/>
                <a:gd name="T39" fmla="*/ 191 h 307"/>
                <a:gd name="T40" fmla="*/ 12 w 143"/>
                <a:gd name="T41" fmla="*/ 203 h 307"/>
                <a:gd name="T42" fmla="*/ 19 w 143"/>
                <a:gd name="T43" fmla="*/ 215 h 307"/>
                <a:gd name="T44" fmla="*/ 25 w 143"/>
                <a:gd name="T45" fmla="*/ 226 h 307"/>
                <a:gd name="T46" fmla="*/ 31 w 143"/>
                <a:gd name="T47" fmla="*/ 236 h 307"/>
                <a:gd name="T48" fmla="*/ 39 w 143"/>
                <a:gd name="T49" fmla="*/ 246 h 307"/>
                <a:gd name="T50" fmla="*/ 48 w 143"/>
                <a:gd name="T51" fmla="*/ 255 h 307"/>
                <a:gd name="T52" fmla="*/ 56 w 143"/>
                <a:gd name="T53" fmla="*/ 264 h 307"/>
                <a:gd name="T54" fmla="*/ 65 w 143"/>
                <a:gd name="T55" fmla="*/ 271 h 307"/>
                <a:gd name="T56" fmla="*/ 75 w 143"/>
                <a:gd name="T57" fmla="*/ 279 h 307"/>
                <a:gd name="T58" fmla="*/ 85 w 143"/>
                <a:gd name="T59" fmla="*/ 285 h 307"/>
                <a:gd name="T60" fmla="*/ 97 w 143"/>
                <a:gd name="T61" fmla="*/ 292 h 307"/>
                <a:gd name="T62" fmla="*/ 108 w 143"/>
                <a:gd name="T63" fmla="*/ 297 h 307"/>
                <a:gd name="T64" fmla="*/ 119 w 143"/>
                <a:gd name="T65" fmla="*/ 300 h 307"/>
                <a:gd name="T66" fmla="*/ 132 w 143"/>
                <a:gd name="T67" fmla="*/ 304 h 307"/>
                <a:gd name="T68" fmla="*/ 143 w 143"/>
                <a:gd name="T69" fmla="*/ 307 h 307"/>
                <a:gd name="T70" fmla="*/ 143 w 143"/>
                <a:gd name="T71" fmla="*/ 307 h 307"/>
                <a:gd name="T72" fmla="*/ 118 w 143"/>
                <a:gd name="T73" fmla="*/ 284 h 307"/>
                <a:gd name="T74" fmla="*/ 97 w 143"/>
                <a:gd name="T75" fmla="*/ 263 h 307"/>
                <a:gd name="T76" fmla="*/ 79 w 143"/>
                <a:gd name="T77" fmla="*/ 240 h 307"/>
                <a:gd name="T78" fmla="*/ 65 w 143"/>
                <a:gd name="T79" fmla="*/ 219 h 307"/>
                <a:gd name="T80" fmla="*/ 54 w 143"/>
                <a:gd name="T81" fmla="*/ 196 h 307"/>
                <a:gd name="T82" fmla="*/ 46 w 143"/>
                <a:gd name="T83" fmla="*/ 175 h 307"/>
                <a:gd name="T84" fmla="*/ 40 w 143"/>
                <a:gd name="T85" fmla="*/ 153 h 307"/>
                <a:gd name="T86" fmla="*/ 37 w 143"/>
                <a:gd name="T87" fmla="*/ 132 h 307"/>
                <a:gd name="T88" fmla="*/ 36 w 143"/>
                <a:gd name="T89" fmla="*/ 112 h 307"/>
                <a:gd name="T90" fmla="*/ 37 w 143"/>
                <a:gd name="T91" fmla="*/ 93 h 307"/>
                <a:gd name="T92" fmla="*/ 40 w 143"/>
                <a:gd name="T93" fmla="*/ 74 h 307"/>
                <a:gd name="T94" fmla="*/ 44 w 143"/>
                <a:gd name="T95" fmla="*/ 56 h 307"/>
                <a:gd name="T96" fmla="*/ 49 w 143"/>
                <a:gd name="T97" fmla="*/ 40 h 307"/>
                <a:gd name="T98" fmla="*/ 54 w 143"/>
                <a:gd name="T99" fmla="*/ 25 h 307"/>
                <a:gd name="T100" fmla="*/ 59 w 143"/>
                <a:gd name="T101" fmla="*/ 11 h 307"/>
                <a:gd name="T102" fmla="*/ 65 w 143"/>
                <a:gd name="T103" fmla="*/ 0 h 307"/>
                <a:gd name="T104" fmla="*/ 65 w 143"/>
                <a:gd name="T10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307">
                  <a:moveTo>
                    <a:pt x="65" y="0"/>
                  </a:moveTo>
                  <a:lnTo>
                    <a:pt x="65" y="0"/>
                  </a:lnTo>
                  <a:lnTo>
                    <a:pt x="55" y="7"/>
                  </a:lnTo>
                  <a:lnTo>
                    <a:pt x="46" y="16"/>
                  </a:lnTo>
                  <a:lnTo>
                    <a:pt x="39" y="25"/>
                  </a:lnTo>
                  <a:lnTo>
                    <a:pt x="31" y="35"/>
                  </a:lnTo>
                  <a:lnTo>
                    <a:pt x="25" y="45"/>
                  </a:lnTo>
                  <a:lnTo>
                    <a:pt x="19" y="56"/>
                  </a:lnTo>
                  <a:lnTo>
                    <a:pt x="14" y="68"/>
                  </a:lnTo>
                  <a:lnTo>
                    <a:pt x="9" y="79"/>
                  </a:lnTo>
                  <a:lnTo>
                    <a:pt x="5" y="90"/>
                  </a:lnTo>
                  <a:lnTo>
                    <a:pt x="2" y="103"/>
                  </a:lnTo>
                  <a:lnTo>
                    <a:pt x="0" y="115"/>
                  </a:lnTo>
                  <a:lnTo>
                    <a:pt x="0" y="127"/>
                  </a:lnTo>
                  <a:lnTo>
                    <a:pt x="0" y="139"/>
                  </a:lnTo>
                  <a:lnTo>
                    <a:pt x="0" y="153"/>
                  </a:lnTo>
                  <a:lnTo>
                    <a:pt x="2" y="166"/>
                  </a:lnTo>
                  <a:lnTo>
                    <a:pt x="5" y="178"/>
                  </a:lnTo>
                  <a:lnTo>
                    <a:pt x="5" y="178"/>
                  </a:lnTo>
                  <a:lnTo>
                    <a:pt x="9" y="191"/>
                  </a:lnTo>
                  <a:lnTo>
                    <a:pt x="12" y="203"/>
                  </a:lnTo>
                  <a:lnTo>
                    <a:pt x="19" y="215"/>
                  </a:lnTo>
                  <a:lnTo>
                    <a:pt x="25" y="226"/>
                  </a:lnTo>
                  <a:lnTo>
                    <a:pt x="31" y="236"/>
                  </a:lnTo>
                  <a:lnTo>
                    <a:pt x="39" y="246"/>
                  </a:lnTo>
                  <a:lnTo>
                    <a:pt x="48" y="255"/>
                  </a:lnTo>
                  <a:lnTo>
                    <a:pt x="56" y="264"/>
                  </a:lnTo>
                  <a:lnTo>
                    <a:pt x="65" y="271"/>
                  </a:lnTo>
                  <a:lnTo>
                    <a:pt x="75" y="279"/>
                  </a:lnTo>
                  <a:lnTo>
                    <a:pt x="85" y="285"/>
                  </a:lnTo>
                  <a:lnTo>
                    <a:pt x="97" y="292"/>
                  </a:lnTo>
                  <a:lnTo>
                    <a:pt x="108" y="297"/>
                  </a:lnTo>
                  <a:lnTo>
                    <a:pt x="119" y="300"/>
                  </a:lnTo>
                  <a:lnTo>
                    <a:pt x="132" y="304"/>
                  </a:lnTo>
                  <a:lnTo>
                    <a:pt x="143" y="307"/>
                  </a:lnTo>
                  <a:lnTo>
                    <a:pt x="143" y="307"/>
                  </a:lnTo>
                  <a:lnTo>
                    <a:pt x="118" y="284"/>
                  </a:lnTo>
                  <a:lnTo>
                    <a:pt x="97" y="263"/>
                  </a:lnTo>
                  <a:lnTo>
                    <a:pt x="79" y="240"/>
                  </a:lnTo>
                  <a:lnTo>
                    <a:pt x="65" y="219"/>
                  </a:lnTo>
                  <a:lnTo>
                    <a:pt x="54" y="196"/>
                  </a:lnTo>
                  <a:lnTo>
                    <a:pt x="46" y="175"/>
                  </a:lnTo>
                  <a:lnTo>
                    <a:pt x="40" y="153"/>
                  </a:lnTo>
                  <a:lnTo>
                    <a:pt x="37" y="132"/>
                  </a:lnTo>
                  <a:lnTo>
                    <a:pt x="36" y="112"/>
                  </a:lnTo>
                  <a:lnTo>
                    <a:pt x="37" y="93"/>
                  </a:lnTo>
                  <a:lnTo>
                    <a:pt x="40" y="74"/>
                  </a:lnTo>
                  <a:lnTo>
                    <a:pt x="44" y="56"/>
                  </a:lnTo>
                  <a:lnTo>
                    <a:pt x="49" y="40"/>
                  </a:lnTo>
                  <a:lnTo>
                    <a:pt x="54" y="25"/>
                  </a:lnTo>
                  <a:lnTo>
                    <a:pt x="59" y="11"/>
                  </a:lnTo>
                  <a:lnTo>
                    <a:pt x="65"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2" name="Freeform 19"/>
            <p:cNvSpPr>
              <a:spLocks/>
            </p:cNvSpPr>
            <p:nvPr/>
          </p:nvSpPr>
          <p:spPr bwMode="auto">
            <a:xfrm>
              <a:off x="5164138" y="68263"/>
              <a:ext cx="217488" cy="495300"/>
            </a:xfrm>
            <a:custGeom>
              <a:avLst/>
              <a:gdLst>
                <a:gd name="T0" fmla="*/ 72 w 137"/>
                <a:gd name="T1" fmla="*/ 0 h 312"/>
                <a:gd name="T2" fmla="*/ 72 w 137"/>
                <a:gd name="T3" fmla="*/ 0 h 312"/>
                <a:gd name="T4" fmla="*/ 67 w 137"/>
                <a:gd name="T5" fmla="*/ 6 h 312"/>
                <a:gd name="T6" fmla="*/ 61 w 137"/>
                <a:gd name="T7" fmla="*/ 12 h 312"/>
                <a:gd name="T8" fmla="*/ 53 w 137"/>
                <a:gd name="T9" fmla="*/ 17 h 312"/>
                <a:gd name="T10" fmla="*/ 43 w 137"/>
                <a:gd name="T11" fmla="*/ 21 h 312"/>
                <a:gd name="T12" fmla="*/ 43 w 137"/>
                <a:gd name="T13" fmla="*/ 21 h 312"/>
                <a:gd name="T14" fmla="*/ 30 w 137"/>
                <a:gd name="T15" fmla="*/ 22 h 312"/>
                <a:gd name="T16" fmla="*/ 19 w 137"/>
                <a:gd name="T17" fmla="*/ 21 h 312"/>
                <a:gd name="T18" fmla="*/ 10 w 137"/>
                <a:gd name="T19" fmla="*/ 19 h 312"/>
                <a:gd name="T20" fmla="*/ 1 w 137"/>
                <a:gd name="T21" fmla="*/ 12 h 312"/>
                <a:gd name="T22" fmla="*/ 1 w 137"/>
                <a:gd name="T23" fmla="*/ 12 h 312"/>
                <a:gd name="T24" fmla="*/ 0 w 137"/>
                <a:gd name="T25" fmla="*/ 40 h 312"/>
                <a:gd name="T26" fmla="*/ 0 w 137"/>
                <a:gd name="T27" fmla="*/ 70 h 312"/>
                <a:gd name="T28" fmla="*/ 1 w 137"/>
                <a:gd name="T29" fmla="*/ 88 h 312"/>
                <a:gd name="T30" fmla="*/ 3 w 137"/>
                <a:gd name="T31" fmla="*/ 106 h 312"/>
                <a:gd name="T32" fmla="*/ 6 w 137"/>
                <a:gd name="T33" fmla="*/ 124 h 312"/>
                <a:gd name="T34" fmla="*/ 10 w 137"/>
                <a:gd name="T35" fmla="*/ 143 h 312"/>
                <a:gd name="T36" fmla="*/ 15 w 137"/>
                <a:gd name="T37" fmla="*/ 163 h 312"/>
                <a:gd name="T38" fmla="*/ 23 w 137"/>
                <a:gd name="T39" fmla="*/ 184 h 312"/>
                <a:gd name="T40" fmla="*/ 30 w 137"/>
                <a:gd name="T41" fmla="*/ 205 h 312"/>
                <a:gd name="T42" fmla="*/ 40 w 137"/>
                <a:gd name="T43" fmla="*/ 226 h 312"/>
                <a:gd name="T44" fmla="*/ 52 w 137"/>
                <a:gd name="T45" fmla="*/ 248 h 312"/>
                <a:gd name="T46" fmla="*/ 66 w 137"/>
                <a:gd name="T47" fmla="*/ 269 h 312"/>
                <a:gd name="T48" fmla="*/ 81 w 137"/>
                <a:gd name="T49" fmla="*/ 291 h 312"/>
                <a:gd name="T50" fmla="*/ 97 w 137"/>
                <a:gd name="T51" fmla="*/ 312 h 312"/>
                <a:gd name="T52" fmla="*/ 97 w 137"/>
                <a:gd name="T53" fmla="*/ 312 h 312"/>
                <a:gd name="T54" fmla="*/ 117 w 137"/>
                <a:gd name="T55" fmla="*/ 308 h 312"/>
                <a:gd name="T56" fmla="*/ 117 w 137"/>
                <a:gd name="T57" fmla="*/ 308 h 312"/>
                <a:gd name="T58" fmla="*/ 129 w 137"/>
                <a:gd name="T59" fmla="*/ 304 h 312"/>
                <a:gd name="T60" fmla="*/ 129 w 137"/>
                <a:gd name="T61" fmla="*/ 304 h 312"/>
                <a:gd name="T62" fmla="*/ 132 w 137"/>
                <a:gd name="T63" fmla="*/ 278 h 312"/>
                <a:gd name="T64" fmla="*/ 136 w 137"/>
                <a:gd name="T65" fmla="*/ 253 h 312"/>
                <a:gd name="T66" fmla="*/ 137 w 137"/>
                <a:gd name="T67" fmla="*/ 228 h 312"/>
                <a:gd name="T68" fmla="*/ 137 w 137"/>
                <a:gd name="T69" fmla="*/ 204 h 312"/>
                <a:gd name="T70" fmla="*/ 136 w 137"/>
                <a:gd name="T71" fmla="*/ 181 h 312"/>
                <a:gd name="T72" fmla="*/ 134 w 137"/>
                <a:gd name="T73" fmla="*/ 160 h 312"/>
                <a:gd name="T74" fmla="*/ 130 w 137"/>
                <a:gd name="T75" fmla="*/ 138 h 312"/>
                <a:gd name="T76" fmla="*/ 125 w 137"/>
                <a:gd name="T77" fmla="*/ 118 h 312"/>
                <a:gd name="T78" fmla="*/ 120 w 137"/>
                <a:gd name="T79" fmla="*/ 100 h 312"/>
                <a:gd name="T80" fmla="*/ 113 w 137"/>
                <a:gd name="T81" fmla="*/ 82 h 312"/>
                <a:gd name="T82" fmla="*/ 107 w 137"/>
                <a:gd name="T83" fmla="*/ 65 h 312"/>
                <a:gd name="T84" fmla="*/ 101 w 137"/>
                <a:gd name="T85" fmla="*/ 50 h 312"/>
                <a:gd name="T86" fmla="*/ 86 w 137"/>
                <a:gd name="T87" fmla="*/ 22 h 312"/>
                <a:gd name="T88" fmla="*/ 72 w 137"/>
                <a:gd name="T89" fmla="*/ 0 h 312"/>
                <a:gd name="T90" fmla="*/ 72 w 137"/>
                <a:gd name="T9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312">
                  <a:moveTo>
                    <a:pt x="72" y="0"/>
                  </a:moveTo>
                  <a:lnTo>
                    <a:pt x="72" y="0"/>
                  </a:lnTo>
                  <a:lnTo>
                    <a:pt x="67" y="6"/>
                  </a:lnTo>
                  <a:lnTo>
                    <a:pt x="61" y="12"/>
                  </a:lnTo>
                  <a:lnTo>
                    <a:pt x="53" y="17"/>
                  </a:lnTo>
                  <a:lnTo>
                    <a:pt x="43" y="21"/>
                  </a:lnTo>
                  <a:lnTo>
                    <a:pt x="43" y="21"/>
                  </a:lnTo>
                  <a:lnTo>
                    <a:pt x="30" y="22"/>
                  </a:lnTo>
                  <a:lnTo>
                    <a:pt x="19" y="21"/>
                  </a:lnTo>
                  <a:lnTo>
                    <a:pt x="10" y="19"/>
                  </a:lnTo>
                  <a:lnTo>
                    <a:pt x="1" y="12"/>
                  </a:lnTo>
                  <a:lnTo>
                    <a:pt x="1" y="12"/>
                  </a:lnTo>
                  <a:lnTo>
                    <a:pt x="0" y="40"/>
                  </a:lnTo>
                  <a:lnTo>
                    <a:pt x="0" y="70"/>
                  </a:lnTo>
                  <a:lnTo>
                    <a:pt x="1" y="88"/>
                  </a:lnTo>
                  <a:lnTo>
                    <a:pt x="3" y="106"/>
                  </a:lnTo>
                  <a:lnTo>
                    <a:pt x="6" y="124"/>
                  </a:lnTo>
                  <a:lnTo>
                    <a:pt x="10" y="143"/>
                  </a:lnTo>
                  <a:lnTo>
                    <a:pt x="15" y="163"/>
                  </a:lnTo>
                  <a:lnTo>
                    <a:pt x="23" y="184"/>
                  </a:lnTo>
                  <a:lnTo>
                    <a:pt x="30" y="205"/>
                  </a:lnTo>
                  <a:lnTo>
                    <a:pt x="40" y="226"/>
                  </a:lnTo>
                  <a:lnTo>
                    <a:pt x="52" y="248"/>
                  </a:lnTo>
                  <a:lnTo>
                    <a:pt x="66" y="269"/>
                  </a:lnTo>
                  <a:lnTo>
                    <a:pt x="81" y="291"/>
                  </a:lnTo>
                  <a:lnTo>
                    <a:pt x="97" y="312"/>
                  </a:lnTo>
                  <a:lnTo>
                    <a:pt x="97" y="312"/>
                  </a:lnTo>
                  <a:lnTo>
                    <a:pt x="117" y="308"/>
                  </a:lnTo>
                  <a:lnTo>
                    <a:pt x="117" y="308"/>
                  </a:lnTo>
                  <a:lnTo>
                    <a:pt x="129" y="304"/>
                  </a:lnTo>
                  <a:lnTo>
                    <a:pt x="129" y="304"/>
                  </a:lnTo>
                  <a:lnTo>
                    <a:pt x="132" y="278"/>
                  </a:lnTo>
                  <a:lnTo>
                    <a:pt x="136" y="253"/>
                  </a:lnTo>
                  <a:lnTo>
                    <a:pt x="137" y="228"/>
                  </a:lnTo>
                  <a:lnTo>
                    <a:pt x="137" y="204"/>
                  </a:lnTo>
                  <a:lnTo>
                    <a:pt x="136" y="181"/>
                  </a:lnTo>
                  <a:lnTo>
                    <a:pt x="134" y="160"/>
                  </a:lnTo>
                  <a:lnTo>
                    <a:pt x="130" y="138"/>
                  </a:lnTo>
                  <a:lnTo>
                    <a:pt x="125" y="118"/>
                  </a:lnTo>
                  <a:lnTo>
                    <a:pt x="120" y="100"/>
                  </a:lnTo>
                  <a:lnTo>
                    <a:pt x="113" y="82"/>
                  </a:lnTo>
                  <a:lnTo>
                    <a:pt x="107" y="65"/>
                  </a:lnTo>
                  <a:lnTo>
                    <a:pt x="101" y="50"/>
                  </a:lnTo>
                  <a:lnTo>
                    <a:pt x="86" y="22"/>
                  </a:lnTo>
                  <a:lnTo>
                    <a:pt x="72" y="0"/>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3" name="Freeform 20"/>
            <p:cNvSpPr>
              <a:spLocks/>
            </p:cNvSpPr>
            <p:nvPr/>
          </p:nvSpPr>
          <p:spPr bwMode="auto">
            <a:xfrm>
              <a:off x="5308601" y="14288"/>
              <a:ext cx="249238" cy="503238"/>
            </a:xfrm>
            <a:custGeom>
              <a:avLst/>
              <a:gdLst>
                <a:gd name="T0" fmla="*/ 152 w 157"/>
                <a:gd name="T1" fmla="*/ 131 h 317"/>
                <a:gd name="T2" fmla="*/ 152 w 157"/>
                <a:gd name="T3" fmla="*/ 131 h 317"/>
                <a:gd name="T4" fmla="*/ 147 w 157"/>
                <a:gd name="T5" fmla="*/ 117 h 317"/>
                <a:gd name="T6" fmla="*/ 142 w 157"/>
                <a:gd name="T7" fmla="*/ 104 h 317"/>
                <a:gd name="T8" fmla="*/ 137 w 157"/>
                <a:gd name="T9" fmla="*/ 92 h 317"/>
                <a:gd name="T10" fmla="*/ 129 w 157"/>
                <a:gd name="T11" fmla="*/ 80 h 317"/>
                <a:gd name="T12" fmla="*/ 122 w 157"/>
                <a:gd name="T13" fmla="*/ 69 h 317"/>
                <a:gd name="T14" fmla="*/ 114 w 157"/>
                <a:gd name="T15" fmla="*/ 59 h 317"/>
                <a:gd name="T16" fmla="*/ 106 w 157"/>
                <a:gd name="T17" fmla="*/ 49 h 317"/>
                <a:gd name="T18" fmla="*/ 95 w 157"/>
                <a:gd name="T19" fmla="*/ 40 h 317"/>
                <a:gd name="T20" fmla="*/ 85 w 157"/>
                <a:gd name="T21" fmla="*/ 33 h 317"/>
                <a:gd name="T22" fmla="*/ 74 w 157"/>
                <a:gd name="T23" fmla="*/ 25 h 317"/>
                <a:gd name="T24" fmla="*/ 63 w 157"/>
                <a:gd name="T25" fmla="*/ 19 h 317"/>
                <a:gd name="T26" fmla="*/ 50 w 157"/>
                <a:gd name="T27" fmla="*/ 14 h 317"/>
                <a:gd name="T28" fmla="*/ 39 w 157"/>
                <a:gd name="T29" fmla="*/ 9 h 317"/>
                <a:gd name="T30" fmla="*/ 26 w 157"/>
                <a:gd name="T31" fmla="*/ 5 h 317"/>
                <a:gd name="T32" fmla="*/ 12 w 157"/>
                <a:gd name="T33" fmla="*/ 2 h 317"/>
                <a:gd name="T34" fmla="*/ 0 w 157"/>
                <a:gd name="T35" fmla="*/ 0 h 317"/>
                <a:gd name="T36" fmla="*/ 0 w 157"/>
                <a:gd name="T37" fmla="*/ 0 h 317"/>
                <a:gd name="T38" fmla="*/ 10 w 157"/>
                <a:gd name="T39" fmla="*/ 7 h 317"/>
                <a:gd name="T40" fmla="*/ 22 w 157"/>
                <a:gd name="T41" fmla="*/ 16 h 317"/>
                <a:gd name="T42" fmla="*/ 34 w 157"/>
                <a:gd name="T43" fmla="*/ 28 h 317"/>
                <a:gd name="T44" fmla="*/ 46 w 157"/>
                <a:gd name="T45" fmla="*/ 39 h 317"/>
                <a:gd name="T46" fmla="*/ 59 w 157"/>
                <a:gd name="T47" fmla="*/ 53 h 317"/>
                <a:gd name="T48" fmla="*/ 70 w 157"/>
                <a:gd name="T49" fmla="*/ 68 h 317"/>
                <a:gd name="T50" fmla="*/ 82 w 157"/>
                <a:gd name="T51" fmla="*/ 85 h 317"/>
                <a:gd name="T52" fmla="*/ 90 w 157"/>
                <a:gd name="T53" fmla="*/ 104 h 317"/>
                <a:gd name="T54" fmla="*/ 99 w 157"/>
                <a:gd name="T55" fmla="*/ 124 h 317"/>
                <a:gd name="T56" fmla="*/ 106 w 157"/>
                <a:gd name="T57" fmla="*/ 146 h 317"/>
                <a:gd name="T58" fmla="*/ 109 w 157"/>
                <a:gd name="T59" fmla="*/ 170 h 317"/>
                <a:gd name="T60" fmla="*/ 109 w 157"/>
                <a:gd name="T61" fmla="*/ 196 h 317"/>
                <a:gd name="T62" fmla="*/ 109 w 157"/>
                <a:gd name="T63" fmla="*/ 209 h 317"/>
                <a:gd name="T64" fmla="*/ 108 w 157"/>
                <a:gd name="T65" fmla="*/ 224 h 317"/>
                <a:gd name="T66" fmla="*/ 106 w 157"/>
                <a:gd name="T67" fmla="*/ 238 h 317"/>
                <a:gd name="T68" fmla="*/ 103 w 157"/>
                <a:gd name="T69" fmla="*/ 253 h 317"/>
                <a:gd name="T70" fmla="*/ 99 w 157"/>
                <a:gd name="T71" fmla="*/ 268 h 317"/>
                <a:gd name="T72" fmla="*/ 94 w 157"/>
                <a:gd name="T73" fmla="*/ 284 h 317"/>
                <a:gd name="T74" fmla="*/ 88 w 157"/>
                <a:gd name="T75" fmla="*/ 301 h 317"/>
                <a:gd name="T76" fmla="*/ 80 w 157"/>
                <a:gd name="T77" fmla="*/ 317 h 317"/>
                <a:gd name="T78" fmla="*/ 80 w 157"/>
                <a:gd name="T79" fmla="*/ 317 h 317"/>
                <a:gd name="T80" fmla="*/ 92 w 157"/>
                <a:gd name="T81" fmla="*/ 309 h 317"/>
                <a:gd name="T82" fmla="*/ 102 w 157"/>
                <a:gd name="T83" fmla="*/ 301 h 317"/>
                <a:gd name="T84" fmla="*/ 111 w 157"/>
                <a:gd name="T85" fmla="*/ 291 h 317"/>
                <a:gd name="T86" fmla="*/ 119 w 157"/>
                <a:gd name="T87" fmla="*/ 282 h 317"/>
                <a:gd name="T88" fmla="*/ 127 w 157"/>
                <a:gd name="T89" fmla="*/ 270 h 317"/>
                <a:gd name="T90" fmla="*/ 134 w 157"/>
                <a:gd name="T91" fmla="*/ 259 h 317"/>
                <a:gd name="T92" fmla="*/ 139 w 157"/>
                <a:gd name="T93" fmla="*/ 248 h 317"/>
                <a:gd name="T94" fmla="*/ 146 w 157"/>
                <a:gd name="T95" fmla="*/ 236 h 317"/>
                <a:gd name="T96" fmla="*/ 150 w 157"/>
                <a:gd name="T97" fmla="*/ 224 h 317"/>
                <a:gd name="T98" fmla="*/ 153 w 157"/>
                <a:gd name="T99" fmla="*/ 211 h 317"/>
                <a:gd name="T100" fmla="*/ 156 w 157"/>
                <a:gd name="T101" fmla="*/ 197 h 317"/>
                <a:gd name="T102" fmla="*/ 157 w 157"/>
                <a:gd name="T103" fmla="*/ 185 h 317"/>
                <a:gd name="T104" fmla="*/ 157 w 157"/>
                <a:gd name="T105" fmla="*/ 171 h 317"/>
                <a:gd name="T106" fmla="*/ 156 w 157"/>
                <a:gd name="T107" fmla="*/ 157 h 317"/>
                <a:gd name="T108" fmla="*/ 155 w 157"/>
                <a:gd name="T109" fmla="*/ 145 h 317"/>
                <a:gd name="T110" fmla="*/ 152 w 157"/>
                <a:gd name="T111" fmla="*/ 131 h 317"/>
                <a:gd name="T112" fmla="*/ 152 w 157"/>
                <a:gd name="T113" fmla="*/ 13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317">
                  <a:moveTo>
                    <a:pt x="152" y="131"/>
                  </a:moveTo>
                  <a:lnTo>
                    <a:pt x="152" y="131"/>
                  </a:lnTo>
                  <a:lnTo>
                    <a:pt x="147" y="117"/>
                  </a:lnTo>
                  <a:lnTo>
                    <a:pt x="142" y="104"/>
                  </a:lnTo>
                  <a:lnTo>
                    <a:pt x="137" y="92"/>
                  </a:lnTo>
                  <a:lnTo>
                    <a:pt x="129" y="80"/>
                  </a:lnTo>
                  <a:lnTo>
                    <a:pt x="122" y="69"/>
                  </a:lnTo>
                  <a:lnTo>
                    <a:pt x="114" y="59"/>
                  </a:lnTo>
                  <a:lnTo>
                    <a:pt x="106" y="49"/>
                  </a:lnTo>
                  <a:lnTo>
                    <a:pt x="95" y="40"/>
                  </a:lnTo>
                  <a:lnTo>
                    <a:pt x="85" y="33"/>
                  </a:lnTo>
                  <a:lnTo>
                    <a:pt x="74" y="25"/>
                  </a:lnTo>
                  <a:lnTo>
                    <a:pt x="63" y="19"/>
                  </a:lnTo>
                  <a:lnTo>
                    <a:pt x="50" y="14"/>
                  </a:lnTo>
                  <a:lnTo>
                    <a:pt x="39" y="9"/>
                  </a:lnTo>
                  <a:lnTo>
                    <a:pt x="26" y="5"/>
                  </a:lnTo>
                  <a:lnTo>
                    <a:pt x="12" y="2"/>
                  </a:lnTo>
                  <a:lnTo>
                    <a:pt x="0" y="0"/>
                  </a:lnTo>
                  <a:lnTo>
                    <a:pt x="0" y="0"/>
                  </a:lnTo>
                  <a:lnTo>
                    <a:pt x="10" y="7"/>
                  </a:lnTo>
                  <a:lnTo>
                    <a:pt x="22" y="16"/>
                  </a:lnTo>
                  <a:lnTo>
                    <a:pt x="34" y="28"/>
                  </a:lnTo>
                  <a:lnTo>
                    <a:pt x="46" y="39"/>
                  </a:lnTo>
                  <a:lnTo>
                    <a:pt x="59" y="53"/>
                  </a:lnTo>
                  <a:lnTo>
                    <a:pt x="70" y="68"/>
                  </a:lnTo>
                  <a:lnTo>
                    <a:pt x="82" y="85"/>
                  </a:lnTo>
                  <a:lnTo>
                    <a:pt x="90" y="104"/>
                  </a:lnTo>
                  <a:lnTo>
                    <a:pt x="99" y="124"/>
                  </a:lnTo>
                  <a:lnTo>
                    <a:pt x="106" y="146"/>
                  </a:lnTo>
                  <a:lnTo>
                    <a:pt x="109" y="170"/>
                  </a:lnTo>
                  <a:lnTo>
                    <a:pt x="109" y="196"/>
                  </a:lnTo>
                  <a:lnTo>
                    <a:pt x="109" y="209"/>
                  </a:lnTo>
                  <a:lnTo>
                    <a:pt x="108" y="224"/>
                  </a:lnTo>
                  <a:lnTo>
                    <a:pt x="106" y="238"/>
                  </a:lnTo>
                  <a:lnTo>
                    <a:pt x="103" y="253"/>
                  </a:lnTo>
                  <a:lnTo>
                    <a:pt x="99" y="268"/>
                  </a:lnTo>
                  <a:lnTo>
                    <a:pt x="94" y="284"/>
                  </a:lnTo>
                  <a:lnTo>
                    <a:pt x="88" y="301"/>
                  </a:lnTo>
                  <a:lnTo>
                    <a:pt x="80" y="317"/>
                  </a:lnTo>
                  <a:lnTo>
                    <a:pt x="80" y="317"/>
                  </a:lnTo>
                  <a:lnTo>
                    <a:pt x="92" y="309"/>
                  </a:lnTo>
                  <a:lnTo>
                    <a:pt x="102" y="301"/>
                  </a:lnTo>
                  <a:lnTo>
                    <a:pt x="111" y="291"/>
                  </a:lnTo>
                  <a:lnTo>
                    <a:pt x="119" y="282"/>
                  </a:lnTo>
                  <a:lnTo>
                    <a:pt x="127" y="270"/>
                  </a:lnTo>
                  <a:lnTo>
                    <a:pt x="134" y="259"/>
                  </a:lnTo>
                  <a:lnTo>
                    <a:pt x="139" y="248"/>
                  </a:lnTo>
                  <a:lnTo>
                    <a:pt x="146" y="236"/>
                  </a:lnTo>
                  <a:lnTo>
                    <a:pt x="150" y="224"/>
                  </a:lnTo>
                  <a:lnTo>
                    <a:pt x="153" y="211"/>
                  </a:lnTo>
                  <a:lnTo>
                    <a:pt x="156" y="197"/>
                  </a:lnTo>
                  <a:lnTo>
                    <a:pt x="157" y="185"/>
                  </a:lnTo>
                  <a:lnTo>
                    <a:pt x="157" y="171"/>
                  </a:lnTo>
                  <a:lnTo>
                    <a:pt x="156" y="157"/>
                  </a:lnTo>
                  <a:lnTo>
                    <a:pt x="155" y="145"/>
                  </a:lnTo>
                  <a:lnTo>
                    <a:pt x="152" y="131"/>
                  </a:lnTo>
                  <a:lnTo>
                    <a:pt x="152"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4" name="Freeform 21"/>
            <p:cNvSpPr>
              <a:spLocks noEditPoints="1"/>
            </p:cNvSpPr>
            <p:nvPr/>
          </p:nvSpPr>
          <p:spPr bwMode="auto">
            <a:xfrm>
              <a:off x="5119688" y="1588"/>
              <a:ext cx="212725" cy="109538"/>
            </a:xfrm>
            <a:custGeom>
              <a:avLst/>
              <a:gdLst>
                <a:gd name="T0" fmla="*/ 28 w 134"/>
                <a:gd name="T1" fmla="*/ 69 h 69"/>
                <a:gd name="T2" fmla="*/ 12 w 134"/>
                <a:gd name="T3" fmla="*/ 64 h 69"/>
                <a:gd name="T4" fmla="*/ 4 w 134"/>
                <a:gd name="T5" fmla="*/ 59 h 69"/>
                <a:gd name="T6" fmla="*/ 0 w 134"/>
                <a:gd name="T7" fmla="*/ 52 h 69"/>
                <a:gd name="T8" fmla="*/ 0 w 134"/>
                <a:gd name="T9" fmla="*/ 48 h 69"/>
                <a:gd name="T10" fmla="*/ 2 w 134"/>
                <a:gd name="T11" fmla="*/ 39 h 69"/>
                <a:gd name="T12" fmla="*/ 9 w 134"/>
                <a:gd name="T13" fmla="*/ 29 h 69"/>
                <a:gd name="T14" fmla="*/ 17 w 134"/>
                <a:gd name="T15" fmla="*/ 24 h 69"/>
                <a:gd name="T16" fmla="*/ 36 w 134"/>
                <a:gd name="T17" fmla="*/ 14 h 69"/>
                <a:gd name="T18" fmla="*/ 60 w 134"/>
                <a:gd name="T19" fmla="*/ 5 h 69"/>
                <a:gd name="T20" fmla="*/ 72 w 134"/>
                <a:gd name="T21" fmla="*/ 3 h 69"/>
                <a:gd name="T22" fmla="*/ 95 w 134"/>
                <a:gd name="T23" fmla="*/ 0 h 69"/>
                <a:gd name="T24" fmla="*/ 105 w 134"/>
                <a:gd name="T25" fmla="*/ 2 h 69"/>
                <a:gd name="T26" fmla="*/ 123 w 134"/>
                <a:gd name="T27" fmla="*/ 5 h 69"/>
                <a:gd name="T28" fmla="*/ 129 w 134"/>
                <a:gd name="T29" fmla="*/ 10 h 69"/>
                <a:gd name="T30" fmla="*/ 134 w 134"/>
                <a:gd name="T31" fmla="*/ 18 h 69"/>
                <a:gd name="T32" fmla="*/ 134 w 134"/>
                <a:gd name="T33" fmla="*/ 23 h 69"/>
                <a:gd name="T34" fmla="*/ 131 w 134"/>
                <a:gd name="T35" fmla="*/ 30 h 69"/>
                <a:gd name="T36" fmla="*/ 124 w 134"/>
                <a:gd name="T37" fmla="*/ 41 h 69"/>
                <a:gd name="T38" fmla="*/ 116 w 134"/>
                <a:gd name="T39" fmla="*/ 47 h 69"/>
                <a:gd name="T40" fmla="*/ 97 w 134"/>
                <a:gd name="T41" fmla="*/ 57 h 69"/>
                <a:gd name="T42" fmla="*/ 75 w 134"/>
                <a:gd name="T43" fmla="*/ 64 h 69"/>
                <a:gd name="T44" fmla="*/ 62 w 134"/>
                <a:gd name="T45" fmla="*/ 67 h 69"/>
                <a:gd name="T46" fmla="*/ 38 w 134"/>
                <a:gd name="T47" fmla="*/ 69 h 69"/>
                <a:gd name="T48" fmla="*/ 28 w 134"/>
                <a:gd name="T49" fmla="*/ 69 h 69"/>
                <a:gd name="T50" fmla="*/ 116 w 134"/>
                <a:gd name="T51" fmla="*/ 25 h 69"/>
                <a:gd name="T52" fmla="*/ 118 w 134"/>
                <a:gd name="T53" fmla="*/ 23 h 69"/>
                <a:gd name="T54" fmla="*/ 115 w 134"/>
                <a:gd name="T55" fmla="*/ 20 h 69"/>
                <a:gd name="T56" fmla="*/ 104 w 134"/>
                <a:gd name="T57" fmla="*/ 18 h 69"/>
                <a:gd name="T58" fmla="*/ 95 w 134"/>
                <a:gd name="T59" fmla="*/ 17 h 69"/>
                <a:gd name="T60" fmla="*/ 75 w 134"/>
                <a:gd name="T61" fmla="*/ 19 h 69"/>
                <a:gd name="T62" fmla="*/ 63 w 134"/>
                <a:gd name="T63" fmla="*/ 22 h 69"/>
                <a:gd name="T64" fmla="*/ 33 w 134"/>
                <a:gd name="T65" fmla="*/ 33 h 69"/>
                <a:gd name="T66" fmla="*/ 18 w 134"/>
                <a:gd name="T67" fmla="*/ 46 h 69"/>
                <a:gd name="T68" fmla="*/ 17 w 134"/>
                <a:gd name="T69" fmla="*/ 48 h 69"/>
                <a:gd name="T70" fmla="*/ 19 w 134"/>
                <a:gd name="T71" fmla="*/ 51 h 69"/>
                <a:gd name="T72" fmla="*/ 23 w 134"/>
                <a:gd name="T73" fmla="*/ 52 h 69"/>
                <a:gd name="T74" fmla="*/ 31 w 134"/>
                <a:gd name="T75" fmla="*/ 53 h 69"/>
                <a:gd name="T76" fmla="*/ 48 w 134"/>
                <a:gd name="T77" fmla="*/ 53 h 69"/>
                <a:gd name="T78" fmla="*/ 71 w 134"/>
                <a:gd name="T79" fmla="*/ 49 h 69"/>
                <a:gd name="T80" fmla="*/ 86 w 134"/>
                <a:gd name="T81" fmla="*/ 44 h 69"/>
                <a:gd name="T82" fmla="*/ 110 w 134"/>
                <a:gd name="T83" fmla="*/ 32 h 69"/>
                <a:gd name="T84" fmla="*/ 116 w 134"/>
                <a:gd name="T85"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69">
                  <a:moveTo>
                    <a:pt x="28" y="69"/>
                  </a:moveTo>
                  <a:lnTo>
                    <a:pt x="28" y="69"/>
                  </a:lnTo>
                  <a:lnTo>
                    <a:pt x="19" y="68"/>
                  </a:lnTo>
                  <a:lnTo>
                    <a:pt x="12" y="64"/>
                  </a:lnTo>
                  <a:lnTo>
                    <a:pt x="8" y="63"/>
                  </a:lnTo>
                  <a:lnTo>
                    <a:pt x="4" y="59"/>
                  </a:lnTo>
                  <a:lnTo>
                    <a:pt x="2" y="57"/>
                  </a:lnTo>
                  <a:lnTo>
                    <a:pt x="0" y="52"/>
                  </a:lnTo>
                  <a:lnTo>
                    <a:pt x="0" y="52"/>
                  </a:lnTo>
                  <a:lnTo>
                    <a:pt x="0" y="48"/>
                  </a:lnTo>
                  <a:lnTo>
                    <a:pt x="0" y="43"/>
                  </a:lnTo>
                  <a:lnTo>
                    <a:pt x="2" y="39"/>
                  </a:lnTo>
                  <a:lnTo>
                    <a:pt x="4" y="36"/>
                  </a:lnTo>
                  <a:lnTo>
                    <a:pt x="9" y="29"/>
                  </a:lnTo>
                  <a:lnTo>
                    <a:pt x="17" y="24"/>
                  </a:lnTo>
                  <a:lnTo>
                    <a:pt x="17" y="24"/>
                  </a:lnTo>
                  <a:lnTo>
                    <a:pt x="26" y="19"/>
                  </a:lnTo>
                  <a:lnTo>
                    <a:pt x="36" y="14"/>
                  </a:lnTo>
                  <a:lnTo>
                    <a:pt x="47" y="9"/>
                  </a:lnTo>
                  <a:lnTo>
                    <a:pt x="60" y="5"/>
                  </a:lnTo>
                  <a:lnTo>
                    <a:pt x="60" y="5"/>
                  </a:lnTo>
                  <a:lnTo>
                    <a:pt x="72" y="3"/>
                  </a:lnTo>
                  <a:lnTo>
                    <a:pt x="84" y="2"/>
                  </a:lnTo>
                  <a:lnTo>
                    <a:pt x="95" y="0"/>
                  </a:lnTo>
                  <a:lnTo>
                    <a:pt x="105" y="2"/>
                  </a:lnTo>
                  <a:lnTo>
                    <a:pt x="105" y="2"/>
                  </a:lnTo>
                  <a:lnTo>
                    <a:pt x="114" y="3"/>
                  </a:lnTo>
                  <a:lnTo>
                    <a:pt x="123" y="5"/>
                  </a:lnTo>
                  <a:lnTo>
                    <a:pt x="126" y="8"/>
                  </a:lnTo>
                  <a:lnTo>
                    <a:pt x="129" y="10"/>
                  </a:lnTo>
                  <a:lnTo>
                    <a:pt x="131" y="14"/>
                  </a:lnTo>
                  <a:lnTo>
                    <a:pt x="134" y="18"/>
                  </a:lnTo>
                  <a:lnTo>
                    <a:pt x="134" y="18"/>
                  </a:lnTo>
                  <a:lnTo>
                    <a:pt x="134" y="23"/>
                  </a:lnTo>
                  <a:lnTo>
                    <a:pt x="133" y="27"/>
                  </a:lnTo>
                  <a:lnTo>
                    <a:pt x="131" y="30"/>
                  </a:lnTo>
                  <a:lnTo>
                    <a:pt x="130" y="34"/>
                  </a:lnTo>
                  <a:lnTo>
                    <a:pt x="124" y="41"/>
                  </a:lnTo>
                  <a:lnTo>
                    <a:pt x="116" y="47"/>
                  </a:lnTo>
                  <a:lnTo>
                    <a:pt x="116" y="47"/>
                  </a:lnTo>
                  <a:lnTo>
                    <a:pt x="109" y="52"/>
                  </a:lnTo>
                  <a:lnTo>
                    <a:pt x="97" y="57"/>
                  </a:lnTo>
                  <a:lnTo>
                    <a:pt x="87" y="61"/>
                  </a:lnTo>
                  <a:lnTo>
                    <a:pt x="75" y="64"/>
                  </a:lnTo>
                  <a:lnTo>
                    <a:pt x="75" y="64"/>
                  </a:lnTo>
                  <a:lnTo>
                    <a:pt x="62" y="67"/>
                  </a:lnTo>
                  <a:lnTo>
                    <a:pt x="50" y="69"/>
                  </a:lnTo>
                  <a:lnTo>
                    <a:pt x="38" y="69"/>
                  </a:lnTo>
                  <a:lnTo>
                    <a:pt x="28" y="69"/>
                  </a:lnTo>
                  <a:lnTo>
                    <a:pt x="28" y="69"/>
                  </a:lnTo>
                  <a:close/>
                  <a:moveTo>
                    <a:pt x="116" y="25"/>
                  </a:moveTo>
                  <a:lnTo>
                    <a:pt x="116" y="25"/>
                  </a:lnTo>
                  <a:lnTo>
                    <a:pt x="118" y="23"/>
                  </a:lnTo>
                  <a:lnTo>
                    <a:pt x="118" y="23"/>
                  </a:lnTo>
                  <a:lnTo>
                    <a:pt x="115" y="20"/>
                  </a:lnTo>
                  <a:lnTo>
                    <a:pt x="115" y="20"/>
                  </a:lnTo>
                  <a:lnTo>
                    <a:pt x="110" y="19"/>
                  </a:lnTo>
                  <a:lnTo>
                    <a:pt x="104" y="18"/>
                  </a:lnTo>
                  <a:lnTo>
                    <a:pt x="104" y="18"/>
                  </a:lnTo>
                  <a:lnTo>
                    <a:pt x="95" y="17"/>
                  </a:lnTo>
                  <a:lnTo>
                    <a:pt x="85" y="18"/>
                  </a:lnTo>
                  <a:lnTo>
                    <a:pt x="75" y="19"/>
                  </a:lnTo>
                  <a:lnTo>
                    <a:pt x="63" y="22"/>
                  </a:lnTo>
                  <a:lnTo>
                    <a:pt x="63" y="22"/>
                  </a:lnTo>
                  <a:lnTo>
                    <a:pt x="47" y="27"/>
                  </a:lnTo>
                  <a:lnTo>
                    <a:pt x="33" y="33"/>
                  </a:lnTo>
                  <a:lnTo>
                    <a:pt x="23" y="39"/>
                  </a:lnTo>
                  <a:lnTo>
                    <a:pt x="18" y="46"/>
                  </a:lnTo>
                  <a:lnTo>
                    <a:pt x="18" y="46"/>
                  </a:lnTo>
                  <a:lnTo>
                    <a:pt x="17" y="48"/>
                  </a:lnTo>
                  <a:lnTo>
                    <a:pt x="17" y="48"/>
                  </a:lnTo>
                  <a:lnTo>
                    <a:pt x="19" y="51"/>
                  </a:lnTo>
                  <a:lnTo>
                    <a:pt x="19" y="51"/>
                  </a:lnTo>
                  <a:lnTo>
                    <a:pt x="23" y="52"/>
                  </a:lnTo>
                  <a:lnTo>
                    <a:pt x="31" y="53"/>
                  </a:lnTo>
                  <a:lnTo>
                    <a:pt x="31" y="53"/>
                  </a:lnTo>
                  <a:lnTo>
                    <a:pt x="38" y="53"/>
                  </a:lnTo>
                  <a:lnTo>
                    <a:pt x="48" y="53"/>
                  </a:lnTo>
                  <a:lnTo>
                    <a:pt x="60" y="52"/>
                  </a:lnTo>
                  <a:lnTo>
                    <a:pt x="71" y="49"/>
                  </a:lnTo>
                  <a:lnTo>
                    <a:pt x="71" y="49"/>
                  </a:lnTo>
                  <a:lnTo>
                    <a:pt x="86" y="44"/>
                  </a:lnTo>
                  <a:lnTo>
                    <a:pt x="100" y="38"/>
                  </a:lnTo>
                  <a:lnTo>
                    <a:pt x="110" y="32"/>
                  </a:lnTo>
                  <a:lnTo>
                    <a:pt x="116" y="25"/>
                  </a:lnTo>
                  <a:lnTo>
                    <a:pt x="11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5" name="Freeform 22"/>
            <p:cNvSpPr>
              <a:spLocks/>
            </p:cNvSpPr>
            <p:nvPr/>
          </p:nvSpPr>
          <p:spPr bwMode="auto">
            <a:xfrm>
              <a:off x="5627688" y="368300"/>
              <a:ext cx="30163" cy="33338"/>
            </a:xfrm>
            <a:custGeom>
              <a:avLst/>
              <a:gdLst>
                <a:gd name="T0" fmla="*/ 19 w 19"/>
                <a:gd name="T1" fmla="*/ 7 h 21"/>
                <a:gd name="T2" fmla="*/ 19 w 19"/>
                <a:gd name="T3" fmla="*/ 7 h 21"/>
                <a:gd name="T4" fmla="*/ 1 w 19"/>
                <a:gd name="T5" fmla="*/ 21 h 21"/>
                <a:gd name="T6" fmla="*/ 1 w 19"/>
                <a:gd name="T7" fmla="*/ 21 h 21"/>
                <a:gd name="T8" fmla="*/ 0 w 19"/>
                <a:gd name="T9" fmla="*/ 0 h 21"/>
                <a:gd name="T10" fmla="*/ 0 w 19"/>
                <a:gd name="T11" fmla="*/ 0 h 21"/>
                <a:gd name="T12" fmla="*/ 6 w 19"/>
                <a:gd name="T13" fmla="*/ 3 h 21"/>
                <a:gd name="T14" fmla="*/ 6 w 19"/>
                <a:gd name="T15" fmla="*/ 3 h 21"/>
                <a:gd name="T16" fmla="*/ 19 w 19"/>
                <a:gd name="T17" fmla="*/ 7 h 21"/>
                <a:gd name="T18" fmla="*/ 19 w 19"/>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9" y="7"/>
                  </a:moveTo>
                  <a:lnTo>
                    <a:pt x="19" y="7"/>
                  </a:lnTo>
                  <a:lnTo>
                    <a:pt x="1" y="21"/>
                  </a:lnTo>
                  <a:lnTo>
                    <a:pt x="1" y="21"/>
                  </a:lnTo>
                  <a:lnTo>
                    <a:pt x="0" y="0"/>
                  </a:lnTo>
                  <a:lnTo>
                    <a:pt x="0" y="0"/>
                  </a:lnTo>
                  <a:lnTo>
                    <a:pt x="6" y="3"/>
                  </a:lnTo>
                  <a:lnTo>
                    <a:pt x="6" y="3"/>
                  </a:lnTo>
                  <a:lnTo>
                    <a:pt x="19" y="7"/>
                  </a:lnTo>
                  <a:lnTo>
                    <a:pt x="1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Freeform 23"/>
            <p:cNvSpPr>
              <a:spLocks/>
            </p:cNvSpPr>
            <p:nvPr/>
          </p:nvSpPr>
          <p:spPr bwMode="auto">
            <a:xfrm>
              <a:off x="5716588" y="93663"/>
              <a:ext cx="174625" cy="295275"/>
            </a:xfrm>
            <a:custGeom>
              <a:avLst/>
              <a:gdLst>
                <a:gd name="T0" fmla="*/ 81 w 110"/>
                <a:gd name="T1" fmla="*/ 0 h 186"/>
                <a:gd name="T2" fmla="*/ 81 w 110"/>
                <a:gd name="T3" fmla="*/ 0 h 186"/>
                <a:gd name="T4" fmla="*/ 91 w 110"/>
                <a:gd name="T5" fmla="*/ 13 h 186"/>
                <a:gd name="T6" fmla="*/ 99 w 110"/>
                <a:gd name="T7" fmla="*/ 25 h 186"/>
                <a:gd name="T8" fmla="*/ 105 w 110"/>
                <a:gd name="T9" fmla="*/ 40 h 186"/>
                <a:gd name="T10" fmla="*/ 109 w 110"/>
                <a:gd name="T11" fmla="*/ 56 h 186"/>
                <a:gd name="T12" fmla="*/ 110 w 110"/>
                <a:gd name="T13" fmla="*/ 72 h 186"/>
                <a:gd name="T14" fmla="*/ 110 w 110"/>
                <a:gd name="T15" fmla="*/ 88 h 186"/>
                <a:gd name="T16" fmla="*/ 107 w 110"/>
                <a:gd name="T17" fmla="*/ 103 h 186"/>
                <a:gd name="T18" fmla="*/ 101 w 110"/>
                <a:gd name="T19" fmla="*/ 120 h 186"/>
                <a:gd name="T20" fmla="*/ 101 w 110"/>
                <a:gd name="T21" fmla="*/ 120 h 186"/>
                <a:gd name="T22" fmla="*/ 93 w 110"/>
                <a:gd name="T23" fmla="*/ 135 h 186"/>
                <a:gd name="T24" fmla="*/ 84 w 110"/>
                <a:gd name="T25" fmla="*/ 147 h 186"/>
                <a:gd name="T26" fmla="*/ 73 w 110"/>
                <a:gd name="T27" fmla="*/ 159 h 186"/>
                <a:gd name="T28" fmla="*/ 60 w 110"/>
                <a:gd name="T29" fmla="*/ 169 h 186"/>
                <a:gd name="T30" fmla="*/ 46 w 110"/>
                <a:gd name="T31" fmla="*/ 176 h 186"/>
                <a:gd name="T32" fmla="*/ 31 w 110"/>
                <a:gd name="T33" fmla="*/ 181 h 186"/>
                <a:gd name="T34" fmla="*/ 15 w 110"/>
                <a:gd name="T35" fmla="*/ 185 h 186"/>
                <a:gd name="T36" fmla="*/ 0 w 110"/>
                <a:gd name="T37" fmla="*/ 186 h 186"/>
                <a:gd name="T38" fmla="*/ 0 w 110"/>
                <a:gd name="T39" fmla="*/ 186 h 186"/>
                <a:gd name="T40" fmla="*/ 17 w 110"/>
                <a:gd name="T41" fmla="*/ 175 h 186"/>
                <a:gd name="T42" fmla="*/ 34 w 110"/>
                <a:gd name="T43" fmla="*/ 164 h 186"/>
                <a:gd name="T44" fmla="*/ 47 w 110"/>
                <a:gd name="T45" fmla="*/ 151 h 186"/>
                <a:gd name="T46" fmla="*/ 59 w 110"/>
                <a:gd name="T47" fmla="*/ 139 h 186"/>
                <a:gd name="T48" fmla="*/ 67 w 110"/>
                <a:gd name="T49" fmla="*/ 126 h 186"/>
                <a:gd name="T50" fmla="*/ 75 w 110"/>
                <a:gd name="T51" fmla="*/ 113 h 186"/>
                <a:gd name="T52" fmla="*/ 81 w 110"/>
                <a:gd name="T53" fmla="*/ 100 h 186"/>
                <a:gd name="T54" fmla="*/ 85 w 110"/>
                <a:gd name="T55" fmla="*/ 87 h 186"/>
                <a:gd name="T56" fmla="*/ 88 w 110"/>
                <a:gd name="T57" fmla="*/ 74 h 186"/>
                <a:gd name="T58" fmla="*/ 89 w 110"/>
                <a:gd name="T59" fmla="*/ 62 h 186"/>
                <a:gd name="T60" fmla="*/ 90 w 110"/>
                <a:gd name="T61" fmla="*/ 49 h 186"/>
                <a:gd name="T62" fmla="*/ 89 w 110"/>
                <a:gd name="T63" fmla="*/ 38 h 186"/>
                <a:gd name="T64" fmla="*/ 86 w 110"/>
                <a:gd name="T65" fmla="*/ 18 h 186"/>
                <a:gd name="T66" fmla="*/ 81 w 110"/>
                <a:gd name="T67" fmla="*/ 0 h 186"/>
                <a:gd name="T68" fmla="*/ 81 w 110"/>
                <a:gd name="T6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86">
                  <a:moveTo>
                    <a:pt x="81" y="0"/>
                  </a:moveTo>
                  <a:lnTo>
                    <a:pt x="81" y="0"/>
                  </a:lnTo>
                  <a:lnTo>
                    <a:pt x="91" y="13"/>
                  </a:lnTo>
                  <a:lnTo>
                    <a:pt x="99" y="25"/>
                  </a:lnTo>
                  <a:lnTo>
                    <a:pt x="105" y="40"/>
                  </a:lnTo>
                  <a:lnTo>
                    <a:pt x="109" y="56"/>
                  </a:lnTo>
                  <a:lnTo>
                    <a:pt x="110" y="72"/>
                  </a:lnTo>
                  <a:lnTo>
                    <a:pt x="110" y="88"/>
                  </a:lnTo>
                  <a:lnTo>
                    <a:pt x="107" y="103"/>
                  </a:lnTo>
                  <a:lnTo>
                    <a:pt x="101" y="120"/>
                  </a:lnTo>
                  <a:lnTo>
                    <a:pt x="101" y="120"/>
                  </a:lnTo>
                  <a:lnTo>
                    <a:pt x="93" y="135"/>
                  </a:lnTo>
                  <a:lnTo>
                    <a:pt x="84" y="147"/>
                  </a:lnTo>
                  <a:lnTo>
                    <a:pt x="73" y="159"/>
                  </a:lnTo>
                  <a:lnTo>
                    <a:pt x="60" y="169"/>
                  </a:lnTo>
                  <a:lnTo>
                    <a:pt x="46" y="176"/>
                  </a:lnTo>
                  <a:lnTo>
                    <a:pt x="31" y="181"/>
                  </a:lnTo>
                  <a:lnTo>
                    <a:pt x="15" y="185"/>
                  </a:lnTo>
                  <a:lnTo>
                    <a:pt x="0" y="186"/>
                  </a:lnTo>
                  <a:lnTo>
                    <a:pt x="0" y="186"/>
                  </a:lnTo>
                  <a:lnTo>
                    <a:pt x="17" y="175"/>
                  </a:lnTo>
                  <a:lnTo>
                    <a:pt x="34" y="164"/>
                  </a:lnTo>
                  <a:lnTo>
                    <a:pt x="47" y="151"/>
                  </a:lnTo>
                  <a:lnTo>
                    <a:pt x="59" y="139"/>
                  </a:lnTo>
                  <a:lnTo>
                    <a:pt x="67" y="126"/>
                  </a:lnTo>
                  <a:lnTo>
                    <a:pt x="75" y="113"/>
                  </a:lnTo>
                  <a:lnTo>
                    <a:pt x="81" y="100"/>
                  </a:lnTo>
                  <a:lnTo>
                    <a:pt x="85" y="87"/>
                  </a:lnTo>
                  <a:lnTo>
                    <a:pt x="88" y="74"/>
                  </a:lnTo>
                  <a:lnTo>
                    <a:pt x="89" y="62"/>
                  </a:lnTo>
                  <a:lnTo>
                    <a:pt x="90" y="49"/>
                  </a:lnTo>
                  <a:lnTo>
                    <a:pt x="89" y="38"/>
                  </a:lnTo>
                  <a:lnTo>
                    <a:pt x="86" y="18"/>
                  </a:lnTo>
                  <a:lnTo>
                    <a:pt x="81" y="0"/>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Freeform 24"/>
            <p:cNvSpPr>
              <a:spLocks/>
            </p:cNvSpPr>
            <p:nvPr/>
          </p:nvSpPr>
          <p:spPr bwMode="auto">
            <a:xfrm>
              <a:off x="5632451" y="71438"/>
              <a:ext cx="174625" cy="309563"/>
            </a:xfrm>
            <a:custGeom>
              <a:avLst/>
              <a:gdLst>
                <a:gd name="T0" fmla="*/ 68 w 110"/>
                <a:gd name="T1" fmla="*/ 0 h 195"/>
                <a:gd name="T2" fmla="*/ 68 w 110"/>
                <a:gd name="T3" fmla="*/ 0 h 195"/>
                <a:gd name="T4" fmla="*/ 70 w 110"/>
                <a:gd name="T5" fmla="*/ 5 h 195"/>
                <a:gd name="T6" fmla="*/ 74 w 110"/>
                <a:gd name="T7" fmla="*/ 9 h 195"/>
                <a:gd name="T8" fmla="*/ 78 w 110"/>
                <a:gd name="T9" fmla="*/ 14 h 195"/>
                <a:gd name="T10" fmla="*/ 84 w 110"/>
                <a:gd name="T11" fmla="*/ 17 h 195"/>
                <a:gd name="T12" fmla="*/ 84 w 110"/>
                <a:gd name="T13" fmla="*/ 17 h 195"/>
                <a:gd name="T14" fmla="*/ 92 w 110"/>
                <a:gd name="T15" fmla="*/ 19 h 195"/>
                <a:gd name="T16" fmla="*/ 99 w 110"/>
                <a:gd name="T17" fmla="*/ 19 h 195"/>
                <a:gd name="T18" fmla="*/ 105 w 110"/>
                <a:gd name="T19" fmla="*/ 18 h 195"/>
                <a:gd name="T20" fmla="*/ 110 w 110"/>
                <a:gd name="T21" fmla="*/ 15 h 195"/>
                <a:gd name="T22" fmla="*/ 110 w 110"/>
                <a:gd name="T23" fmla="*/ 15 h 195"/>
                <a:gd name="T24" fmla="*/ 109 w 110"/>
                <a:gd name="T25" fmla="*/ 33 h 195"/>
                <a:gd name="T26" fmla="*/ 105 w 110"/>
                <a:gd name="T27" fmla="*/ 53 h 195"/>
                <a:gd name="T28" fmla="*/ 100 w 110"/>
                <a:gd name="T29" fmla="*/ 75 h 195"/>
                <a:gd name="T30" fmla="*/ 92 w 110"/>
                <a:gd name="T31" fmla="*/ 98 h 195"/>
                <a:gd name="T32" fmla="*/ 87 w 110"/>
                <a:gd name="T33" fmla="*/ 110 h 195"/>
                <a:gd name="T34" fmla="*/ 80 w 110"/>
                <a:gd name="T35" fmla="*/ 122 h 195"/>
                <a:gd name="T36" fmla="*/ 73 w 110"/>
                <a:gd name="T37" fmla="*/ 135 h 195"/>
                <a:gd name="T38" fmla="*/ 64 w 110"/>
                <a:gd name="T39" fmla="*/ 148 h 195"/>
                <a:gd name="T40" fmla="*/ 54 w 110"/>
                <a:gd name="T41" fmla="*/ 160 h 195"/>
                <a:gd name="T42" fmla="*/ 44 w 110"/>
                <a:gd name="T43" fmla="*/ 172 h 195"/>
                <a:gd name="T44" fmla="*/ 32 w 110"/>
                <a:gd name="T45" fmla="*/ 184 h 195"/>
                <a:gd name="T46" fmla="*/ 19 w 110"/>
                <a:gd name="T47" fmla="*/ 195 h 195"/>
                <a:gd name="T48" fmla="*/ 19 w 110"/>
                <a:gd name="T49" fmla="*/ 195 h 195"/>
                <a:gd name="T50" fmla="*/ 6 w 110"/>
                <a:gd name="T51" fmla="*/ 192 h 195"/>
                <a:gd name="T52" fmla="*/ 6 w 110"/>
                <a:gd name="T53" fmla="*/ 192 h 195"/>
                <a:gd name="T54" fmla="*/ 0 w 110"/>
                <a:gd name="T55" fmla="*/ 188 h 195"/>
                <a:gd name="T56" fmla="*/ 0 w 110"/>
                <a:gd name="T57" fmla="*/ 188 h 195"/>
                <a:gd name="T58" fmla="*/ 0 w 110"/>
                <a:gd name="T59" fmla="*/ 170 h 195"/>
                <a:gd name="T60" fmla="*/ 0 w 110"/>
                <a:gd name="T61" fmla="*/ 154 h 195"/>
                <a:gd name="T62" fmla="*/ 2 w 110"/>
                <a:gd name="T63" fmla="*/ 139 h 195"/>
                <a:gd name="T64" fmla="*/ 5 w 110"/>
                <a:gd name="T65" fmla="*/ 124 h 195"/>
                <a:gd name="T66" fmla="*/ 7 w 110"/>
                <a:gd name="T67" fmla="*/ 109 h 195"/>
                <a:gd name="T68" fmla="*/ 12 w 110"/>
                <a:gd name="T69" fmla="*/ 95 h 195"/>
                <a:gd name="T70" fmla="*/ 21 w 110"/>
                <a:gd name="T71" fmla="*/ 71 h 195"/>
                <a:gd name="T72" fmla="*/ 32 w 110"/>
                <a:gd name="T73" fmla="*/ 48 h 195"/>
                <a:gd name="T74" fmla="*/ 44 w 110"/>
                <a:gd name="T75" fmla="*/ 29 h 195"/>
                <a:gd name="T76" fmla="*/ 56 w 110"/>
                <a:gd name="T77" fmla="*/ 13 h 195"/>
                <a:gd name="T78" fmla="*/ 68 w 110"/>
                <a:gd name="T79" fmla="*/ 0 h 195"/>
                <a:gd name="T80" fmla="*/ 68 w 110"/>
                <a:gd name="T8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95">
                  <a:moveTo>
                    <a:pt x="68" y="0"/>
                  </a:moveTo>
                  <a:lnTo>
                    <a:pt x="68" y="0"/>
                  </a:lnTo>
                  <a:lnTo>
                    <a:pt x="70" y="5"/>
                  </a:lnTo>
                  <a:lnTo>
                    <a:pt x="74" y="9"/>
                  </a:lnTo>
                  <a:lnTo>
                    <a:pt x="78" y="14"/>
                  </a:lnTo>
                  <a:lnTo>
                    <a:pt x="84" y="17"/>
                  </a:lnTo>
                  <a:lnTo>
                    <a:pt x="84" y="17"/>
                  </a:lnTo>
                  <a:lnTo>
                    <a:pt x="92" y="19"/>
                  </a:lnTo>
                  <a:lnTo>
                    <a:pt x="99" y="19"/>
                  </a:lnTo>
                  <a:lnTo>
                    <a:pt x="105" y="18"/>
                  </a:lnTo>
                  <a:lnTo>
                    <a:pt x="110" y="15"/>
                  </a:lnTo>
                  <a:lnTo>
                    <a:pt x="110" y="15"/>
                  </a:lnTo>
                  <a:lnTo>
                    <a:pt x="109" y="33"/>
                  </a:lnTo>
                  <a:lnTo>
                    <a:pt x="105" y="53"/>
                  </a:lnTo>
                  <a:lnTo>
                    <a:pt x="100" y="75"/>
                  </a:lnTo>
                  <a:lnTo>
                    <a:pt x="92" y="98"/>
                  </a:lnTo>
                  <a:lnTo>
                    <a:pt x="87" y="110"/>
                  </a:lnTo>
                  <a:lnTo>
                    <a:pt x="80" y="122"/>
                  </a:lnTo>
                  <a:lnTo>
                    <a:pt x="73" y="135"/>
                  </a:lnTo>
                  <a:lnTo>
                    <a:pt x="64" y="148"/>
                  </a:lnTo>
                  <a:lnTo>
                    <a:pt x="54" y="160"/>
                  </a:lnTo>
                  <a:lnTo>
                    <a:pt x="44" y="172"/>
                  </a:lnTo>
                  <a:lnTo>
                    <a:pt x="32" y="184"/>
                  </a:lnTo>
                  <a:lnTo>
                    <a:pt x="19" y="195"/>
                  </a:lnTo>
                  <a:lnTo>
                    <a:pt x="19" y="195"/>
                  </a:lnTo>
                  <a:lnTo>
                    <a:pt x="6" y="192"/>
                  </a:lnTo>
                  <a:lnTo>
                    <a:pt x="6" y="192"/>
                  </a:lnTo>
                  <a:lnTo>
                    <a:pt x="0" y="188"/>
                  </a:lnTo>
                  <a:lnTo>
                    <a:pt x="0" y="188"/>
                  </a:lnTo>
                  <a:lnTo>
                    <a:pt x="0" y="170"/>
                  </a:lnTo>
                  <a:lnTo>
                    <a:pt x="0" y="154"/>
                  </a:lnTo>
                  <a:lnTo>
                    <a:pt x="2" y="139"/>
                  </a:lnTo>
                  <a:lnTo>
                    <a:pt x="5" y="124"/>
                  </a:lnTo>
                  <a:lnTo>
                    <a:pt x="7" y="109"/>
                  </a:lnTo>
                  <a:lnTo>
                    <a:pt x="12" y="95"/>
                  </a:lnTo>
                  <a:lnTo>
                    <a:pt x="21" y="71"/>
                  </a:lnTo>
                  <a:lnTo>
                    <a:pt x="32" y="48"/>
                  </a:lnTo>
                  <a:lnTo>
                    <a:pt x="44" y="29"/>
                  </a:lnTo>
                  <a:lnTo>
                    <a:pt x="56" y="13"/>
                  </a:lnTo>
                  <a:lnTo>
                    <a:pt x="68" y="0"/>
                  </a:lnTo>
                  <a:lnTo>
                    <a:pt x="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8" name="Freeform 25"/>
            <p:cNvSpPr>
              <a:spLocks noEditPoints="1"/>
            </p:cNvSpPr>
            <p:nvPr/>
          </p:nvSpPr>
          <p:spPr bwMode="auto">
            <a:xfrm>
              <a:off x="5707063" y="30163"/>
              <a:ext cx="133350" cy="80963"/>
            </a:xfrm>
            <a:custGeom>
              <a:avLst/>
              <a:gdLst>
                <a:gd name="T0" fmla="*/ 63 w 84"/>
                <a:gd name="T1" fmla="*/ 51 h 51"/>
                <a:gd name="T2" fmla="*/ 75 w 84"/>
                <a:gd name="T3" fmla="*/ 50 h 51"/>
                <a:gd name="T4" fmla="*/ 82 w 84"/>
                <a:gd name="T5" fmla="*/ 44 h 51"/>
                <a:gd name="T6" fmla="*/ 84 w 84"/>
                <a:gd name="T7" fmla="*/ 38 h 51"/>
                <a:gd name="T8" fmla="*/ 80 w 84"/>
                <a:gd name="T9" fmla="*/ 28 h 51"/>
                <a:gd name="T10" fmla="*/ 75 w 84"/>
                <a:gd name="T11" fmla="*/ 24 h 51"/>
                <a:gd name="T12" fmla="*/ 50 w 84"/>
                <a:gd name="T13" fmla="*/ 7 h 51"/>
                <a:gd name="T14" fmla="*/ 34 w 84"/>
                <a:gd name="T15" fmla="*/ 2 h 51"/>
                <a:gd name="T16" fmla="*/ 22 w 84"/>
                <a:gd name="T17" fmla="*/ 0 h 51"/>
                <a:gd name="T18" fmla="*/ 11 w 84"/>
                <a:gd name="T19" fmla="*/ 1 h 51"/>
                <a:gd name="T20" fmla="*/ 2 w 84"/>
                <a:gd name="T21" fmla="*/ 7 h 51"/>
                <a:gd name="T22" fmla="*/ 0 w 84"/>
                <a:gd name="T23" fmla="*/ 14 h 51"/>
                <a:gd name="T24" fmla="*/ 6 w 84"/>
                <a:gd name="T25" fmla="*/ 24 h 51"/>
                <a:gd name="T26" fmla="*/ 9 w 84"/>
                <a:gd name="T27" fmla="*/ 28 h 51"/>
                <a:gd name="T28" fmla="*/ 34 w 84"/>
                <a:gd name="T29" fmla="*/ 44 h 51"/>
                <a:gd name="T30" fmla="*/ 50 w 84"/>
                <a:gd name="T31" fmla="*/ 49 h 51"/>
                <a:gd name="T32" fmla="*/ 63 w 84"/>
                <a:gd name="T33" fmla="*/ 51 h 51"/>
                <a:gd name="T34" fmla="*/ 12 w 84"/>
                <a:gd name="T35" fmla="*/ 14 h 51"/>
                <a:gd name="T36" fmla="*/ 12 w 84"/>
                <a:gd name="T37" fmla="*/ 12 h 51"/>
                <a:gd name="T38" fmla="*/ 13 w 84"/>
                <a:gd name="T39" fmla="*/ 11 h 51"/>
                <a:gd name="T40" fmla="*/ 21 w 84"/>
                <a:gd name="T41" fmla="*/ 10 h 51"/>
                <a:gd name="T42" fmla="*/ 46 w 84"/>
                <a:gd name="T43" fmla="*/ 18 h 51"/>
                <a:gd name="T44" fmla="*/ 56 w 84"/>
                <a:gd name="T45" fmla="*/ 23 h 51"/>
                <a:gd name="T46" fmla="*/ 70 w 84"/>
                <a:gd name="T47" fmla="*/ 33 h 51"/>
                <a:gd name="T48" fmla="*/ 72 w 84"/>
                <a:gd name="T49" fmla="*/ 38 h 51"/>
                <a:gd name="T50" fmla="*/ 73 w 84"/>
                <a:gd name="T51" fmla="*/ 39 h 51"/>
                <a:gd name="T52" fmla="*/ 71 w 84"/>
                <a:gd name="T53" fmla="*/ 40 h 51"/>
                <a:gd name="T54" fmla="*/ 63 w 84"/>
                <a:gd name="T55" fmla="*/ 40 h 51"/>
                <a:gd name="T56" fmla="*/ 38 w 84"/>
                <a:gd name="T57" fmla="*/ 34 h 51"/>
                <a:gd name="T58" fmla="*/ 28 w 84"/>
                <a:gd name="T59" fmla="*/ 29 h 51"/>
                <a:gd name="T60" fmla="*/ 14 w 84"/>
                <a:gd name="T61" fmla="*/ 19 h 51"/>
                <a:gd name="T62" fmla="*/ 12 w 84"/>
                <a:gd name="T6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51">
                  <a:moveTo>
                    <a:pt x="63" y="51"/>
                  </a:moveTo>
                  <a:lnTo>
                    <a:pt x="63" y="51"/>
                  </a:lnTo>
                  <a:lnTo>
                    <a:pt x="68" y="51"/>
                  </a:lnTo>
                  <a:lnTo>
                    <a:pt x="75" y="50"/>
                  </a:lnTo>
                  <a:lnTo>
                    <a:pt x="80" y="48"/>
                  </a:lnTo>
                  <a:lnTo>
                    <a:pt x="82" y="44"/>
                  </a:lnTo>
                  <a:lnTo>
                    <a:pt x="82" y="44"/>
                  </a:lnTo>
                  <a:lnTo>
                    <a:pt x="84" y="38"/>
                  </a:lnTo>
                  <a:lnTo>
                    <a:pt x="82" y="33"/>
                  </a:lnTo>
                  <a:lnTo>
                    <a:pt x="80" y="28"/>
                  </a:lnTo>
                  <a:lnTo>
                    <a:pt x="75" y="24"/>
                  </a:lnTo>
                  <a:lnTo>
                    <a:pt x="75" y="24"/>
                  </a:lnTo>
                  <a:lnTo>
                    <a:pt x="65" y="15"/>
                  </a:lnTo>
                  <a:lnTo>
                    <a:pt x="50" y="7"/>
                  </a:lnTo>
                  <a:lnTo>
                    <a:pt x="50" y="7"/>
                  </a:lnTo>
                  <a:lnTo>
                    <a:pt x="34" y="2"/>
                  </a:lnTo>
                  <a:lnTo>
                    <a:pt x="22" y="0"/>
                  </a:lnTo>
                  <a:lnTo>
                    <a:pt x="22" y="0"/>
                  </a:lnTo>
                  <a:lnTo>
                    <a:pt x="16" y="0"/>
                  </a:lnTo>
                  <a:lnTo>
                    <a:pt x="11" y="1"/>
                  </a:lnTo>
                  <a:lnTo>
                    <a:pt x="6" y="4"/>
                  </a:lnTo>
                  <a:lnTo>
                    <a:pt x="2" y="7"/>
                  </a:lnTo>
                  <a:lnTo>
                    <a:pt x="2" y="7"/>
                  </a:lnTo>
                  <a:lnTo>
                    <a:pt x="0" y="14"/>
                  </a:lnTo>
                  <a:lnTo>
                    <a:pt x="2" y="19"/>
                  </a:lnTo>
                  <a:lnTo>
                    <a:pt x="6" y="24"/>
                  </a:lnTo>
                  <a:lnTo>
                    <a:pt x="9" y="28"/>
                  </a:lnTo>
                  <a:lnTo>
                    <a:pt x="9" y="28"/>
                  </a:lnTo>
                  <a:lnTo>
                    <a:pt x="21" y="36"/>
                  </a:lnTo>
                  <a:lnTo>
                    <a:pt x="34" y="44"/>
                  </a:lnTo>
                  <a:lnTo>
                    <a:pt x="34" y="44"/>
                  </a:lnTo>
                  <a:lnTo>
                    <a:pt x="50" y="49"/>
                  </a:lnTo>
                  <a:lnTo>
                    <a:pt x="63" y="51"/>
                  </a:lnTo>
                  <a:lnTo>
                    <a:pt x="63" y="51"/>
                  </a:lnTo>
                  <a:close/>
                  <a:moveTo>
                    <a:pt x="12" y="14"/>
                  </a:moveTo>
                  <a:lnTo>
                    <a:pt x="12" y="14"/>
                  </a:lnTo>
                  <a:lnTo>
                    <a:pt x="12" y="12"/>
                  </a:lnTo>
                  <a:lnTo>
                    <a:pt x="12" y="12"/>
                  </a:lnTo>
                  <a:lnTo>
                    <a:pt x="13" y="11"/>
                  </a:lnTo>
                  <a:lnTo>
                    <a:pt x="13" y="11"/>
                  </a:lnTo>
                  <a:lnTo>
                    <a:pt x="21" y="10"/>
                  </a:lnTo>
                  <a:lnTo>
                    <a:pt x="21" y="10"/>
                  </a:lnTo>
                  <a:lnTo>
                    <a:pt x="32" y="12"/>
                  </a:lnTo>
                  <a:lnTo>
                    <a:pt x="46" y="18"/>
                  </a:lnTo>
                  <a:lnTo>
                    <a:pt x="46" y="18"/>
                  </a:lnTo>
                  <a:lnTo>
                    <a:pt x="56" y="23"/>
                  </a:lnTo>
                  <a:lnTo>
                    <a:pt x="63" y="28"/>
                  </a:lnTo>
                  <a:lnTo>
                    <a:pt x="70" y="33"/>
                  </a:lnTo>
                  <a:lnTo>
                    <a:pt x="72" y="38"/>
                  </a:lnTo>
                  <a:lnTo>
                    <a:pt x="72" y="38"/>
                  </a:lnTo>
                  <a:lnTo>
                    <a:pt x="73" y="39"/>
                  </a:lnTo>
                  <a:lnTo>
                    <a:pt x="73" y="39"/>
                  </a:lnTo>
                  <a:lnTo>
                    <a:pt x="71" y="40"/>
                  </a:lnTo>
                  <a:lnTo>
                    <a:pt x="71" y="40"/>
                  </a:lnTo>
                  <a:lnTo>
                    <a:pt x="63" y="40"/>
                  </a:lnTo>
                  <a:lnTo>
                    <a:pt x="63" y="40"/>
                  </a:lnTo>
                  <a:lnTo>
                    <a:pt x="52" y="39"/>
                  </a:lnTo>
                  <a:lnTo>
                    <a:pt x="38" y="34"/>
                  </a:lnTo>
                  <a:lnTo>
                    <a:pt x="38" y="34"/>
                  </a:lnTo>
                  <a:lnTo>
                    <a:pt x="28" y="29"/>
                  </a:lnTo>
                  <a:lnTo>
                    <a:pt x="21" y="24"/>
                  </a:lnTo>
                  <a:lnTo>
                    <a:pt x="14" y="19"/>
                  </a:lnTo>
                  <a:lnTo>
                    <a:pt x="12"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9" name="Freeform 26"/>
            <p:cNvSpPr>
              <a:spLocks noEditPoints="1"/>
            </p:cNvSpPr>
            <p:nvPr/>
          </p:nvSpPr>
          <p:spPr bwMode="auto">
            <a:xfrm>
              <a:off x="5540376" y="25400"/>
              <a:ext cx="358775" cy="477838"/>
            </a:xfrm>
            <a:custGeom>
              <a:avLst/>
              <a:gdLst>
                <a:gd name="T0" fmla="*/ 146 w 226"/>
                <a:gd name="T1" fmla="*/ 5 h 301"/>
                <a:gd name="T2" fmla="*/ 112 w 226"/>
                <a:gd name="T3" fmla="*/ 0 h 301"/>
                <a:gd name="T4" fmla="*/ 78 w 226"/>
                <a:gd name="T5" fmla="*/ 5 h 301"/>
                <a:gd name="T6" fmla="*/ 46 w 226"/>
                <a:gd name="T7" fmla="*/ 18 h 301"/>
                <a:gd name="T8" fmla="*/ 21 w 226"/>
                <a:gd name="T9" fmla="*/ 41 h 301"/>
                <a:gd name="T10" fmla="*/ 2 w 226"/>
                <a:gd name="T11" fmla="*/ 71 h 301"/>
                <a:gd name="T12" fmla="*/ 9 w 226"/>
                <a:gd name="T13" fmla="*/ 82 h 301"/>
                <a:gd name="T14" fmla="*/ 22 w 226"/>
                <a:gd name="T15" fmla="*/ 119 h 301"/>
                <a:gd name="T16" fmla="*/ 25 w 226"/>
                <a:gd name="T17" fmla="*/ 134 h 301"/>
                <a:gd name="T18" fmla="*/ 31 w 226"/>
                <a:gd name="T19" fmla="*/ 99 h 301"/>
                <a:gd name="T20" fmla="*/ 44 w 226"/>
                <a:gd name="T21" fmla="*/ 68 h 301"/>
                <a:gd name="T22" fmla="*/ 82 w 226"/>
                <a:gd name="T23" fmla="*/ 27 h 301"/>
                <a:gd name="T24" fmla="*/ 107 w 226"/>
                <a:gd name="T25" fmla="*/ 10 h 301"/>
                <a:gd name="T26" fmla="*/ 141 w 226"/>
                <a:gd name="T27" fmla="*/ 15 h 301"/>
                <a:gd name="T28" fmla="*/ 162 w 226"/>
                <a:gd name="T29" fmla="*/ 24 h 301"/>
                <a:gd name="T30" fmla="*/ 187 w 226"/>
                <a:gd name="T31" fmla="*/ 44 h 301"/>
                <a:gd name="T32" fmla="*/ 205 w 226"/>
                <a:gd name="T33" fmla="*/ 70 h 301"/>
                <a:gd name="T34" fmla="*/ 215 w 226"/>
                <a:gd name="T35" fmla="*/ 99 h 301"/>
                <a:gd name="T36" fmla="*/ 216 w 226"/>
                <a:gd name="T37" fmla="*/ 130 h 301"/>
                <a:gd name="T38" fmla="*/ 207 w 226"/>
                <a:gd name="T39" fmla="*/ 160 h 301"/>
                <a:gd name="T40" fmla="*/ 196 w 226"/>
                <a:gd name="T41" fmla="*/ 179 h 301"/>
                <a:gd name="T42" fmla="*/ 175 w 226"/>
                <a:gd name="T43" fmla="*/ 202 h 301"/>
                <a:gd name="T44" fmla="*/ 148 w 226"/>
                <a:gd name="T45" fmla="*/ 217 h 301"/>
                <a:gd name="T46" fmla="*/ 118 w 226"/>
                <a:gd name="T47" fmla="*/ 224 h 301"/>
                <a:gd name="T48" fmla="*/ 87 w 226"/>
                <a:gd name="T49" fmla="*/ 222 h 301"/>
                <a:gd name="T50" fmla="*/ 66 w 226"/>
                <a:gd name="T51" fmla="*/ 216 h 301"/>
                <a:gd name="T52" fmla="*/ 38 w 226"/>
                <a:gd name="T53" fmla="*/ 197 h 301"/>
                <a:gd name="T54" fmla="*/ 27 w 226"/>
                <a:gd name="T55" fmla="*/ 177 h 301"/>
                <a:gd name="T56" fmla="*/ 20 w 226"/>
                <a:gd name="T57" fmla="*/ 222 h 301"/>
                <a:gd name="T58" fmla="*/ 0 w 226"/>
                <a:gd name="T59" fmla="*/ 265 h 301"/>
                <a:gd name="T60" fmla="*/ 4 w 226"/>
                <a:gd name="T61" fmla="*/ 275 h 301"/>
                <a:gd name="T62" fmla="*/ 61 w 226"/>
                <a:gd name="T63" fmla="*/ 301 h 301"/>
                <a:gd name="T64" fmla="*/ 74 w 226"/>
                <a:gd name="T65" fmla="*/ 299 h 301"/>
                <a:gd name="T66" fmla="*/ 97 w 226"/>
                <a:gd name="T67" fmla="*/ 262 h 301"/>
                <a:gd name="T68" fmla="*/ 117 w 226"/>
                <a:gd name="T69" fmla="*/ 234 h 301"/>
                <a:gd name="T70" fmla="*/ 147 w 226"/>
                <a:gd name="T71" fmla="*/ 228 h 301"/>
                <a:gd name="T72" fmla="*/ 189 w 226"/>
                <a:gd name="T73" fmla="*/ 204 h 301"/>
                <a:gd name="T74" fmla="*/ 218 w 226"/>
                <a:gd name="T75" fmla="*/ 165 h 301"/>
                <a:gd name="T76" fmla="*/ 224 w 226"/>
                <a:gd name="T77" fmla="*/ 143 h 301"/>
                <a:gd name="T78" fmla="*/ 226 w 226"/>
                <a:gd name="T79" fmla="*/ 109 h 301"/>
                <a:gd name="T80" fmla="*/ 219 w 226"/>
                <a:gd name="T81" fmla="*/ 75 h 301"/>
                <a:gd name="T82" fmla="*/ 202 w 226"/>
                <a:gd name="T83" fmla="*/ 46 h 301"/>
                <a:gd name="T84" fmla="*/ 177 w 226"/>
                <a:gd name="T85" fmla="*/ 22 h 301"/>
                <a:gd name="T86" fmla="*/ 157 w 226"/>
                <a:gd name="T87" fmla="*/ 10 h 301"/>
                <a:gd name="T88" fmla="*/ 29 w 226"/>
                <a:gd name="T89" fmla="*/ 203 h 301"/>
                <a:gd name="T90" fmla="*/ 44 w 226"/>
                <a:gd name="T91" fmla="*/ 216 h 301"/>
                <a:gd name="T92" fmla="*/ 63 w 226"/>
                <a:gd name="T93" fmla="*/ 226 h 301"/>
                <a:gd name="T94" fmla="*/ 92 w 226"/>
                <a:gd name="T95" fmla="*/ 23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6" h="301">
                  <a:moveTo>
                    <a:pt x="157" y="10"/>
                  </a:moveTo>
                  <a:lnTo>
                    <a:pt x="157" y="10"/>
                  </a:lnTo>
                  <a:lnTo>
                    <a:pt x="146" y="5"/>
                  </a:lnTo>
                  <a:lnTo>
                    <a:pt x="134" y="3"/>
                  </a:lnTo>
                  <a:lnTo>
                    <a:pt x="123" y="2"/>
                  </a:lnTo>
                  <a:lnTo>
                    <a:pt x="112" y="0"/>
                  </a:lnTo>
                  <a:lnTo>
                    <a:pt x="99" y="0"/>
                  </a:lnTo>
                  <a:lnTo>
                    <a:pt x="89" y="2"/>
                  </a:lnTo>
                  <a:lnTo>
                    <a:pt x="78" y="5"/>
                  </a:lnTo>
                  <a:lnTo>
                    <a:pt x="66" y="8"/>
                  </a:lnTo>
                  <a:lnTo>
                    <a:pt x="56" y="13"/>
                  </a:lnTo>
                  <a:lnTo>
                    <a:pt x="46" y="18"/>
                  </a:lnTo>
                  <a:lnTo>
                    <a:pt x="38" y="26"/>
                  </a:lnTo>
                  <a:lnTo>
                    <a:pt x="29" y="32"/>
                  </a:lnTo>
                  <a:lnTo>
                    <a:pt x="21" y="41"/>
                  </a:lnTo>
                  <a:lnTo>
                    <a:pt x="14" y="49"/>
                  </a:lnTo>
                  <a:lnTo>
                    <a:pt x="7" y="60"/>
                  </a:lnTo>
                  <a:lnTo>
                    <a:pt x="2" y="71"/>
                  </a:lnTo>
                  <a:lnTo>
                    <a:pt x="2" y="71"/>
                  </a:lnTo>
                  <a:lnTo>
                    <a:pt x="2" y="71"/>
                  </a:lnTo>
                  <a:lnTo>
                    <a:pt x="9" y="82"/>
                  </a:lnTo>
                  <a:lnTo>
                    <a:pt x="14" y="94"/>
                  </a:lnTo>
                  <a:lnTo>
                    <a:pt x="19" y="106"/>
                  </a:lnTo>
                  <a:lnTo>
                    <a:pt x="22" y="119"/>
                  </a:lnTo>
                  <a:lnTo>
                    <a:pt x="22" y="119"/>
                  </a:lnTo>
                  <a:lnTo>
                    <a:pt x="25" y="134"/>
                  </a:lnTo>
                  <a:lnTo>
                    <a:pt x="25" y="134"/>
                  </a:lnTo>
                  <a:lnTo>
                    <a:pt x="26" y="121"/>
                  </a:lnTo>
                  <a:lnTo>
                    <a:pt x="29" y="110"/>
                  </a:lnTo>
                  <a:lnTo>
                    <a:pt x="31" y="99"/>
                  </a:lnTo>
                  <a:lnTo>
                    <a:pt x="35" y="87"/>
                  </a:lnTo>
                  <a:lnTo>
                    <a:pt x="39" y="78"/>
                  </a:lnTo>
                  <a:lnTo>
                    <a:pt x="44" y="68"/>
                  </a:lnTo>
                  <a:lnTo>
                    <a:pt x="55" y="52"/>
                  </a:lnTo>
                  <a:lnTo>
                    <a:pt x="68" y="38"/>
                  </a:lnTo>
                  <a:lnTo>
                    <a:pt x="82" y="27"/>
                  </a:lnTo>
                  <a:lnTo>
                    <a:pt x="94" y="18"/>
                  </a:lnTo>
                  <a:lnTo>
                    <a:pt x="107" y="10"/>
                  </a:lnTo>
                  <a:lnTo>
                    <a:pt x="107" y="10"/>
                  </a:lnTo>
                  <a:lnTo>
                    <a:pt x="118" y="12"/>
                  </a:lnTo>
                  <a:lnTo>
                    <a:pt x="129" y="13"/>
                  </a:lnTo>
                  <a:lnTo>
                    <a:pt x="141" y="15"/>
                  </a:lnTo>
                  <a:lnTo>
                    <a:pt x="152" y="21"/>
                  </a:lnTo>
                  <a:lnTo>
                    <a:pt x="152" y="21"/>
                  </a:lnTo>
                  <a:lnTo>
                    <a:pt x="162" y="24"/>
                  </a:lnTo>
                  <a:lnTo>
                    <a:pt x="171" y="31"/>
                  </a:lnTo>
                  <a:lnTo>
                    <a:pt x="180" y="37"/>
                  </a:lnTo>
                  <a:lnTo>
                    <a:pt x="187" y="44"/>
                  </a:lnTo>
                  <a:lnTo>
                    <a:pt x="194" y="52"/>
                  </a:lnTo>
                  <a:lnTo>
                    <a:pt x="200" y="61"/>
                  </a:lnTo>
                  <a:lnTo>
                    <a:pt x="205" y="70"/>
                  </a:lnTo>
                  <a:lnTo>
                    <a:pt x="209" y="78"/>
                  </a:lnTo>
                  <a:lnTo>
                    <a:pt x="212" y="88"/>
                  </a:lnTo>
                  <a:lnTo>
                    <a:pt x="215" y="99"/>
                  </a:lnTo>
                  <a:lnTo>
                    <a:pt x="216" y="109"/>
                  </a:lnTo>
                  <a:lnTo>
                    <a:pt x="216" y="119"/>
                  </a:lnTo>
                  <a:lnTo>
                    <a:pt x="216" y="130"/>
                  </a:lnTo>
                  <a:lnTo>
                    <a:pt x="214" y="140"/>
                  </a:lnTo>
                  <a:lnTo>
                    <a:pt x="211" y="150"/>
                  </a:lnTo>
                  <a:lnTo>
                    <a:pt x="207" y="160"/>
                  </a:lnTo>
                  <a:lnTo>
                    <a:pt x="207" y="160"/>
                  </a:lnTo>
                  <a:lnTo>
                    <a:pt x="202" y="170"/>
                  </a:lnTo>
                  <a:lnTo>
                    <a:pt x="196" y="179"/>
                  </a:lnTo>
                  <a:lnTo>
                    <a:pt x="190" y="188"/>
                  </a:lnTo>
                  <a:lnTo>
                    <a:pt x="184" y="195"/>
                  </a:lnTo>
                  <a:lnTo>
                    <a:pt x="175" y="202"/>
                  </a:lnTo>
                  <a:lnTo>
                    <a:pt x="167" y="208"/>
                  </a:lnTo>
                  <a:lnTo>
                    <a:pt x="157" y="213"/>
                  </a:lnTo>
                  <a:lnTo>
                    <a:pt x="148" y="217"/>
                  </a:lnTo>
                  <a:lnTo>
                    <a:pt x="138" y="221"/>
                  </a:lnTo>
                  <a:lnTo>
                    <a:pt x="128" y="223"/>
                  </a:lnTo>
                  <a:lnTo>
                    <a:pt x="118" y="224"/>
                  </a:lnTo>
                  <a:lnTo>
                    <a:pt x="108" y="224"/>
                  </a:lnTo>
                  <a:lnTo>
                    <a:pt x="98" y="224"/>
                  </a:lnTo>
                  <a:lnTo>
                    <a:pt x="87" y="222"/>
                  </a:lnTo>
                  <a:lnTo>
                    <a:pt x="77" y="219"/>
                  </a:lnTo>
                  <a:lnTo>
                    <a:pt x="66" y="216"/>
                  </a:lnTo>
                  <a:lnTo>
                    <a:pt x="66" y="216"/>
                  </a:lnTo>
                  <a:lnTo>
                    <a:pt x="56" y="211"/>
                  </a:lnTo>
                  <a:lnTo>
                    <a:pt x="46" y="204"/>
                  </a:lnTo>
                  <a:lnTo>
                    <a:pt x="38" y="197"/>
                  </a:lnTo>
                  <a:lnTo>
                    <a:pt x="30" y="189"/>
                  </a:lnTo>
                  <a:lnTo>
                    <a:pt x="30" y="189"/>
                  </a:lnTo>
                  <a:lnTo>
                    <a:pt x="27" y="177"/>
                  </a:lnTo>
                  <a:lnTo>
                    <a:pt x="27" y="177"/>
                  </a:lnTo>
                  <a:lnTo>
                    <a:pt x="25" y="199"/>
                  </a:lnTo>
                  <a:lnTo>
                    <a:pt x="20" y="222"/>
                  </a:lnTo>
                  <a:lnTo>
                    <a:pt x="11" y="245"/>
                  </a:lnTo>
                  <a:lnTo>
                    <a:pt x="0" y="265"/>
                  </a:lnTo>
                  <a:lnTo>
                    <a:pt x="0" y="265"/>
                  </a:lnTo>
                  <a:lnTo>
                    <a:pt x="1" y="268"/>
                  </a:lnTo>
                  <a:lnTo>
                    <a:pt x="2" y="272"/>
                  </a:lnTo>
                  <a:lnTo>
                    <a:pt x="4" y="275"/>
                  </a:lnTo>
                  <a:lnTo>
                    <a:pt x="7" y="277"/>
                  </a:lnTo>
                  <a:lnTo>
                    <a:pt x="61" y="301"/>
                  </a:lnTo>
                  <a:lnTo>
                    <a:pt x="61" y="301"/>
                  </a:lnTo>
                  <a:lnTo>
                    <a:pt x="66" y="301"/>
                  </a:lnTo>
                  <a:lnTo>
                    <a:pt x="70" y="301"/>
                  </a:lnTo>
                  <a:lnTo>
                    <a:pt x="74" y="299"/>
                  </a:lnTo>
                  <a:lnTo>
                    <a:pt x="78" y="295"/>
                  </a:lnTo>
                  <a:lnTo>
                    <a:pt x="97" y="262"/>
                  </a:lnTo>
                  <a:lnTo>
                    <a:pt x="97" y="262"/>
                  </a:lnTo>
                  <a:lnTo>
                    <a:pt x="98" y="258"/>
                  </a:lnTo>
                  <a:lnTo>
                    <a:pt x="97" y="253"/>
                  </a:lnTo>
                  <a:lnTo>
                    <a:pt x="117" y="234"/>
                  </a:lnTo>
                  <a:lnTo>
                    <a:pt x="117" y="234"/>
                  </a:lnTo>
                  <a:lnTo>
                    <a:pt x="132" y="233"/>
                  </a:lnTo>
                  <a:lnTo>
                    <a:pt x="147" y="228"/>
                  </a:lnTo>
                  <a:lnTo>
                    <a:pt x="162" y="223"/>
                  </a:lnTo>
                  <a:lnTo>
                    <a:pt x="176" y="214"/>
                  </a:lnTo>
                  <a:lnTo>
                    <a:pt x="189" y="204"/>
                  </a:lnTo>
                  <a:lnTo>
                    <a:pt x="200" y="193"/>
                  </a:lnTo>
                  <a:lnTo>
                    <a:pt x="209" y="180"/>
                  </a:lnTo>
                  <a:lnTo>
                    <a:pt x="218" y="165"/>
                  </a:lnTo>
                  <a:lnTo>
                    <a:pt x="218" y="165"/>
                  </a:lnTo>
                  <a:lnTo>
                    <a:pt x="221" y="154"/>
                  </a:lnTo>
                  <a:lnTo>
                    <a:pt x="224" y="143"/>
                  </a:lnTo>
                  <a:lnTo>
                    <a:pt x="226" y="131"/>
                  </a:lnTo>
                  <a:lnTo>
                    <a:pt x="226" y="120"/>
                  </a:lnTo>
                  <a:lnTo>
                    <a:pt x="226" y="109"/>
                  </a:lnTo>
                  <a:lnTo>
                    <a:pt x="225" y="97"/>
                  </a:lnTo>
                  <a:lnTo>
                    <a:pt x="223" y="86"/>
                  </a:lnTo>
                  <a:lnTo>
                    <a:pt x="219" y="75"/>
                  </a:lnTo>
                  <a:lnTo>
                    <a:pt x="214" y="65"/>
                  </a:lnTo>
                  <a:lnTo>
                    <a:pt x="209" y="54"/>
                  </a:lnTo>
                  <a:lnTo>
                    <a:pt x="202" y="46"/>
                  </a:lnTo>
                  <a:lnTo>
                    <a:pt x="195" y="37"/>
                  </a:lnTo>
                  <a:lnTo>
                    <a:pt x="186" y="29"/>
                  </a:lnTo>
                  <a:lnTo>
                    <a:pt x="177" y="22"/>
                  </a:lnTo>
                  <a:lnTo>
                    <a:pt x="167" y="15"/>
                  </a:lnTo>
                  <a:lnTo>
                    <a:pt x="157" y="10"/>
                  </a:lnTo>
                  <a:lnTo>
                    <a:pt x="157" y="10"/>
                  </a:lnTo>
                  <a:close/>
                  <a:moveTo>
                    <a:pt x="89" y="247"/>
                  </a:moveTo>
                  <a:lnTo>
                    <a:pt x="29" y="219"/>
                  </a:lnTo>
                  <a:lnTo>
                    <a:pt x="29" y="203"/>
                  </a:lnTo>
                  <a:lnTo>
                    <a:pt x="29" y="203"/>
                  </a:lnTo>
                  <a:lnTo>
                    <a:pt x="36" y="209"/>
                  </a:lnTo>
                  <a:lnTo>
                    <a:pt x="44" y="216"/>
                  </a:lnTo>
                  <a:lnTo>
                    <a:pt x="53" y="221"/>
                  </a:lnTo>
                  <a:lnTo>
                    <a:pt x="63" y="226"/>
                  </a:lnTo>
                  <a:lnTo>
                    <a:pt x="63" y="226"/>
                  </a:lnTo>
                  <a:lnTo>
                    <a:pt x="72" y="229"/>
                  </a:lnTo>
                  <a:lnTo>
                    <a:pt x="82" y="232"/>
                  </a:lnTo>
                  <a:lnTo>
                    <a:pt x="92" y="233"/>
                  </a:lnTo>
                  <a:lnTo>
                    <a:pt x="102" y="234"/>
                  </a:lnTo>
                  <a:lnTo>
                    <a:pt x="89"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80" name="组合 79"/>
          <p:cNvGrpSpPr/>
          <p:nvPr/>
        </p:nvGrpSpPr>
        <p:grpSpPr>
          <a:xfrm>
            <a:off x="3590096" y="2636231"/>
            <a:ext cx="760650" cy="773432"/>
            <a:chOff x="8175626" y="1322388"/>
            <a:chExt cx="566737" cy="576263"/>
          </a:xfrm>
          <a:solidFill>
            <a:srgbClr val="C00000"/>
          </a:solidFill>
        </p:grpSpPr>
        <p:sp>
          <p:nvSpPr>
            <p:cNvPr id="81" name="Freeform 247"/>
            <p:cNvSpPr>
              <a:spLocks/>
            </p:cNvSpPr>
            <p:nvPr/>
          </p:nvSpPr>
          <p:spPr bwMode="auto">
            <a:xfrm>
              <a:off x="8580438" y="1731963"/>
              <a:ext cx="161925" cy="38100"/>
            </a:xfrm>
            <a:custGeom>
              <a:avLst/>
              <a:gdLst>
                <a:gd name="T0" fmla="*/ 102 w 102"/>
                <a:gd name="T1" fmla="*/ 12 h 24"/>
                <a:gd name="T2" fmla="*/ 102 w 102"/>
                <a:gd name="T3" fmla="*/ 12 h 24"/>
                <a:gd name="T4" fmla="*/ 102 w 102"/>
                <a:gd name="T5" fmla="*/ 17 h 24"/>
                <a:gd name="T6" fmla="*/ 98 w 102"/>
                <a:gd name="T7" fmla="*/ 22 h 24"/>
                <a:gd name="T8" fmla="*/ 95 w 102"/>
                <a:gd name="T9" fmla="*/ 24 h 24"/>
                <a:gd name="T10" fmla="*/ 90 w 102"/>
                <a:gd name="T11" fmla="*/ 24 h 24"/>
                <a:gd name="T12" fmla="*/ 13 w 102"/>
                <a:gd name="T13" fmla="*/ 24 h 24"/>
                <a:gd name="T14" fmla="*/ 13 w 102"/>
                <a:gd name="T15" fmla="*/ 24 h 24"/>
                <a:gd name="T16" fmla="*/ 8 w 102"/>
                <a:gd name="T17" fmla="*/ 24 h 24"/>
                <a:gd name="T18" fmla="*/ 4 w 102"/>
                <a:gd name="T19" fmla="*/ 22 h 24"/>
                <a:gd name="T20" fmla="*/ 0 w 102"/>
                <a:gd name="T21" fmla="*/ 17 h 24"/>
                <a:gd name="T22" fmla="*/ 0 w 102"/>
                <a:gd name="T23" fmla="*/ 12 h 24"/>
                <a:gd name="T24" fmla="*/ 0 w 102"/>
                <a:gd name="T25" fmla="*/ 12 h 24"/>
                <a:gd name="T26" fmla="*/ 0 w 102"/>
                <a:gd name="T27" fmla="*/ 8 h 24"/>
                <a:gd name="T28" fmla="*/ 4 w 102"/>
                <a:gd name="T29" fmla="*/ 3 h 24"/>
                <a:gd name="T30" fmla="*/ 8 w 102"/>
                <a:gd name="T31" fmla="*/ 0 h 24"/>
                <a:gd name="T32" fmla="*/ 13 w 102"/>
                <a:gd name="T33" fmla="*/ 0 h 24"/>
                <a:gd name="T34" fmla="*/ 90 w 102"/>
                <a:gd name="T35" fmla="*/ 0 h 24"/>
                <a:gd name="T36" fmla="*/ 90 w 102"/>
                <a:gd name="T37" fmla="*/ 0 h 24"/>
                <a:gd name="T38" fmla="*/ 95 w 102"/>
                <a:gd name="T39" fmla="*/ 0 h 24"/>
                <a:gd name="T40" fmla="*/ 98 w 102"/>
                <a:gd name="T41" fmla="*/ 3 h 24"/>
                <a:gd name="T42" fmla="*/ 102 w 102"/>
                <a:gd name="T43" fmla="*/ 8 h 24"/>
                <a:gd name="T44" fmla="*/ 102 w 102"/>
                <a:gd name="T45" fmla="*/ 12 h 24"/>
                <a:gd name="T46" fmla="*/ 102 w 102"/>
                <a:gd name="T4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4">
                  <a:moveTo>
                    <a:pt x="102" y="12"/>
                  </a:moveTo>
                  <a:lnTo>
                    <a:pt x="102" y="12"/>
                  </a:lnTo>
                  <a:lnTo>
                    <a:pt x="102" y="17"/>
                  </a:lnTo>
                  <a:lnTo>
                    <a:pt x="98" y="22"/>
                  </a:lnTo>
                  <a:lnTo>
                    <a:pt x="95" y="24"/>
                  </a:lnTo>
                  <a:lnTo>
                    <a:pt x="90" y="24"/>
                  </a:lnTo>
                  <a:lnTo>
                    <a:pt x="13" y="24"/>
                  </a:lnTo>
                  <a:lnTo>
                    <a:pt x="13" y="24"/>
                  </a:lnTo>
                  <a:lnTo>
                    <a:pt x="8" y="24"/>
                  </a:lnTo>
                  <a:lnTo>
                    <a:pt x="4" y="22"/>
                  </a:lnTo>
                  <a:lnTo>
                    <a:pt x="0" y="17"/>
                  </a:lnTo>
                  <a:lnTo>
                    <a:pt x="0" y="12"/>
                  </a:lnTo>
                  <a:lnTo>
                    <a:pt x="0" y="12"/>
                  </a:lnTo>
                  <a:lnTo>
                    <a:pt x="0" y="8"/>
                  </a:lnTo>
                  <a:lnTo>
                    <a:pt x="4" y="3"/>
                  </a:lnTo>
                  <a:lnTo>
                    <a:pt x="8" y="0"/>
                  </a:lnTo>
                  <a:lnTo>
                    <a:pt x="13" y="0"/>
                  </a:lnTo>
                  <a:lnTo>
                    <a:pt x="90" y="0"/>
                  </a:lnTo>
                  <a:lnTo>
                    <a:pt x="90" y="0"/>
                  </a:lnTo>
                  <a:lnTo>
                    <a:pt x="95" y="0"/>
                  </a:lnTo>
                  <a:lnTo>
                    <a:pt x="98" y="3"/>
                  </a:lnTo>
                  <a:lnTo>
                    <a:pt x="102" y="8"/>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2" name="Freeform 248"/>
            <p:cNvSpPr>
              <a:spLocks/>
            </p:cNvSpPr>
            <p:nvPr/>
          </p:nvSpPr>
          <p:spPr bwMode="auto">
            <a:xfrm>
              <a:off x="8580438" y="1781175"/>
              <a:ext cx="161925" cy="39688"/>
            </a:xfrm>
            <a:custGeom>
              <a:avLst/>
              <a:gdLst>
                <a:gd name="T0" fmla="*/ 102 w 102"/>
                <a:gd name="T1" fmla="*/ 12 h 25"/>
                <a:gd name="T2" fmla="*/ 102 w 102"/>
                <a:gd name="T3" fmla="*/ 12 h 25"/>
                <a:gd name="T4" fmla="*/ 102 w 102"/>
                <a:gd name="T5" fmla="*/ 17 h 25"/>
                <a:gd name="T6" fmla="*/ 98 w 102"/>
                <a:gd name="T7" fmla="*/ 21 h 25"/>
                <a:gd name="T8" fmla="*/ 95 w 102"/>
                <a:gd name="T9" fmla="*/ 23 h 25"/>
                <a:gd name="T10" fmla="*/ 90 w 102"/>
                <a:gd name="T11" fmla="*/ 25 h 25"/>
                <a:gd name="T12" fmla="*/ 13 w 102"/>
                <a:gd name="T13" fmla="*/ 25 h 25"/>
                <a:gd name="T14" fmla="*/ 13 w 102"/>
                <a:gd name="T15" fmla="*/ 25 h 25"/>
                <a:gd name="T16" fmla="*/ 8 w 102"/>
                <a:gd name="T17" fmla="*/ 23 h 25"/>
                <a:gd name="T18" fmla="*/ 4 w 102"/>
                <a:gd name="T19" fmla="*/ 21 h 25"/>
                <a:gd name="T20" fmla="*/ 0 w 102"/>
                <a:gd name="T21" fmla="*/ 17 h 25"/>
                <a:gd name="T22" fmla="*/ 0 w 102"/>
                <a:gd name="T23" fmla="*/ 12 h 25"/>
                <a:gd name="T24" fmla="*/ 0 w 102"/>
                <a:gd name="T25" fmla="*/ 12 h 25"/>
                <a:gd name="T26" fmla="*/ 0 w 102"/>
                <a:gd name="T27" fmla="*/ 7 h 25"/>
                <a:gd name="T28" fmla="*/ 4 w 102"/>
                <a:gd name="T29" fmla="*/ 3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3 h 25"/>
                <a:gd name="T42" fmla="*/ 102 w 102"/>
                <a:gd name="T43" fmla="*/ 7 h 25"/>
                <a:gd name="T44" fmla="*/ 102 w 102"/>
                <a:gd name="T45" fmla="*/ 12 h 25"/>
                <a:gd name="T46" fmla="*/ 102 w 102"/>
                <a:gd name="T4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2"/>
                  </a:moveTo>
                  <a:lnTo>
                    <a:pt x="102" y="12"/>
                  </a:lnTo>
                  <a:lnTo>
                    <a:pt x="102" y="17"/>
                  </a:lnTo>
                  <a:lnTo>
                    <a:pt x="98" y="21"/>
                  </a:lnTo>
                  <a:lnTo>
                    <a:pt x="95" y="23"/>
                  </a:lnTo>
                  <a:lnTo>
                    <a:pt x="90" y="25"/>
                  </a:lnTo>
                  <a:lnTo>
                    <a:pt x="13" y="25"/>
                  </a:lnTo>
                  <a:lnTo>
                    <a:pt x="13" y="25"/>
                  </a:lnTo>
                  <a:lnTo>
                    <a:pt x="8" y="23"/>
                  </a:lnTo>
                  <a:lnTo>
                    <a:pt x="4" y="21"/>
                  </a:lnTo>
                  <a:lnTo>
                    <a:pt x="0" y="17"/>
                  </a:lnTo>
                  <a:lnTo>
                    <a:pt x="0" y="12"/>
                  </a:lnTo>
                  <a:lnTo>
                    <a:pt x="0" y="12"/>
                  </a:lnTo>
                  <a:lnTo>
                    <a:pt x="0" y="7"/>
                  </a:lnTo>
                  <a:lnTo>
                    <a:pt x="4" y="3"/>
                  </a:lnTo>
                  <a:lnTo>
                    <a:pt x="8" y="1"/>
                  </a:lnTo>
                  <a:lnTo>
                    <a:pt x="13" y="0"/>
                  </a:lnTo>
                  <a:lnTo>
                    <a:pt x="90" y="0"/>
                  </a:lnTo>
                  <a:lnTo>
                    <a:pt x="90" y="0"/>
                  </a:lnTo>
                  <a:lnTo>
                    <a:pt x="95" y="1"/>
                  </a:lnTo>
                  <a:lnTo>
                    <a:pt x="98" y="3"/>
                  </a:lnTo>
                  <a:lnTo>
                    <a:pt x="102" y="7"/>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3" name="Freeform 249"/>
            <p:cNvSpPr>
              <a:spLocks/>
            </p:cNvSpPr>
            <p:nvPr/>
          </p:nvSpPr>
          <p:spPr bwMode="auto">
            <a:xfrm>
              <a:off x="8580438" y="1830388"/>
              <a:ext cx="161925" cy="39688"/>
            </a:xfrm>
            <a:custGeom>
              <a:avLst/>
              <a:gdLst>
                <a:gd name="T0" fmla="*/ 102 w 102"/>
                <a:gd name="T1" fmla="*/ 13 h 25"/>
                <a:gd name="T2" fmla="*/ 102 w 102"/>
                <a:gd name="T3" fmla="*/ 13 h 25"/>
                <a:gd name="T4" fmla="*/ 102 w 102"/>
                <a:gd name="T5" fmla="*/ 18 h 25"/>
                <a:gd name="T6" fmla="*/ 98 w 102"/>
                <a:gd name="T7" fmla="*/ 21 h 25"/>
                <a:gd name="T8" fmla="*/ 95 w 102"/>
                <a:gd name="T9" fmla="*/ 24 h 25"/>
                <a:gd name="T10" fmla="*/ 90 w 102"/>
                <a:gd name="T11" fmla="*/ 25 h 25"/>
                <a:gd name="T12" fmla="*/ 13 w 102"/>
                <a:gd name="T13" fmla="*/ 25 h 25"/>
                <a:gd name="T14" fmla="*/ 13 w 102"/>
                <a:gd name="T15" fmla="*/ 25 h 25"/>
                <a:gd name="T16" fmla="*/ 8 w 102"/>
                <a:gd name="T17" fmla="*/ 24 h 25"/>
                <a:gd name="T18" fmla="*/ 4 w 102"/>
                <a:gd name="T19" fmla="*/ 21 h 25"/>
                <a:gd name="T20" fmla="*/ 0 w 102"/>
                <a:gd name="T21" fmla="*/ 18 h 25"/>
                <a:gd name="T22" fmla="*/ 0 w 102"/>
                <a:gd name="T23" fmla="*/ 13 h 25"/>
                <a:gd name="T24" fmla="*/ 0 w 102"/>
                <a:gd name="T25" fmla="*/ 13 h 25"/>
                <a:gd name="T26" fmla="*/ 0 w 102"/>
                <a:gd name="T27" fmla="*/ 8 h 25"/>
                <a:gd name="T28" fmla="*/ 4 w 102"/>
                <a:gd name="T29" fmla="*/ 4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4 h 25"/>
                <a:gd name="T42" fmla="*/ 102 w 102"/>
                <a:gd name="T43" fmla="*/ 8 h 25"/>
                <a:gd name="T44" fmla="*/ 102 w 102"/>
                <a:gd name="T45" fmla="*/ 13 h 25"/>
                <a:gd name="T46" fmla="*/ 102 w 102"/>
                <a:gd name="T4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3"/>
                  </a:moveTo>
                  <a:lnTo>
                    <a:pt x="102" y="13"/>
                  </a:lnTo>
                  <a:lnTo>
                    <a:pt x="102" y="18"/>
                  </a:lnTo>
                  <a:lnTo>
                    <a:pt x="98" y="21"/>
                  </a:lnTo>
                  <a:lnTo>
                    <a:pt x="95" y="24"/>
                  </a:lnTo>
                  <a:lnTo>
                    <a:pt x="90" y="25"/>
                  </a:lnTo>
                  <a:lnTo>
                    <a:pt x="13" y="25"/>
                  </a:lnTo>
                  <a:lnTo>
                    <a:pt x="13" y="25"/>
                  </a:lnTo>
                  <a:lnTo>
                    <a:pt x="8" y="24"/>
                  </a:lnTo>
                  <a:lnTo>
                    <a:pt x="4" y="21"/>
                  </a:lnTo>
                  <a:lnTo>
                    <a:pt x="0" y="18"/>
                  </a:lnTo>
                  <a:lnTo>
                    <a:pt x="0" y="13"/>
                  </a:lnTo>
                  <a:lnTo>
                    <a:pt x="0" y="13"/>
                  </a:lnTo>
                  <a:lnTo>
                    <a:pt x="0" y="8"/>
                  </a:lnTo>
                  <a:lnTo>
                    <a:pt x="4" y="4"/>
                  </a:lnTo>
                  <a:lnTo>
                    <a:pt x="8" y="1"/>
                  </a:lnTo>
                  <a:lnTo>
                    <a:pt x="13" y="0"/>
                  </a:lnTo>
                  <a:lnTo>
                    <a:pt x="90" y="0"/>
                  </a:lnTo>
                  <a:lnTo>
                    <a:pt x="90" y="0"/>
                  </a:lnTo>
                  <a:lnTo>
                    <a:pt x="95" y="1"/>
                  </a:lnTo>
                  <a:lnTo>
                    <a:pt x="98" y="4"/>
                  </a:lnTo>
                  <a:lnTo>
                    <a:pt x="102" y="8"/>
                  </a:lnTo>
                  <a:lnTo>
                    <a:pt x="102" y="13"/>
                  </a:lnTo>
                  <a:lnTo>
                    <a:pt x="10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4" name="Freeform 250"/>
            <p:cNvSpPr>
              <a:spLocks noEditPoints="1"/>
            </p:cNvSpPr>
            <p:nvPr/>
          </p:nvSpPr>
          <p:spPr bwMode="auto">
            <a:xfrm>
              <a:off x="8175626" y="1322388"/>
              <a:ext cx="519113" cy="576263"/>
            </a:xfrm>
            <a:custGeom>
              <a:avLst/>
              <a:gdLst>
                <a:gd name="T0" fmla="*/ 258 w 327"/>
                <a:gd name="T1" fmla="*/ 105 h 363"/>
                <a:gd name="T2" fmla="*/ 224 w 327"/>
                <a:gd name="T3" fmla="*/ 75 h 363"/>
                <a:gd name="T4" fmla="*/ 240 w 327"/>
                <a:gd name="T5" fmla="*/ 43 h 363"/>
                <a:gd name="T6" fmla="*/ 263 w 327"/>
                <a:gd name="T7" fmla="*/ 19 h 363"/>
                <a:gd name="T8" fmla="*/ 230 w 327"/>
                <a:gd name="T9" fmla="*/ 4 h 363"/>
                <a:gd name="T10" fmla="*/ 191 w 327"/>
                <a:gd name="T11" fmla="*/ 0 h 363"/>
                <a:gd name="T12" fmla="*/ 142 w 327"/>
                <a:gd name="T13" fmla="*/ 0 h 363"/>
                <a:gd name="T14" fmla="*/ 104 w 327"/>
                <a:gd name="T15" fmla="*/ 5 h 363"/>
                <a:gd name="T16" fmla="*/ 64 w 327"/>
                <a:gd name="T17" fmla="*/ 19 h 363"/>
                <a:gd name="T18" fmla="*/ 77 w 327"/>
                <a:gd name="T19" fmla="*/ 37 h 363"/>
                <a:gd name="T20" fmla="*/ 99 w 327"/>
                <a:gd name="T21" fmla="*/ 71 h 363"/>
                <a:gd name="T22" fmla="*/ 83 w 327"/>
                <a:gd name="T23" fmla="*/ 96 h 363"/>
                <a:gd name="T24" fmla="*/ 15 w 327"/>
                <a:gd name="T25" fmla="*/ 166 h 363"/>
                <a:gd name="T26" fmla="*/ 0 w 327"/>
                <a:gd name="T27" fmla="*/ 236 h 363"/>
                <a:gd name="T28" fmla="*/ 43 w 327"/>
                <a:gd name="T29" fmla="*/ 329 h 363"/>
                <a:gd name="T30" fmla="*/ 141 w 327"/>
                <a:gd name="T31" fmla="*/ 363 h 363"/>
                <a:gd name="T32" fmla="*/ 189 w 327"/>
                <a:gd name="T33" fmla="*/ 363 h 363"/>
                <a:gd name="T34" fmla="*/ 249 w 327"/>
                <a:gd name="T35" fmla="*/ 336 h 363"/>
                <a:gd name="T36" fmla="*/ 199 w 327"/>
                <a:gd name="T37" fmla="*/ 343 h 363"/>
                <a:gd name="T38" fmla="*/ 157 w 327"/>
                <a:gd name="T39" fmla="*/ 344 h 363"/>
                <a:gd name="T40" fmla="*/ 73 w 327"/>
                <a:gd name="T41" fmla="*/ 326 h 363"/>
                <a:gd name="T42" fmla="*/ 22 w 327"/>
                <a:gd name="T43" fmla="*/ 268 h 363"/>
                <a:gd name="T44" fmla="*/ 19 w 327"/>
                <a:gd name="T45" fmla="*/ 232 h 363"/>
                <a:gd name="T46" fmla="*/ 38 w 327"/>
                <a:gd name="T47" fmla="*/ 164 h 363"/>
                <a:gd name="T48" fmla="*/ 162 w 327"/>
                <a:gd name="T49" fmla="*/ 101 h 363"/>
                <a:gd name="T50" fmla="*/ 274 w 327"/>
                <a:gd name="T51" fmla="*/ 145 h 363"/>
                <a:gd name="T52" fmla="*/ 308 w 327"/>
                <a:gd name="T53" fmla="*/ 223 h 363"/>
                <a:gd name="T54" fmla="*/ 308 w 327"/>
                <a:gd name="T55" fmla="*/ 234 h 363"/>
                <a:gd name="T56" fmla="*/ 327 w 327"/>
                <a:gd name="T57" fmla="*/ 222 h 363"/>
                <a:gd name="T58" fmla="*/ 118 w 327"/>
                <a:gd name="T59" fmla="*/ 56 h 363"/>
                <a:gd name="T60" fmla="*/ 95 w 327"/>
                <a:gd name="T61" fmla="*/ 20 h 363"/>
                <a:gd name="T62" fmla="*/ 119 w 327"/>
                <a:gd name="T63" fmla="*/ 23 h 363"/>
                <a:gd name="T64" fmla="*/ 152 w 327"/>
                <a:gd name="T65" fmla="*/ 20 h 363"/>
                <a:gd name="T66" fmla="*/ 186 w 327"/>
                <a:gd name="T67" fmla="*/ 17 h 363"/>
                <a:gd name="T68" fmla="*/ 207 w 327"/>
                <a:gd name="T69" fmla="*/ 23 h 363"/>
                <a:gd name="T70" fmla="*/ 230 w 327"/>
                <a:gd name="T71" fmla="*/ 20 h 363"/>
                <a:gd name="T72" fmla="*/ 209 w 327"/>
                <a:gd name="T73" fmla="*/ 56 h 363"/>
                <a:gd name="T74" fmla="*/ 168 w 327"/>
                <a:gd name="T75" fmla="*/ 314 h 363"/>
                <a:gd name="T76" fmla="*/ 200 w 327"/>
                <a:gd name="T77" fmla="*/ 278 h 363"/>
                <a:gd name="T78" fmla="*/ 209 w 327"/>
                <a:gd name="T79" fmla="*/ 236 h 363"/>
                <a:gd name="T80" fmla="*/ 170 w 327"/>
                <a:gd name="T81" fmla="*/ 173 h 363"/>
                <a:gd name="T82" fmla="*/ 189 w 327"/>
                <a:gd name="T83" fmla="*/ 195 h 363"/>
                <a:gd name="T84" fmla="*/ 207 w 327"/>
                <a:gd name="T85" fmla="*/ 187 h 363"/>
                <a:gd name="T86" fmla="*/ 192 w 327"/>
                <a:gd name="T87" fmla="*/ 163 h 363"/>
                <a:gd name="T88" fmla="*/ 168 w 327"/>
                <a:gd name="T89" fmla="*/ 139 h 363"/>
                <a:gd name="T90" fmla="*/ 157 w 327"/>
                <a:gd name="T91" fmla="*/ 154 h 363"/>
                <a:gd name="T92" fmla="*/ 121 w 327"/>
                <a:gd name="T93" fmla="*/ 178 h 363"/>
                <a:gd name="T94" fmla="*/ 129 w 327"/>
                <a:gd name="T95" fmla="*/ 218 h 363"/>
                <a:gd name="T96" fmla="*/ 148 w 327"/>
                <a:gd name="T97" fmla="*/ 268 h 363"/>
                <a:gd name="T98" fmla="*/ 134 w 327"/>
                <a:gd name="T99" fmla="*/ 244 h 363"/>
                <a:gd name="T100" fmla="*/ 116 w 327"/>
                <a:gd name="T101" fmla="*/ 250 h 363"/>
                <a:gd name="T102" fmla="*/ 126 w 327"/>
                <a:gd name="T103" fmla="*/ 278 h 363"/>
                <a:gd name="T104" fmla="*/ 158 w 327"/>
                <a:gd name="T105" fmla="*/ 311 h 363"/>
                <a:gd name="T106" fmla="*/ 186 w 327"/>
                <a:gd name="T107" fmla="*/ 244 h 363"/>
                <a:gd name="T108" fmla="*/ 170 w 327"/>
                <a:gd name="T109" fmla="*/ 275 h 363"/>
                <a:gd name="T110" fmla="*/ 146 w 327"/>
                <a:gd name="T111" fmla="*/ 178 h 363"/>
                <a:gd name="T112" fmla="*/ 146 w 327"/>
                <a:gd name="T113" fmla="*/ 20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7" h="363">
                  <a:moveTo>
                    <a:pt x="311" y="166"/>
                  </a:moveTo>
                  <a:lnTo>
                    <a:pt x="311" y="166"/>
                  </a:lnTo>
                  <a:lnTo>
                    <a:pt x="306" y="155"/>
                  </a:lnTo>
                  <a:lnTo>
                    <a:pt x="298" y="145"/>
                  </a:lnTo>
                  <a:lnTo>
                    <a:pt x="291" y="135"/>
                  </a:lnTo>
                  <a:lnTo>
                    <a:pt x="280" y="124"/>
                  </a:lnTo>
                  <a:lnTo>
                    <a:pt x="270" y="115"/>
                  </a:lnTo>
                  <a:lnTo>
                    <a:pt x="258" y="105"/>
                  </a:lnTo>
                  <a:lnTo>
                    <a:pt x="243" y="96"/>
                  </a:lnTo>
                  <a:lnTo>
                    <a:pt x="228" y="87"/>
                  </a:lnTo>
                  <a:lnTo>
                    <a:pt x="228" y="87"/>
                  </a:lnTo>
                  <a:lnTo>
                    <a:pt x="229" y="83"/>
                  </a:lnTo>
                  <a:lnTo>
                    <a:pt x="229" y="83"/>
                  </a:lnTo>
                  <a:lnTo>
                    <a:pt x="228" y="78"/>
                  </a:lnTo>
                  <a:lnTo>
                    <a:pt x="224" y="75"/>
                  </a:lnTo>
                  <a:lnTo>
                    <a:pt x="224" y="75"/>
                  </a:lnTo>
                  <a:lnTo>
                    <a:pt x="228" y="71"/>
                  </a:lnTo>
                  <a:lnTo>
                    <a:pt x="229" y="66"/>
                  </a:lnTo>
                  <a:lnTo>
                    <a:pt x="229" y="66"/>
                  </a:lnTo>
                  <a:lnTo>
                    <a:pt x="228" y="62"/>
                  </a:lnTo>
                  <a:lnTo>
                    <a:pt x="226" y="59"/>
                  </a:lnTo>
                  <a:lnTo>
                    <a:pt x="226" y="59"/>
                  </a:lnTo>
                  <a:lnTo>
                    <a:pt x="233" y="52"/>
                  </a:lnTo>
                  <a:lnTo>
                    <a:pt x="240" y="43"/>
                  </a:lnTo>
                  <a:lnTo>
                    <a:pt x="250" y="37"/>
                  </a:lnTo>
                  <a:lnTo>
                    <a:pt x="260" y="32"/>
                  </a:lnTo>
                  <a:lnTo>
                    <a:pt x="260" y="32"/>
                  </a:lnTo>
                  <a:lnTo>
                    <a:pt x="263" y="30"/>
                  </a:lnTo>
                  <a:lnTo>
                    <a:pt x="264" y="27"/>
                  </a:lnTo>
                  <a:lnTo>
                    <a:pt x="264" y="27"/>
                  </a:lnTo>
                  <a:lnTo>
                    <a:pt x="264" y="23"/>
                  </a:lnTo>
                  <a:lnTo>
                    <a:pt x="263" y="19"/>
                  </a:lnTo>
                  <a:lnTo>
                    <a:pt x="263" y="19"/>
                  </a:lnTo>
                  <a:lnTo>
                    <a:pt x="260" y="17"/>
                  </a:lnTo>
                  <a:lnTo>
                    <a:pt x="254" y="12"/>
                  </a:lnTo>
                  <a:lnTo>
                    <a:pt x="249" y="9"/>
                  </a:lnTo>
                  <a:lnTo>
                    <a:pt x="244" y="7"/>
                  </a:lnTo>
                  <a:lnTo>
                    <a:pt x="238" y="5"/>
                  </a:lnTo>
                  <a:lnTo>
                    <a:pt x="230" y="4"/>
                  </a:lnTo>
                  <a:lnTo>
                    <a:pt x="230" y="4"/>
                  </a:lnTo>
                  <a:lnTo>
                    <a:pt x="223" y="5"/>
                  </a:lnTo>
                  <a:lnTo>
                    <a:pt x="215" y="8"/>
                  </a:lnTo>
                  <a:lnTo>
                    <a:pt x="215" y="8"/>
                  </a:lnTo>
                  <a:lnTo>
                    <a:pt x="210" y="5"/>
                  </a:lnTo>
                  <a:lnTo>
                    <a:pt x="205" y="3"/>
                  </a:lnTo>
                  <a:lnTo>
                    <a:pt x="199" y="2"/>
                  </a:lnTo>
                  <a:lnTo>
                    <a:pt x="191" y="0"/>
                  </a:lnTo>
                  <a:lnTo>
                    <a:pt x="191" y="0"/>
                  </a:lnTo>
                  <a:lnTo>
                    <a:pt x="185" y="0"/>
                  </a:lnTo>
                  <a:lnTo>
                    <a:pt x="177" y="2"/>
                  </a:lnTo>
                  <a:lnTo>
                    <a:pt x="171" y="4"/>
                  </a:lnTo>
                  <a:lnTo>
                    <a:pt x="163" y="8"/>
                  </a:lnTo>
                  <a:lnTo>
                    <a:pt x="163" y="8"/>
                  </a:lnTo>
                  <a:lnTo>
                    <a:pt x="156" y="4"/>
                  </a:lnTo>
                  <a:lnTo>
                    <a:pt x="148" y="2"/>
                  </a:lnTo>
                  <a:lnTo>
                    <a:pt x="142" y="0"/>
                  </a:lnTo>
                  <a:lnTo>
                    <a:pt x="136" y="0"/>
                  </a:lnTo>
                  <a:lnTo>
                    <a:pt x="136" y="0"/>
                  </a:lnTo>
                  <a:lnTo>
                    <a:pt x="128" y="2"/>
                  </a:lnTo>
                  <a:lnTo>
                    <a:pt x="122" y="3"/>
                  </a:lnTo>
                  <a:lnTo>
                    <a:pt x="116" y="5"/>
                  </a:lnTo>
                  <a:lnTo>
                    <a:pt x="112" y="8"/>
                  </a:lnTo>
                  <a:lnTo>
                    <a:pt x="112" y="8"/>
                  </a:lnTo>
                  <a:lnTo>
                    <a:pt x="104" y="5"/>
                  </a:lnTo>
                  <a:lnTo>
                    <a:pt x="95" y="4"/>
                  </a:lnTo>
                  <a:lnTo>
                    <a:pt x="95" y="4"/>
                  </a:lnTo>
                  <a:lnTo>
                    <a:pt x="89" y="5"/>
                  </a:lnTo>
                  <a:lnTo>
                    <a:pt x="83" y="7"/>
                  </a:lnTo>
                  <a:lnTo>
                    <a:pt x="77" y="9"/>
                  </a:lnTo>
                  <a:lnTo>
                    <a:pt x="73" y="12"/>
                  </a:lnTo>
                  <a:lnTo>
                    <a:pt x="67" y="17"/>
                  </a:lnTo>
                  <a:lnTo>
                    <a:pt x="64" y="19"/>
                  </a:lnTo>
                  <a:lnTo>
                    <a:pt x="64" y="19"/>
                  </a:lnTo>
                  <a:lnTo>
                    <a:pt x="61" y="23"/>
                  </a:lnTo>
                  <a:lnTo>
                    <a:pt x="61" y="27"/>
                  </a:lnTo>
                  <a:lnTo>
                    <a:pt x="61" y="27"/>
                  </a:lnTo>
                  <a:lnTo>
                    <a:pt x="64" y="30"/>
                  </a:lnTo>
                  <a:lnTo>
                    <a:pt x="67" y="32"/>
                  </a:lnTo>
                  <a:lnTo>
                    <a:pt x="67" y="32"/>
                  </a:lnTo>
                  <a:lnTo>
                    <a:pt x="77" y="37"/>
                  </a:lnTo>
                  <a:lnTo>
                    <a:pt x="85" y="43"/>
                  </a:lnTo>
                  <a:lnTo>
                    <a:pt x="94" y="52"/>
                  </a:lnTo>
                  <a:lnTo>
                    <a:pt x="101" y="59"/>
                  </a:lnTo>
                  <a:lnTo>
                    <a:pt x="101" y="59"/>
                  </a:lnTo>
                  <a:lnTo>
                    <a:pt x="99" y="62"/>
                  </a:lnTo>
                  <a:lnTo>
                    <a:pt x="98" y="66"/>
                  </a:lnTo>
                  <a:lnTo>
                    <a:pt x="98" y="66"/>
                  </a:lnTo>
                  <a:lnTo>
                    <a:pt x="99" y="71"/>
                  </a:lnTo>
                  <a:lnTo>
                    <a:pt x="103" y="75"/>
                  </a:lnTo>
                  <a:lnTo>
                    <a:pt x="103" y="75"/>
                  </a:lnTo>
                  <a:lnTo>
                    <a:pt x="99" y="78"/>
                  </a:lnTo>
                  <a:lnTo>
                    <a:pt x="98" y="83"/>
                  </a:lnTo>
                  <a:lnTo>
                    <a:pt x="98" y="83"/>
                  </a:lnTo>
                  <a:lnTo>
                    <a:pt x="99" y="87"/>
                  </a:lnTo>
                  <a:lnTo>
                    <a:pt x="99" y="87"/>
                  </a:lnTo>
                  <a:lnTo>
                    <a:pt x="83" y="96"/>
                  </a:lnTo>
                  <a:lnTo>
                    <a:pt x="69" y="105"/>
                  </a:lnTo>
                  <a:lnTo>
                    <a:pt x="56" y="115"/>
                  </a:lnTo>
                  <a:lnTo>
                    <a:pt x="45" y="124"/>
                  </a:lnTo>
                  <a:lnTo>
                    <a:pt x="36" y="135"/>
                  </a:lnTo>
                  <a:lnTo>
                    <a:pt x="28" y="145"/>
                  </a:lnTo>
                  <a:lnTo>
                    <a:pt x="21" y="155"/>
                  </a:lnTo>
                  <a:lnTo>
                    <a:pt x="15" y="166"/>
                  </a:lnTo>
                  <a:lnTo>
                    <a:pt x="15" y="166"/>
                  </a:lnTo>
                  <a:lnTo>
                    <a:pt x="11" y="177"/>
                  </a:lnTo>
                  <a:lnTo>
                    <a:pt x="7" y="188"/>
                  </a:lnTo>
                  <a:lnTo>
                    <a:pt x="2" y="205"/>
                  </a:lnTo>
                  <a:lnTo>
                    <a:pt x="0" y="222"/>
                  </a:lnTo>
                  <a:lnTo>
                    <a:pt x="0" y="232"/>
                  </a:lnTo>
                  <a:lnTo>
                    <a:pt x="0" y="232"/>
                  </a:lnTo>
                  <a:lnTo>
                    <a:pt x="0" y="236"/>
                  </a:lnTo>
                  <a:lnTo>
                    <a:pt x="0" y="236"/>
                  </a:lnTo>
                  <a:lnTo>
                    <a:pt x="1" y="256"/>
                  </a:lnTo>
                  <a:lnTo>
                    <a:pt x="5" y="273"/>
                  </a:lnTo>
                  <a:lnTo>
                    <a:pt x="11" y="290"/>
                  </a:lnTo>
                  <a:lnTo>
                    <a:pt x="19" y="304"/>
                  </a:lnTo>
                  <a:lnTo>
                    <a:pt x="19" y="304"/>
                  </a:lnTo>
                  <a:lnTo>
                    <a:pt x="26" y="314"/>
                  </a:lnTo>
                  <a:lnTo>
                    <a:pt x="34" y="323"/>
                  </a:lnTo>
                  <a:lnTo>
                    <a:pt x="43" y="329"/>
                  </a:lnTo>
                  <a:lnTo>
                    <a:pt x="51" y="336"/>
                  </a:lnTo>
                  <a:lnTo>
                    <a:pt x="60" y="341"/>
                  </a:lnTo>
                  <a:lnTo>
                    <a:pt x="70" y="346"/>
                  </a:lnTo>
                  <a:lnTo>
                    <a:pt x="89" y="354"/>
                  </a:lnTo>
                  <a:lnTo>
                    <a:pt x="89" y="354"/>
                  </a:lnTo>
                  <a:lnTo>
                    <a:pt x="108" y="358"/>
                  </a:lnTo>
                  <a:lnTo>
                    <a:pt x="126" y="362"/>
                  </a:lnTo>
                  <a:lnTo>
                    <a:pt x="141" y="363"/>
                  </a:lnTo>
                  <a:lnTo>
                    <a:pt x="153" y="363"/>
                  </a:lnTo>
                  <a:lnTo>
                    <a:pt x="153" y="363"/>
                  </a:lnTo>
                  <a:lnTo>
                    <a:pt x="157" y="363"/>
                  </a:lnTo>
                  <a:lnTo>
                    <a:pt x="170" y="363"/>
                  </a:lnTo>
                  <a:lnTo>
                    <a:pt x="170" y="363"/>
                  </a:lnTo>
                  <a:lnTo>
                    <a:pt x="174" y="363"/>
                  </a:lnTo>
                  <a:lnTo>
                    <a:pt x="174" y="363"/>
                  </a:lnTo>
                  <a:lnTo>
                    <a:pt x="189" y="363"/>
                  </a:lnTo>
                  <a:lnTo>
                    <a:pt x="209" y="360"/>
                  </a:lnTo>
                  <a:lnTo>
                    <a:pt x="231" y="355"/>
                  </a:lnTo>
                  <a:lnTo>
                    <a:pt x="243" y="351"/>
                  </a:lnTo>
                  <a:lnTo>
                    <a:pt x="254" y="346"/>
                  </a:lnTo>
                  <a:lnTo>
                    <a:pt x="254" y="346"/>
                  </a:lnTo>
                  <a:lnTo>
                    <a:pt x="252" y="344"/>
                  </a:lnTo>
                  <a:lnTo>
                    <a:pt x="250" y="340"/>
                  </a:lnTo>
                  <a:lnTo>
                    <a:pt x="249" y="336"/>
                  </a:lnTo>
                  <a:lnTo>
                    <a:pt x="248" y="333"/>
                  </a:lnTo>
                  <a:lnTo>
                    <a:pt x="248" y="333"/>
                  </a:lnTo>
                  <a:lnTo>
                    <a:pt x="249" y="329"/>
                  </a:lnTo>
                  <a:lnTo>
                    <a:pt x="249" y="329"/>
                  </a:lnTo>
                  <a:lnTo>
                    <a:pt x="231" y="335"/>
                  </a:lnTo>
                  <a:lnTo>
                    <a:pt x="231" y="335"/>
                  </a:lnTo>
                  <a:lnTo>
                    <a:pt x="215" y="340"/>
                  </a:lnTo>
                  <a:lnTo>
                    <a:pt x="199" y="343"/>
                  </a:lnTo>
                  <a:lnTo>
                    <a:pt x="185" y="344"/>
                  </a:lnTo>
                  <a:lnTo>
                    <a:pt x="174" y="344"/>
                  </a:lnTo>
                  <a:lnTo>
                    <a:pt x="174" y="344"/>
                  </a:lnTo>
                  <a:lnTo>
                    <a:pt x="170" y="344"/>
                  </a:lnTo>
                  <a:lnTo>
                    <a:pt x="170" y="344"/>
                  </a:lnTo>
                  <a:lnTo>
                    <a:pt x="157" y="344"/>
                  </a:lnTo>
                  <a:lnTo>
                    <a:pt x="157" y="344"/>
                  </a:lnTo>
                  <a:lnTo>
                    <a:pt x="157" y="344"/>
                  </a:lnTo>
                  <a:lnTo>
                    <a:pt x="153" y="344"/>
                  </a:lnTo>
                  <a:lnTo>
                    <a:pt x="153" y="344"/>
                  </a:lnTo>
                  <a:lnTo>
                    <a:pt x="137" y="344"/>
                  </a:lnTo>
                  <a:lnTo>
                    <a:pt x="117" y="341"/>
                  </a:lnTo>
                  <a:lnTo>
                    <a:pt x="107" y="339"/>
                  </a:lnTo>
                  <a:lnTo>
                    <a:pt x="95" y="335"/>
                  </a:lnTo>
                  <a:lnTo>
                    <a:pt x="83" y="331"/>
                  </a:lnTo>
                  <a:lnTo>
                    <a:pt x="73" y="326"/>
                  </a:lnTo>
                  <a:lnTo>
                    <a:pt x="73" y="326"/>
                  </a:lnTo>
                  <a:lnTo>
                    <a:pt x="61" y="320"/>
                  </a:lnTo>
                  <a:lnTo>
                    <a:pt x="51" y="312"/>
                  </a:lnTo>
                  <a:lnTo>
                    <a:pt x="43" y="304"/>
                  </a:lnTo>
                  <a:lnTo>
                    <a:pt x="35" y="294"/>
                  </a:lnTo>
                  <a:lnTo>
                    <a:pt x="35" y="294"/>
                  </a:lnTo>
                  <a:lnTo>
                    <a:pt x="28" y="282"/>
                  </a:lnTo>
                  <a:lnTo>
                    <a:pt x="22" y="268"/>
                  </a:lnTo>
                  <a:lnTo>
                    <a:pt x="20" y="253"/>
                  </a:lnTo>
                  <a:lnTo>
                    <a:pt x="19" y="234"/>
                  </a:lnTo>
                  <a:lnTo>
                    <a:pt x="19" y="234"/>
                  </a:lnTo>
                  <a:lnTo>
                    <a:pt x="19" y="234"/>
                  </a:lnTo>
                  <a:lnTo>
                    <a:pt x="19" y="234"/>
                  </a:lnTo>
                  <a:lnTo>
                    <a:pt x="19" y="234"/>
                  </a:lnTo>
                  <a:lnTo>
                    <a:pt x="19" y="234"/>
                  </a:lnTo>
                  <a:lnTo>
                    <a:pt x="19" y="232"/>
                  </a:lnTo>
                  <a:lnTo>
                    <a:pt x="19" y="232"/>
                  </a:lnTo>
                  <a:lnTo>
                    <a:pt x="19" y="223"/>
                  </a:lnTo>
                  <a:lnTo>
                    <a:pt x="20" y="209"/>
                  </a:lnTo>
                  <a:lnTo>
                    <a:pt x="25" y="193"/>
                  </a:lnTo>
                  <a:lnTo>
                    <a:pt x="28" y="184"/>
                  </a:lnTo>
                  <a:lnTo>
                    <a:pt x="33" y="174"/>
                  </a:lnTo>
                  <a:lnTo>
                    <a:pt x="33" y="174"/>
                  </a:lnTo>
                  <a:lnTo>
                    <a:pt x="38" y="164"/>
                  </a:lnTo>
                  <a:lnTo>
                    <a:pt x="44" y="155"/>
                  </a:lnTo>
                  <a:lnTo>
                    <a:pt x="51" y="145"/>
                  </a:lnTo>
                  <a:lnTo>
                    <a:pt x="61" y="135"/>
                  </a:lnTo>
                  <a:lnTo>
                    <a:pt x="72" y="126"/>
                  </a:lnTo>
                  <a:lnTo>
                    <a:pt x="84" y="117"/>
                  </a:lnTo>
                  <a:lnTo>
                    <a:pt x="98" y="109"/>
                  </a:lnTo>
                  <a:lnTo>
                    <a:pt x="114" y="101"/>
                  </a:lnTo>
                  <a:lnTo>
                    <a:pt x="162" y="101"/>
                  </a:lnTo>
                  <a:lnTo>
                    <a:pt x="163" y="101"/>
                  </a:lnTo>
                  <a:lnTo>
                    <a:pt x="213" y="101"/>
                  </a:lnTo>
                  <a:lnTo>
                    <a:pt x="213" y="101"/>
                  </a:lnTo>
                  <a:lnTo>
                    <a:pt x="229" y="109"/>
                  </a:lnTo>
                  <a:lnTo>
                    <a:pt x="243" y="117"/>
                  </a:lnTo>
                  <a:lnTo>
                    <a:pt x="255" y="126"/>
                  </a:lnTo>
                  <a:lnTo>
                    <a:pt x="265" y="135"/>
                  </a:lnTo>
                  <a:lnTo>
                    <a:pt x="274" y="145"/>
                  </a:lnTo>
                  <a:lnTo>
                    <a:pt x="283" y="155"/>
                  </a:lnTo>
                  <a:lnTo>
                    <a:pt x="289" y="164"/>
                  </a:lnTo>
                  <a:lnTo>
                    <a:pt x="294" y="174"/>
                  </a:lnTo>
                  <a:lnTo>
                    <a:pt x="294" y="174"/>
                  </a:lnTo>
                  <a:lnTo>
                    <a:pt x="298" y="184"/>
                  </a:lnTo>
                  <a:lnTo>
                    <a:pt x="302" y="193"/>
                  </a:lnTo>
                  <a:lnTo>
                    <a:pt x="306" y="209"/>
                  </a:lnTo>
                  <a:lnTo>
                    <a:pt x="308" y="223"/>
                  </a:lnTo>
                  <a:lnTo>
                    <a:pt x="308" y="232"/>
                  </a:lnTo>
                  <a:lnTo>
                    <a:pt x="308" y="232"/>
                  </a:lnTo>
                  <a:lnTo>
                    <a:pt x="308" y="234"/>
                  </a:lnTo>
                  <a:lnTo>
                    <a:pt x="308" y="234"/>
                  </a:lnTo>
                  <a:lnTo>
                    <a:pt x="308" y="234"/>
                  </a:lnTo>
                  <a:lnTo>
                    <a:pt x="308" y="234"/>
                  </a:lnTo>
                  <a:lnTo>
                    <a:pt x="308" y="234"/>
                  </a:lnTo>
                  <a:lnTo>
                    <a:pt x="308" y="234"/>
                  </a:lnTo>
                  <a:lnTo>
                    <a:pt x="307" y="251"/>
                  </a:lnTo>
                  <a:lnTo>
                    <a:pt x="326" y="251"/>
                  </a:lnTo>
                  <a:lnTo>
                    <a:pt x="326" y="251"/>
                  </a:lnTo>
                  <a:lnTo>
                    <a:pt x="327" y="236"/>
                  </a:lnTo>
                  <a:lnTo>
                    <a:pt x="327" y="236"/>
                  </a:lnTo>
                  <a:lnTo>
                    <a:pt x="327" y="232"/>
                  </a:lnTo>
                  <a:lnTo>
                    <a:pt x="327" y="232"/>
                  </a:lnTo>
                  <a:lnTo>
                    <a:pt x="327" y="222"/>
                  </a:lnTo>
                  <a:lnTo>
                    <a:pt x="325" y="205"/>
                  </a:lnTo>
                  <a:lnTo>
                    <a:pt x="320" y="188"/>
                  </a:lnTo>
                  <a:lnTo>
                    <a:pt x="316" y="177"/>
                  </a:lnTo>
                  <a:lnTo>
                    <a:pt x="311" y="166"/>
                  </a:lnTo>
                  <a:lnTo>
                    <a:pt x="311" y="166"/>
                  </a:lnTo>
                  <a:close/>
                  <a:moveTo>
                    <a:pt x="209" y="56"/>
                  </a:moveTo>
                  <a:lnTo>
                    <a:pt x="118" y="56"/>
                  </a:lnTo>
                  <a:lnTo>
                    <a:pt x="118" y="56"/>
                  </a:lnTo>
                  <a:lnTo>
                    <a:pt x="112" y="48"/>
                  </a:lnTo>
                  <a:lnTo>
                    <a:pt x="104" y="39"/>
                  </a:lnTo>
                  <a:lnTo>
                    <a:pt x="95" y="30"/>
                  </a:lnTo>
                  <a:lnTo>
                    <a:pt x="84" y="23"/>
                  </a:lnTo>
                  <a:lnTo>
                    <a:pt x="84" y="23"/>
                  </a:lnTo>
                  <a:lnTo>
                    <a:pt x="89" y="22"/>
                  </a:lnTo>
                  <a:lnTo>
                    <a:pt x="95" y="20"/>
                  </a:lnTo>
                  <a:lnTo>
                    <a:pt x="95" y="20"/>
                  </a:lnTo>
                  <a:lnTo>
                    <a:pt x="102" y="22"/>
                  </a:lnTo>
                  <a:lnTo>
                    <a:pt x="109" y="24"/>
                  </a:lnTo>
                  <a:lnTo>
                    <a:pt x="109" y="24"/>
                  </a:lnTo>
                  <a:lnTo>
                    <a:pt x="112" y="25"/>
                  </a:lnTo>
                  <a:lnTo>
                    <a:pt x="114" y="25"/>
                  </a:lnTo>
                  <a:lnTo>
                    <a:pt x="117" y="24"/>
                  </a:lnTo>
                  <a:lnTo>
                    <a:pt x="119" y="23"/>
                  </a:lnTo>
                  <a:lnTo>
                    <a:pt x="119" y="23"/>
                  </a:lnTo>
                  <a:lnTo>
                    <a:pt x="119" y="23"/>
                  </a:lnTo>
                  <a:lnTo>
                    <a:pt x="124" y="19"/>
                  </a:lnTo>
                  <a:lnTo>
                    <a:pt x="129" y="17"/>
                  </a:lnTo>
                  <a:lnTo>
                    <a:pt x="136" y="15"/>
                  </a:lnTo>
                  <a:lnTo>
                    <a:pt x="136" y="15"/>
                  </a:lnTo>
                  <a:lnTo>
                    <a:pt x="141" y="17"/>
                  </a:lnTo>
                  <a:lnTo>
                    <a:pt x="146" y="18"/>
                  </a:lnTo>
                  <a:lnTo>
                    <a:pt x="152" y="20"/>
                  </a:lnTo>
                  <a:lnTo>
                    <a:pt x="160" y="24"/>
                  </a:lnTo>
                  <a:lnTo>
                    <a:pt x="160" y="24"/>
                  </a:lnTo>
                  <a:lnTo>
                    <a:pt x="163" y="25"/>
                  </a:lnTo>
                  <a:lnTo>
                    <a:pt x="167" y="24"/>
                  </a:lnTo>
                  <a:lnTo>
                    <a:pt x="167" y="24"/>
                  </a:lnTo>
                  <a:lnTo>
                    <a:pt x="175" y="20"/>
                  </a:lnTo>
                  <a:lnTo>
                    <a:pt x="181" y="18"/>
                  </a:lnTo>
                  <a:lnTo>
                    <a:pt x="186" y="17"/>
                  </a:lnTo>
                  <a:lnTo>
                    <a:pt x="191" y="15"/>
                  </a:lnTo>
                  <a:lnTo>
                    <a:pt x="191" y="15"/>
                  </a:lnTo>
                  <a:lnTo>
                    <a:pt x="199" y="17"/>
                  </a:lnTo>
                  <a:lnTo>
                    <a:pt x="204" y="19"/>
                  </a:lnTo>
                  <a:lnTo>
                    <a:pt x="204" y="19"/>
                  </a:lnTo>
                  <a:lnTo>
                    <a:pt x="206" y="22"/>
                  </a:lnTo>
                  <a:lnTo>
                    <a:pt x="207" y="23"/>
                  </a:lnTo>
                  <a:lnTo>
                    <a:pt x="207" y="23"/>
                  </a:lnTo>
                  <a:lnTo>
                    <a:pt x="207" y="23"/>
                  </a:lnTo>
                  <a:lnTo>
                    <a:pt x="209" y="24"/>
                  </a:lnTo>
                  <a:lnTo>
                    <a:pt x="211" y="25"/>
                  </a:lnTo>
                  <a:lnTo>
                    <a:pt x="215" y="25"/>
                  </a:lnTo>
                  <a:lnTo>
                    <a:pt x="218" y="24"/>
                  </a:lnTo>
                  <a:lnTo>
                    <a:pt x="218" y="24"/>
                  </a:lnTo>
                  <a:lnTo>
                    <a:pt x="224" y="22"/>
                  </a:lnTo>
                  <a:lnTo>
                    <a:pt x="230" y="20"/>
                  </a:lnTo>
                  <a:lnTo>
                    <a:pt x="230" y="20"/>
                  </a:lnTo>
                  <a:lnTo>
                    <a:pt x="236" y="22"/>
                  </a:lnTo>
                  <a:lnTo>
                    <a:pt x="243" y="23"/>
                  </a:lnTo>
                  <a:lnTo>
                    <a:pt x="243" y="23"/>
                  </a:lnTo>
                  <a:lnTo>
                    <a:pt x="231" y="30"/>
                  </a:lnTo>
                  <a:lnTo>
                    <a:pt x="223" y="39"/>
                  </a:lnTo>
                  <a:lnTo>
                    <a:pt x="215" y="48"/>
                  </a:lnTo>
                  <a:lnTo>
                    <a:pt x="209" y="56"/>
                  </a:lnTo>
                  <a:lnTo>
                    <a:pt x="209" y="56"/>
                  </a:lnTo>
                  <a:close/>
                  <a:moveTo>
                    <a:pt x="160" y="314"/>
                  </a:moveTo>
                  <a:lnTo>
                    <a:pt x="160" y="314"/>
                  </a:lnTo>
                  <a:lnTo>
                    <a:pt x="161" y="315"/>
                  </a:lnTo>
                  <a:lnTo>
                    <a:pt x="163" y="316"/>
                  </a:lnTo>
                  <a:lnTo>
                    <a:pt x="163" y="316"/>
                  </a:lnTo>
                  <a:lnTo>
                    <a:pt x="167" y="315"/>
                  </a:lnTo>
                  <a:lnTo>
                    <a:pt x="168" y="314"/>
                  </a:lnTo>
                  <a:lnTo>
                    <a:pt x="168" y="314"/>
                  </a:lnTo>
                  <a:lnTo>
                    <a:pt x="170" y="305"/>
                  </a:lnTo>
                  <a:lnTo>
                    <a:pt x="170" y="292"/>
                  </a:lnTo>
                  <a:lnTo>
                    <a:pt x="170" y="292"/>
                  </a:lnTo>
                  <a:lnTo>
                    <a:pt x="181" y="290"/>
                  </a:lnTo>
                  <a:lnTo>
                    <a:pt x="192" y="286"/>
                  </a:lnTo>
                  <a:lnTo>
                    <a:pt x="192" y="286"/>
                  </a:lnTo>
                  <a:lnTo>
                    <a:pt x="200" y="278"/>
                  </a:lnTo>
                  <a:lnTo>
                    <a:pt x="206" y="271"/>
                  </a:lnTo>
                  <a:lnTo>
                    <a:pt x="206" y="271"/>
                  </a:lnTo>
                  <a:lnTo>
                    <a:pt x="210" y="261"/>
                  </a:lnTo>
                  <a:lnTo>
                    <a:pt x="211" y="251"/>
                  </a:lnTo>
                  <a:lnTo>
                    <a:pt x="211" y="251"/>
                  </a:lnTo>
                  <a:lnTo>
                    <a:pt x="211" y="243"/>
                  </a:lnTo>
                  <a:lnTo>
                    <a:pt x="209" y="236"/>
                  </a:lnTo>
                  <a:lnTo>
                    <a:pt x="209" y="236"/>
                  </a:lnTo>
                  <a:lnTo>
                    <a:pt x="205" y="229"/>
                  </a:lnTo>
                  <a:lnTo>
                    <a:pt x="200" y="224"/>
                  </a:lnTo>
                  <a:lnTo>
                    <a:pt x="200" y="224"/>
                  </a:lnTo>
                  <a:lnTo>
                    <a:pt x="194" y="219"/>
                  </a:lnTo>
                  <a:lnTo>
                    <a:pt x="187" y="217"/>
                  </a:lnTo>
                  <a:lnTo>
                    <a:pt x="187" y="217"/>
                  </a:lnTo>
                  <a:lnTo>
                    <a:pt x="170" y="210"/>
                  </a:lnTo>
                  <a:lnTo>
                    <a:pt x="170" y="173"/>
                  </a:lnTo>
                  <a:lnTo>
                    <a:pt x="170" y="173"/>
                  </a:lnTo>
                  <a:lnTo>
                    <a:pt x="175" y="175"/>
                  </a:lnTo>
                  <a:lnTo>
                    <a:pt x="179" y="178"/>
                  </a:lnTo>
                  <a:lnTo>
                    <a:pt x="182" y="183"/>
                  </a:lnTo>
                  <a:lnTo>
                    <a:pt x="184" y="188"/>
                  </a:lnTo>
                  <a:lnTo>
                    <a:pt x="184" y="188"/>
                  </a:lnTo>
                  <a:lnTo>
                    <a:pt x="186" y="192"/>
                  </a:lnTo>
                  <a:lnTo>
                    <a:pt x="189" y="195"/>
                  </a:lnTo>
                  <a:lnTo>
                    <a:pt x="191" y="197"/>
                  </a:lnTo>
                  <a:lnTo>
                    <a:pt x="196" y="198"/>
                  </a:lnTo>
                  <a:lnTo>
                    <a:pt x="196" y="198"/>
                  </a:lnTo>
                  <a:lnTo>
                    <a:pt x="200" y="197"/>
                  </a:lnTo>
                  <a:lnTo>
                    <a:pt x="204" y="194"/>
                  </a:lnTo>
                  <a:lnTo>
                    <a:pt x="204" y="194"/>
                  </a:lnTo>
                  <a:lnTo>
                    <a:pt x="206" y="190"/>
                  </a:lnTo>
                  <a:lnTo>
                    <a:pt x="207" y="187"/>
                  </a:lnTo>
                  <a:lnTo>
                    <a:pt x="207" y="187"/>
                  </a:lnTo>
                  <a:lnTo>
                    <a:pt x="206" y="182"/>
                  </a:lnTo>
                  <a:lnTo>
                    <a:pt x="205" y="177"/>
                  </a:lnTo>
                  <a:lnTo>
                    <a:pt x="205" y="177"/>
                  </a:lnTo>
                  <a:lnTo>
                    <a:pt x="202" y="173"/>
                  </a:lnTo>
                  <a:lnTo>
                    <a:pt x="199" y="168"/>
                  </a:lnTo>
                  <a:lnTo>
                    <a:pt x="199" y="168"/>
                  </a:lnTo>
                  <a:lnTo>
                    <a:pt x="192" y="163"/>
                  </a:lnTo>
                  <a:lnTo>
                    <a:pt x="186" y="158"/>
                  </a:lnTo>
                  <a:lnTo>
                    <a:pt x="186" y="158"/>
                  </a:lnTo>
                  <a:lnTo>
                    <a:pt x="179" y="155"/>
                  </a:lnTo>
                  <a:lnTo>
                    <a:pt x="170" y="154"/>
                  </a:lnTo>
                  <a:lnTo>
                    <a:pt x="170" y="144"/>
                  </a:lnTo>
                  <a:lnTo>
                    <a:pt x="170" y="144"/>
                  </a:lnTo>
                  <a:lnTo>
                    <a:pt x="168" y="141"/>
                  </a:lnTo>
                  <a:lnTo>
                    <a:pt x="168" y="139"/>
                  </a:lnTo>
                  <a:lnTo>
                    <a:pt x="166" y="137"/>
                  </a:lnTo>
                  <a:lnTo>
                    <a:pt x="163" y="136"/>
                  </a:lnTo>
                  <a:lnTo>
                    <a:pt x="163" y="136"/>
                  </a:lnTo>
                  <a:lnTo>
                    <a:pt x="161" y="137"/>
                  </a:lnTo>
                  <a:lnTo>
                    <a:pt x="160" y="139"/>
                  </a:lnTo>
                  <a:lnTo>
                    <a:pt x="158" y="141"/>
                  </a:lnTo>
                  <a:lnTo>
                    <a:pt x="157" y="145"/>
                  </a:lnTo>
                  <a:lnTo>
                    <a:pt x="157" y="154"/>
                  </a:lnTo>
                  <a:lnTo>
                    <a:pt x="157" y="154"/>
                  </a:lnTo>
                  <a:lnTo>
                    <a:pt x="148" y="155"/>
                  </a:lnTo>
                  <a:lnTo>
                    <a:pt x="141" y="158"/>
                  </a:lnTo>
                  <a:lnTo>
                    <a:pt x="134" y="161"/>
                  </a:lnTo>
                  <a:lnTo>
                    <a:pt x="128" y="166"/>
                  </a:lnTo>
                  <a:lnTo>
                    <a:pt x="128" y="166"/>
                  </a:lnTo>
                  <a:lnTo>
                    <a:pt x="124" y="171"/>
                  </a:lnTo>
                  <a:lnTo>
                    <a:pt x="121" y="178"/>
                  </a:lnTo>
                  <a:lnTo>
                    <a:pt x="119" y="184"/>
                  </a:lnTo>
                  <a:lnTo>
                    <a:pt x="118" y="192"/>
                  </a:lnTo>
                  <a:lnTo>
                    <a:pt x="118" y="192"/>
                  </a:lnTo>
                  <a:lnTo>
                    <a:pt x="119" y="203"/>
                  </a:lnTo>
                  <a:lnTo>
                    <a:pt x="122" y="208"/>
                  </a:lnTo>
                  <a:lnTo>
                    <a:pt x="124" y="212"/>
                  </a:lnTo>
                  <a:lnTo>
                    <a:pt x="124" y="212"/>
                  </a:lnTo>
                  <a:lnTo>
                    <a:pt x="129" y="218"/>
                  </a:lnTo>
                  <a:lnTo>
                    <a:pt x="137" y="223"/>
                  </a:lnTo>
                  <a:lnTo>
                    <a:pt x="137" y="223"/>
                  </a:lnTo>
                  <a:lnTo>
                    <a:pt x="147" y="227"/>
                  </a:lnTo>
                  <a:lnTo>
                    <a:pt x="157" y="231"/>
                  </a:lnTo>
                  <a:lnTo>
                    <a:pt x="157" y="273"/>
                  </a:lnTo>
                  <a:lnTo>
                    <a:pt x="157" y="273"/>
                  </a:lnTo>
                  <a:lnTo>
                    <a:pt x="152" y="272"/>
                  </a:lnTo>
                  <a:lnTo>
                    <a:pt x="148" y="268"/>
                  </a:lnTo>
                  <a:lnTo>
                    <a:pt x="148" y="268"/>
                  </a:lnTo>
                  <a:lnTo>
                    <a:pt x="145" y="265"/>
                  </a:lnTo>
                  <a:lnTo>
                    <a:pt x="142" y="261"/>
                  </a:lnTo>
                  <a:lnTo>
                    <a:pt x="142" y="261"/>
                  </a:lnTo>
                  <a:lnTo>
                    <a:pt x="138" y="250"/>
                  </a:lnTo>
                  <a:lnTo>
                    <a:pt x="138" y="250"/>
                  </a:lnTo>
                  <a:lnTo>
                    <a:pt x="137" y="247"/>
                  </a:lnTo>
                  <a:lnTo>
                    <a:pt x="134" y="244"/>
                  </a:lnTo>
                  <a:lnTo>
                    <a:pt x="134" y="244"/>
                  </a:lnTo>
                  <a:lnTo>
                    <a:pt x="131" y="243"/>
                  </a:lnTo>
                  <a:lnTo>
                    <a:pt x="127" y="242"/>
                  </a:lnTo>
                  <a:lnTo>
                    <a:pt x="127" y="242"/>
                  </a:lnTo>
                  <a:lnTo>
                    <a:pt x="122" y="243"/>
                  </a:lnTo>
                  <a:lnTo>
                    <a:pt x="118" y="246"/>
                  </a:lnTo>
                  <a:lnTo>
                    <a:pt x="118" y="246"/>
                  </a:lnTo>
                  <a:lnTo>
                    <a:pt x="116" y="250"/>
                  </a:lnTo>
                  <a:lnTo>
                    <a:pt x="116" y="255"/>
                  </a:lnTo>
                  <a:lnTo>
                    <a:pt x="116" y="255"/>
                  </a:lnTo>
                  <a:lnTo>
                    <a:pt x="116" y="260"/>
                  </a:lnTo>
                  <a:lnTo>
                    <a:pt x="118" y="266"/>
                  </a:lnTo>
                  <a:lnTo>
                    <a:pt x="118" y="266"/>
                  </a:lnTo>
                  <a:lnTo>
                    <a:pt x="121" y="272"/>
                  </a:lnTo>
                  <a:lnTo>
                    <a:pt x="126" y="278"/>
                  </a:lnTo>
                  <a:lnTo>
                    <a:pt x="126" y="278"/>
                  </a:lnTo>
                  <a:lnTo>
                    <a:pt x="132" y="284"/>
                  </a:lnTo>
                  <a:lnTo>
                    <a:pt x="140" y="287"/>
                  </a:lnTo>
                  <a:lnTo>
                    <a:pt x="140" y="287"/>
                  </a:lnTo>
                  <a:lnTo>
                    <a:pt x="148" y="291"/>
                  </a:lnTo>
                  <a:lnTo>
                    <a:pt x="157" y="292"/>
                  </a:lnTo>
                  <a:lnTo>
                    <a:pt x="157" y="307"/>
                  </a:lnTo>
                  <a:lnTo>
                    <a:pt x="157" y="307"/>
                  </a:lnTo>
                  <a:lnTo>
                    <a:pt x="158" y="311"/>
                  </a:lnTo>
                  <a:lnTo>
                    <a:pt x="160" y="314"/>
                  </a:lnTo>
                  <a:lnTo>
                    <a:pt x="160" y="314"/>
                  </a:lnTo>
                  <a:close/>
                  <a:moveTo>
                    <a:pt x="170" y="234"/>
                  </a:moveTo>
                  <a:lnTo>
                    <a:pt x="170" y="234"/>
                  </a:lnTo>
                  <a:lnTo>
                    <a:pt x="177" y="238"/>
                  </a:lnTo>
                  <a:lnTo>
                    <a:pt x="184" y="242"/>
                  </a:lnTo>
                  <a:lnTo>
                    <a:pt x="184" y="242"/>
                  </a:lnTo>
                  <a:lnTo>
                    <a:pt x="186" y="244"/>
                  </a:lnTo>
                  <a:lnTo>
                    <a:pt x="187" y="247"/>
                  </a:lnTo>
                  <a:lnTo>
                    <a:pt x="189" y="255"/>
                  </a:lnTo>
                  <a:lnTo>
                    <a:pt x="189" y="255"/>
                  </a:lnTo>
                  <a:lnTo>
                    <a:pt x="187" y="261"/>
                  </a:lnTo>
                  <a:lnTo>
                    <a:pt x="184" y="267"/>
                  </a:lnTo>
                  <a:lnTo>
                    <a:pt x="184" y="267"/>
                  </a:lnTo>
                  <a:lnTo>
                    <a:pt x="177" y="272"/>
                  </a:lnTo>
                  <a:lnTo>
                    <a:pt x="170" y="275"/>
                  </a:lnTo>
                  <a:lnTo>
                    <a:pt x="170" y="234"/>
                  </a:lnTo>
                  <a:close/>
                  <a:moveTo>
                    <a:pt x="146" y="200"/>
                  </a:moveTo>
                  <a:lnTo>
                    <a:pt x="146" y="200"/>
                  </a:lnTo>
                  <a:lnTo>
                    <a:pt x="142" y="195"/>
                  </a:lnTo>
                  <a:lnTo>
                    <a:pt x="142" y="189"/>
                  </a:lnTo>
                  <a:lnTo>
                    <a:pt x="142" y="189"/>
                  </a:lnTo>
                  <a:lnTo>
                    <a:pt x="142" y="183"/>
                  </a:lnTo>
                  <a:lnTo>
                    <a:pt x="146" y="178"/>
                  </a:lnTo>
                  <a:lnTo>
                    <a:pt x="146" y="178"/>
                  </a:lnTo>
                  <a:lnTo>
                    <a:pt x="151" y="175"/>
                  </a:lnTo>
                  <a:lnTo>
                    <a:pt x="157" y="171"/>
                  </a:lnTo>
                  <a:lnTo>
                    <a:pt x="157" y="207"/>
                  </a:lnTo>
                  <a:lnTo>
                    <a:pt x="157" y="207"/>
                  </a:lnTo>
                  <a:lnTo>
                    <a:pt x="151" y="204"/>
                  </a:lnTo>
                  <a:lnTo>
                    <a:pt x="146" y="200"/>
                  </a:lnTo>
                  <a:lnTo>
                    <a:pt x="14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85" name="组合 84"/>
          <p:cNvGrpSpPr/>
          <p:nvPr/>
        </p:nvGrpSpPr>
        <p:grpSpPr>
          <a:xfrm>
            <a:off x="5454629" y="2712203"/>
            <a:ext cx="571500" cy="601663"/>
            <a:chOff x="393701" y="2441575"/>
            <a:chExt cx="571500" cy="601663"/>
          </a:xfrm>
          <a:solidFill>
            <a:srgbClr val="FF0000"/>
          </a:solidFill>
        </p:grpSpPr>
        <p:sp>
          <p:nvSpPr>
            <p:cNvPr id="86" name="Freeform 83"/>
            <p:cNvSpPr>
              <a:spLocks/>
            </p:cNvSpPr>
            <p:nvPr/>
          </p:nvSpPr>
          <p:spPr bwMode="auto">
            <a:xfrm>
              <a:off x="539751" y="2441575"/>
              <a:ext cx="425450" cy="523875"/>
            </a:xfrm>
            <a:custGeom>
              <a:avLst/>
              <a:gdLst>
                <a:gd name="T0" fmla="*/ 265 w 268"/>
                <a:gd name="T1" fmla="*/ 91 h 330"/>
                <a:gd name="T2" fmla="*/ 231 w 268"/>
                <a:gd name="T3" fmla="*/ 37 h 330"/>
                <a:gd name="T4" fmla="*/ 231 w 268"/>
                <a:gd name="T5" fmla="*/ 37 h 330"/>
                <a:gd name="T6" fmla="*/ 229 w 268"/>
                <a:gd name="T7" fmla="*/ 34 h 330"/>
                <a:gd name="T8" fmla="*/ 225 w 268"/>
                <a:gd name="T9" fmla="*/ 33 h 330"/>
                <a:gd name="T10" fmla="*/ 42 w 268"/>
                <a:gd name="T11" fmla="*/ 1 h 330"/>
                <a:gd name="T12" fmla="*/ 42 w 268"/>
                <a:gd name="T13" fmla="*/ 1 h 330"/>
                <a:gd name="T14" fmla="*/ 36 w 268"/>
                <a:gd name="T15" fmla="*/ 0 h 330"/>
                <a:gd name="T16" fmla="*/ 31 w 268"/>
                <a:gd name="T17" fmla="*/ 1 h 330"/>
                <a:gd name="T18" fmla="*/ 26 w 268"/>
                <a:gd name="T19" fmla="*/ 3 h 330"/>
                <a:gd name="T20" fmla="*/ 21 w 268"/>
                <a:gd name="T21" fmla="*/ 5 h 330"/>
                <a:gd name="T22" fmla="*/ 17 w 268"/>
                <a:gd name="T23" fmla="*/ 9 h 330"/>
                <a:gd name="T24" fmla="*/ 13 w 268"/>
                <a:gd name="T25" fmla="*/ 14 h 330"/>
                <a:gd name="T26" fmla="*/ 11 w 268"/>
                <a:gd name="T27" fmla="*/ 18 h 330"/>
                <a:gd name="T28" fmla="*/ 10 w 268"/>
                <a:gd name="T29" fmla="*/ 24 h 330"/>
                <a:gd name="T30" fmla="*/ 0 w 268"/>
                <a:gd name="T31" fmla="*/ 85 h 330"/>
                <a:gd name="T32" fmla="*/ 0 w 268"/>
                <a:gd name="T33" fmla="*/ 85 h 330"/>
                <a:gd name="T34" fmla="*/ 20 w 268"/>
                <a:gd name="T35" fmla="*/ 90 h 330"/>
                <a:gd name="T36" fmla="*/ 31 w 268"/>
                <a:gd name="T37" fmla="*/ 28 h 330"/>
                <a:gd name="T38" fmla="*/ 31 w 268"/>
                <a:gd name="T39" fmla="*/ 28 h 330"/>
                <a:gd name="T40" fmla="*/ 31 w 268"/>
                <a:gd name="T41" fmla="*/ 25 h 330"/>
                <a:gd name="T42" fmla="*/ 34 w 268"/>
                <a:gd name="T43" fmla="*/ 23 h 330"/>
                <a:gd name="T44" fmla="*/ 36 w 268"/>
                <a:gd name="T45" fmla="*/ 22 h 330"/>
                <a:gd name="T46" fmla="*/ 39 w 268"/>
                <a:gd name="T47" fmla="*/ 22 h 330"/>
                <a:gd name="T48" fmla="*/ 216 w 268"/>
                <a:gd name="T49" fmla="*/ 53 h 330"/>
                <a:gd name="T50" fmla="*/ 246 w 268"/>
                <a:gd name="T51" fmla="*/ 98 h 330"/>
                <a:gd name="T52" fmla="*/ 210 w 268"/>
                <a:gd name="T53" fmla="*/ 304 h 330"/>
                <a:gd name="T54" fmla="*/ 210 w 268"/>
                <a:gd name="T55" fmla="*/ 304 h 330"/>
                <a:gd name="T56" fmla="*/ 210 w 268"/>
                <a:gd name="T57" fmla="*/ 306 h 330"/>
                <a:gd name="T58" fmla="*/ 207 w 268"/>
                <a:gd name="T59" fmla="*/ 309 h 330"/>
                <a:gd name="T60" fmla="*/ 205 w 268"/>
                <a:gd name="T61" fmla="*/ 310 h 330"/>
                <a:gd name="T62" fmla="*/ 202 w 268"/>
                <a:gd name="T63" fmla="*/ 310 h 330"/>
                <a:gd name="T64" fmla="*/ 182 w 268"/>
                <a:gd name="T65" fmla="*/ 306 h 330"/>
                <a:gd name="T66" fmla="*/ 182 w 268"/>
                <a:gd name="T67" fmla="*/ 306 h 330"/>
                <a:gd name="T68" fmla="*/ 182 w 268"/>
                <a:gd name="T69" fmla="*/ 311 h 330"/>
                <a:gd name="T70" fmla="*/ 182 w 268"/>
                <a:gd name="T71" fmla="*/ 311 h 330"/>
                <a:gd name="T72" fmla="*/ 182 w 268"/>
                <a:gd name="T73" fmla="*/ 327 h 330"/>
                <a:gd name="T74" fmla="*/ 198 w 268"/>
                <a:gd name="T75" fmla="*/ 330 h 330"/>
                <a:gd name="T76" fmla="*/ 198 w 268"/>
                <a:gd name="T77" fmla="*/ 330 h 330"/>
                <a:gd name="T78" fmla="*/ 205 w 268"/>
                <a:gd name="T79" fmla="*/ 330 h 330"/>
                <a:gd name="T80" fmla="*/ 210 w 268"/>
                <a:gd name="T81" fmla="*/ 330 h 330"/>
                <a:gd name="T82" fmla="*/ 215 w 268"/>
                <a:gd name="T83" fmla="*/ 327 h 330"/>
                <a:gd name="T84" fmla="*/ 220 w 268"/>
                <a:gd name="T85" fmla="*/ 325 h 330"/>
                <a:gd name="T86" fmla="*/ 224 w 268"/>
                <a:gd name="T87" fmla="*/ 322 h 330"/>
                <a:gd name="T88" fmla="*/ 227 w 268"/>
                <a:gd name="T89" fmla="*/ 317 h 330"/>
                <a:gd name="T90" fmla="*/ 230 w 268"/>
                <a:gd name="T91" fmla="*/ 312 h 330"/>
                <a:gd name="T92" fmla="*/ 231 w 268"/>
                <a:gd name="T93" fmla="*/ 307 h 330"/>
                <a:gd name="T94" fmla="*/ 268 w 268"/>
                <a:gd name="T95" fmla="*/ 97 h 330"/>
                <a:gd name="T96" fmla="*/ 268 w 268"/>
                <a:gd name="T97" fmla="*/ 97 h 330"/>
                <a:gd name="T98" fmla="*/ 268 w 268"/>
                <a:gd name="T99" fmla="*/ 93 h 330"/>
                <a:gd name="T100" fmla="*/ 265 w 268"/>
                <a:gd name="T101" fmla="*/ 91 h 330"/>
                <a:gd name="T102" fmla="*/ 265 w 268"/>
                <a:gd name="T103" fmla="*/ 9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8" h="330">
                  <a:moveTo>
                    <a:pt x="265" y="91"/>
                  </a:moveTo>
                  <a:lnTo>
                    <a:pt x="231" y="37"/>
                  </a:lnTo>
                  <a:lnTo>
                    <a:pt x="231" y="37"/>
                  </a:lnTo>
                  <a:lnTo>
                    <a:pt x="229" y="34"/>
                  </a:lnTo>
                  <a:lnTo>
                    <a:pt x="225" y="33"/>
                  </a:lnTo>
                  <a:lnTo>
                    <a:pt x="42" y="1"/>
                  </a:lnTo>
                  <a:lnTo>
                    <a:pt x="42" y="1"/>
                  </a:lnTo>
                  <a:lnTo>
                    <a:pt x="36" y="0"/>
                  </a:lnTo>
                  <a:lnTo>
                    <a:pt x="31" y="1"/>
                  </a:lnTo>
                  <a:lnTo>
                    <a:pt x="26" y="3"/>
                  </a:lnTo>
                  <a:lnTo>
                    <a:pt x="21" y="5"/>
                  </a:lnTo>
                  <a:lnTo>
                    <a:pt x="17" y="9"/>
                  </a:lnTo>
                  <a:lnTo>
                    <a:pt x="13" y="14"/>
                  </a:lnTo>
                  <a:lnTo>
                    <a:pt x="11" y="18"/>
                  </a:lnTo>
                  <a:lnTo>
                    <a:pt x="10" y="24"/>
                  </a:lnTo>
                  <a:lnTo>
                    <a:pt x="0" y="85"/>
                  </a:lnTo>
                  <a:lnTo>
                    <a:pt x="0" y="85"/>
                  </a:lnTo>
                  <a:lnTo>
                    <a:pt x="20" y="90"/>
                  </a:lnTo>
                  <a:lnTo>
                    <a:pt x="31" y="28"/>
                  </a:lnTo>
                  <a:lnTo>
                    <a:pt x="31" y="28"/>
                  </a:lnTo>
                  <a:lnTo>
                    <a:pt x="31" y="25"/>
                  </a:lnTo>
                  <a:lnTo>
                    <a:pt x="34" y="23"/>
                  </a:lnTo>
                  <a:lnTo>
                    <a:pt x="36" y="22"/>
                  </a:lnTo>
                  <a:lnTo>
                    <a:pt x="39" y="22"/>
                  </a:lnTo>
                  <a:lnTo>
                    <a:pt x="216" y="53"/>
                  </a:lnTo>
                  <a:lnTo>
                    <a:pt x="246" y="98"/>
                  </a:lnTo>
                  <a:lnTo>
                    <a:pt x="210" y="304"/>
                  </a:lnTo>
                  <a:lnTo>
                    <a:pt x="210" y="304"/>
                  </a:lnTo>
                  <a:lnTo>
                    <a:pt x="210" y="306"/>
                  </a:lnTo>
                  <a:lnTo>
                    <a:pt x="207" y="309"/>
                  </a:lnTo>
                  <a:lnTo>
                    <a:pt x="205" y="310"/>
                  </a:lnTo>
                  <a:lnTo>
                    <a:pt x="202" y="310"/>
                  </a:lnTo>
                  <a:lnTo>
                    <a:pt x="182" y="306"/>
                  </a:lnTo>
                  <a:lnTo>
                    <a:pt x="182" y="306"/>
                  </a:lnTo>
                  <a:lnTo>
                    <a:pt x="182" y="311"/>
                  </a:lnTo>
                  <a:lnTo>
                    <a:pt x="182" y="311"/>
                  </a:lnTo>
                  <a:lnTo>
                    <a:pt x="182" y="327"/>
                  </a:lnTo>
                  <a:lnTo>
                    <a:pt x="198" y="330"/>
                  </a:lnTo>
                  <a:lnTo>
                    <a:pt x="198" y="330"/>
                  </a:lnTo>
                  <a:lnTo>
                    <a:pt x="205" y="330"/>
                  </a:lnTo>
                  <a:lnTo>
                    <a:pt x="210" y="330"/>
                  </a:lnTo>
                  <a:lnTo>
                    <a:pt x="215" y="327"/>
                  </a:lnTo>
                  <a:lnTo>
                    <a:pt x="220" y="325"/>
                  </a:lnTo>
                  <a:lnTo>
                    <a:pt x="224" y="322"/>
                  </a:lnTo>
                  <a:lnTo>
                    <a:pt x="227" y="317"/>
                  </a:lnTo>
                  <a:lnTo>
                    <a:pt x="230" y="312"/>
                  </a:lnTo>
                  <a:lnTo>
                    <a:pt x="231" y="307"/>
                  </a:lnTo>
                  <a:lnTo>
                    <a:pt x="268" y="97"/>
                  </a:lnTo>
                  <a:lnTo>
                    <a:pt x="268" y="97"/>
                  </a:lnTo>
                  <a:lnTo>
                    <a:pt x="268" y="93"/>
                  </a:lnTo>
                  <a:lnTo>
                    <a:pt x="265" y="91"/>
                  </a:lnTo>
                  <a:lnTo>
                    <a:pt x="26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7" name="Freeform 84"/>
            <p:cNvSpPr>
              <a:spLocks/>
            </p:cNvSpPr>
            <p:nvPr/>
          </p:nvSpPr>
          <p:spPr bwMode="auto">
            <a:xfrm>
              <a:off x="868363" y="2493963"/>
              <a:ext cx="96838" cy="115888"/>
            </a:xfrm>
            <a:custGeom>
              <a:avLst/>
              <a:gdLst>
                <a:gd name="T0" fmla="*/ 58 w 61"/>
                <a:gd name="T1" fmla="*/ 58 h 73"/>
                <a:gd name="T2" fmla="*/ 24 w 61"/>
                <a:gd name="T3" fmla="*/ 4 h 73"/>
                <a:gd name="T4" fmla="*/ 24 w 61"/>
                <a:gd name="T5" fmla="*/ 4 h 73"/>
                <a:gd name="T6" fmla="*/ 23 w 61"/>
                <a:gd name="T7" fmla="*/ 2 h 73"/>
                <a:gd name="T8" fmla="*/ 19 w 61"/>
                <a:gd name="T9" fmla="*/ 0 h 73"/>
                <a:gd name="T10" fmla="*/ 17 w 61"/>
                <a:gd name="T11" fmla="*/ 0 h 73"/>
                <a:gd name="T12" fmla="*/ 14 w 61"/>
                <a:gd name="T13" fmla="*/ 0 h 73"/>
                <a:gd name="T14" fmla="*/ 14 w 61"/>
                <a:gd name="T15" fmla="*/ 0 h 73"/>
                <a:gd name="T16" fmla="*/ 10 w 61"/>
                <a:gd name="T17" fmla="*/ 1 h 73"/>
                <a:gd name="T18" fmla="*/ 8 w 61"/>
                <a:gd name="T19" fmla="*/ 2 h 73"/>
                <a:gd name="T20" fmla="*/ 7 w 61"/>
                <a:gd name="T21" fmla="*/ 5 h 73"/>
                <a:gd name="T22" fmla="*/ 5 w 61"/>
                <a:gd name="T23" fmla="*/ 9 h 73"/>
                <a:gd name="T24" fmla="*/ 0 w 61"/>
                <a:gd name="T25" fmla="*/ 36 h 73"/>
                <a:gd name="T26" fmla="*/ 0 w 61"/>
                <a:gd name="T27" fmla="*/ 36 h 73"/>
                <a:gd name="T28" fmla="*/ 0 w 61"/>
                <a:gd name="T29" fmla="*/ 43 h 73"/>
                <a:gd name="T30" fmla="*/ 0 w 61"/>
                <a:gd name="T31" fmla="*/ 48 h 73"/>
                <a:gd name="T32" fmla="*/ 3 w 61"/>
                <a:gd name="T33" fmla="*/ 53 h 73"/>
                <a:gd name="T34" fmla="*/ 5 w 61"/>
                <a:gd name="T35" fmla="*/ 58 h 73"/>
                <a:gd name="T36" fmla="*/ 9 w 61"/>
                <a:gd name="T37" fmla="*/ 62 h 73"/>
                <a:gd name="T38" fmla="*/ 13 w 61"/>
                <a:gd name="T39" fmla="*/ 65 h 73"/>
                <a:gd name="T40" fmla="*/ 18 w 61"/>
                <a:gd name="T41" fmla="*/ 68 h 73"/>
                <a:gd name="T42" fmla="*/ 23 w 61"/>
                <a:gd name="T43" fmla="*/ 69 h 73"/>
                <a:gd name="T44" fmla="*/ 48 w 61"/>
                <a:gd name="T45" fmla="*/ 73 h 73"/>
                <a:gd name="T46" fmla="*/ 48 w 61"/>
                <a:gd name="T47" fmla="*/ 73 h 73"/>
                <a:gd name="T48" fmla="*/ 51 w 61"/>
                <a:gd name="T49" fmla="*/ 73 h 73"/>
                <a:gd name="T50" fmla="*/ 54 w 61"/>
                <a:gd name="T51" fmla="*/ 73 h 73"/>
                <a:gd name="T52" fmla="*/ 57 w 61"/>
                <a:gd name="T53" fmla="*/ 70 h 73"/>
                <a:gd name="T54" fmla="*/ 58 w 61"/>
                <a:gd name="T55" fmla="*/ 69 h 73"/>
                <a:gd name="T56" fmla="*/ 58 w 61"/>
                <a:gd name="T57" fmla="*/ 69 h 73"/>
                <a:gd name="T58" fmla="*/ 59 w 61"/>
                <a:gd name="T59" fmla="*/ 65 h 73"/>
                <a:gd name="T60" fmla="*/ 61 w 61"/>
                <a:gd name="T61" fmla="*/ 63 h 73"/>
                <a:gd name="T62" fmla="*/ 59 w 61"/>
                <a:gd name="T63" fmla="*/ 60 h 73"/>
                <a:gd name="T64" fmla="*/ 58 w 61"/>
                <a:gd name="T65" fmla="*/ 58 h 73"/>
                <a:gd name="T66" fmla="*/ 58 w 61"/>
                <a:gd name="T67"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73">
                  <a:moveTo>
                    <a:pt x="58" y="58"/>
                  </a:moveTo>
                  <a:lnTo>
                    <a:pt x="24" y="4"/>
                  </a:lnTo>
                  <a:lnTo>
                    <a:pt x="24" y="4"/>
                  </a:lnTo>
                  <a:lnTo>
                    <a:pt x="23" y="2"/>
                  </a:lnTo>
                  <a:lnTo>
                    <a:pt x="19" y="0"/>
                  </a:lnTo>
                  <a:lnTo>
                    <a:pt x="17" y="0"/>
                  </a:lnTo>
                  <a:lnTo>
                    <a:pt x="14" y="0"/>
                  </a:lnTo>
                  <a:lnTo>
                    <a:pt x="14" y="0"/>
                  </a:lnTo>
                  <a:lnTo>
                    <a:pt x="10" y="1"/>
                  </a:lnTo>
                  <a:lnTo>
                    <a:pt x="8" y="2"/>
                  </a:lnTo>
                  <a:lnTo>
                    <a:pt x="7" y="5"/>
                  </a:lnTo>
                  <a:lnTo>
                    <a:pt x="5" y="9"/>
                  </a:lnTo>
                  <a:lnTo>
                    <a:pt x="0" y="36"/>
                  </a:lnTo>
                  <a:lnTo>
                    <a:pt x="0" y="36"/>
                  </a:lnTo>
                  <a:lnTo>
                    <a:pt x="0" y="43"/>
                  </a:lnTo>
                  <a:lnTo>
                    <a:pt x="0" y="48"/>
                  </a:lnTo>
                  <a:lnTo>
                    <a:pt x="3" y="53"/>
                  </a:lnTo>
                  <a:lnTo>
                    <a:pt x="5" y="58"/>
                  </a:lnTo>
                  <a:lnTo>
                    <a:pt x="9" y="62"/>
                  </a:lnTo>
                  <a:lnTo>
                    <a:pt x="13" y="65"/>
                  </a:lnTo>
                  <a:lnTo>
                    <a:pt x="18" y="68"/>
                  </a:lnTo>
                  <a:lnTo>
                    <a:pt x="23" y="69"/>
                  </a:lnTo>
                  <a:lnTo>
                    <a:pt x="48" y="73"/>
                  </a:lnTo>
                  <a:lnTo>
                    <a:pt x="48" y="73"/>
                  </a:lnTo>
                  <a:lnTo>
                    <a:pt x="51" y="73"/>
                  </a:lnTo>
                  <a:lnTo>
                    <a:pt x="54" y="73"/>
                  </a:lnTo>
                  <a:lnTo>
                    <a:pt x="57" y="70"/>
                  </a:lnTo>
                  <a:lnTo>
                    <a:pt x="58" y="69"/>
                  </a:lnTo>
                  <a:lnTo>
                    <a:pt x="58" y="69"/>
                  </a:lnTo>
                  <a:lnTo>
                    <a:pt x="59" y="65"/>
                  </a:lnTo>
                  <a:lnTo>
                    <a:pt x="61" y="63"/>
                  </a:lnTo>
                  <a:lnTo>
                    <a:pt x="59" y="60"/>
                  </a:lnTo>
                  <a:lnTo>
                    <a:pt x="58" y="58"/>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8" name="Freeform 85"/>
            <p:cNvSpPr>
              <a:spLocks/>
            </p:cNvSpPr>
            <p:nvPr/>
          </p:nvSpPr>
          <p:spPr bwMode="auto">
            <a:xfrm>
              <a:off x="393701" y="2662238"/>
              <a:ext cx="79375" cy="30163"/>
            </a:xfrm>
            <a:custGeom>
              <a:avLst/>
              <a:gdLst>
                <a:gd name="T0" fmla="*/ 50 w 50"/>
                <a:gd name="T1" fmla="*/ 10 h 19"/>
                <a:gd name="T2" fmla="*/ 50 w 50"/>
                <a:gd name="T3" fmla="*/ 10 h 19"/>
                <a:gd name="T4" fmla="*/ 49 w 50"/>
                <a:gd name="T5" fmla="*/ 12 h 19"/>
                <a:gd name="T6" fmla="*/ 48 w 50"/>
                <a:gd name="T7" fmla="*/ 16 h 19"/>
                <a:gd name="T8" fmla="*/ 44 w 50"/>
                <a:gd name="T9" fmla="*/ 17 h 19"/>
                <a:gd name="T10" fmla="*/ 41 w 50"/>
                <a:gd name="T11" fmla="*/ 19 h 19"/>
                <a:gd name="T12" fmla="*/ 10 w 50"/>
                <a:gd name="T13" fmla="*/ 19 h 19"/>
                <a:gd name="T14" fmla="*/ 10 w 50"/>
                <a:gd name="T15" fmla="*/ 19 h 19"/>
                <a:gd name="T16" fmla="*/ 6 w 50"/>
                <a:gd name="T17" fmla="*/ 17 h 19"/>
                <a:gd name="T18" fmla="*/ 3 w 50"/>
                <a:gd name="T19" fmla="*/ 16 h 19"/>
                <a:gd name="T20" fmla="*/ 1 w 50"/>
                <a:gd name="T21" fmla="*/ 12 h 19"/>
                <a:gd name="T22" fmla="*/ 0 w 50"/>
                <a:gd name="T23" fmla="*/ 10 h 19"/>
                <a:gd name="T24" fmla="*/ 0 w 50"/>
                <a:gd name="T25" fmla="*/ 10 h 19"/>
                <a:gd name="T26" fmla="*/ 1 w 50"/>
                <a:gd name="T27" fmla="*/ 6 h 19"/>
                <a:gd name="T28" fmla="*/ 3 w 50"/>
                <a:gd name="T29" fmla="*/ 2 h 19"/>
                <a:gd name="T30" fmla="*/ 6 w 50"/>
                <a:gd name="T31" fmla="*/ 1 h 19"/>
                <a:gd name="T32" fmla="*/ 10 w 50"/>
                <a:gd name="T33" fmla="*/ 0 h 19"/>
                <a:gd name="T34" fmla="*/ 41 w 50"/>
                <a:gd name="T35" fmla="*/ 0 h 19"/>
                <a:gd name="T36" fmla="*/ 41 w 50"/>
                <a:gd name="T37" fmla="*/ 0 h 19"/>
                <a:gd name="T38" fmla="*/ 44 w 50"/>
                <a:gd name="T39" fmla="*/ 1 h 19"/>
                <a:gd name="T40" fmla="*/ 48 w 50"/>
                <a:gd name="T41" fmla="*/ 2 h 19"/>
                <a:gd name="T42" fmla="*/ 49 w 50"/>
                <a:gd name="T43" fmla="*/ 6 h 19"/>
                <a:gd name="T44" fmla="*/ 50 w 50"/>
                <a:gd name="T45" fmla="*/ 10 h 19"/>
                <a:gd name="T46" fmla="*/ 50 w 50"/>
                <a:gd name="T47"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9">
                  <a:moveTo>
                    <a:pt x="50" y="10"/>
                  </a:moveTo>
                  <a:lnTo>
                    <a:pt x="50" y="10"/>
                  </a:lnTo>
                  <a:lnTo>
                    <a:pt x="49" y="12"/>
                  </a:lnTo>
                  <a:lnTo>
                    <a:pt x="48" y="16"/>
                  </a:lnTo>
                  <a:lnTo>
                    <a:pt x="44" y="17"/>
                  </a:lnTo>
                  <a:lnTo>
                    <a:pt x="41" y="19"/>
                  </a:lnTo>
                  <a:lnTo>
                    <a:pt x="10" y="19"/>
                  </a:lnTo>
                  <a:lnTo>
                    <a:pt x="10" y="19"/>
                  </a:lnTo>
                  <a:lnTo>
                    <a:pt x="6" y="17"/>
                  </a:lnTo>
                  <a:lnTo>
                    <a:pt x="3" y="16"/>
                  </a:lnTo>
                  <a:lnTo>
                    <a:pt x="1" y="12"/>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9" name="Freeform 86"/>
            <p:cNvSpPr>
              <a:spLocks/>
            </p:cNvSpPr>
            <p:nvPr/>
          </p:nvSpPr>
          <p:spPr bwMode="auto">
            <a:xfrm>
              <a:off x="393701" y="2789238"/>
              <a:ext cx="79375" cy="28575"/>
            </a:xfrm>
            <a:custGeom>
              <a:avLst/>
              <a:gdLst>
                <a:gd name="T0" fmla="*/ 50 w 50"/>
                <a:gd name="T1" fmla="*/ 9 h 18"/>
                <a:gd name="T2" fmla="*/ 50 w 50"/>
                <a:gd name="T3" fmla="*/ 9 h 18"/>
                <a:gd name="T4" fmla="*/ 49 w 50"/>
                <a:gd name="T5" fmla="*/ 13 h 18"/>
                <a:gd name="T6" fmla="*/ 48 w 50"/>
                <a:gd name="T7" fmla="*/ 15 h 18"/>
                <a:gd name="T8" fmla="*/ 44 w 50"/>
                <a:gd name="T9" fmla="*/ 18 h 18"/>
                <a:gd name="T10" fmla="*/ 41 w 50"/>
                <a:gd name="T11" fmla="*/ 18 h 18"/>
                <a:gd name="T12" fmla="*/ 10 w 50"/>
                <a:gd name="T13" fmla="*/ 18 h 18"/>
                <a:gd name="T14" fmla="*/ 10 w 50"/>
                <a:gd name="T15" fmla="*/ 18 h 18"/>
                <a:gd name="T16" fmla="*/ 6 w 50"/>
                <a:gd name="T17" fmla="*/ 18 h 18"/>
                <a:gd name="T18" fmla="*/ 3 w 50"/>
                <a:gd name="T19" fmla="*/ 15 h 18"/>
                <a:gd name="T20" fmla="*/ 1 w 50"/>
                <a:gd name="T21" fmla="*/ 13 h 18"/>
                <a:gd name="T22" fmla="*/ 0 w 50"/>
                <a:gd name="T23" fmla="*/ 9 h 18"/>
                <a:gd name="T24" fmla="*/ 0 w 50"/>
                <a:gd name="T25" fmla="*/ 9 h 18"/>
                <a:gd name="T26" fmla="*/ 1 w 50"/>
                <a:gd name="T27" fmla="*/ 5 h 18"/>
                <a:gd name="T28" fmla="*/ 3 w 50"/>
                <a:gd name="T29" fmla="*/ 3 h 18"/>
                <a:gd name="T30" fmla="*/ 6 w 50"/>
                <a:gd name="T31" fmla="*/ 0 h 18"/>
                <a:gd name="T32" fmla="*/ 10 w 50"/>
                <a:gd name="T33" fmla="*/ 0 h 18"/>
                <a:gd name="T34" fmla="*/ 41 w 50"/>
                <a:gd name="T35" fmla="*/ 0 h 18"/>
                <a:gd name="T36" fmla="*/ 41 w 50"/>
                <a:gd name="T37" fmla="*/ 0 h 18"/>
                <a:gd name="T38" fmla="*/ 44 w 50"/>
                <a:gd name="T39" fmla="*/ 0 h 18"/>
                <a:gd name="T40" fmla="*/ 48 w 50"/>
                <a:gd name="T41" fmla="*/ 3 h 18"/>
                <a:gd name="T42" fmla="*/ 49 w 50"/>
                <a:gd name="T43" fmla="*/ 5 h 18"/>
                <a:gd name="T44" fmla="*/ 50 w 50"/>
                <a:gd name="T45" fmla="*/ 9 h 18"/>
                <a:gd name="T46" fmla="*/ 50 w 50"/>
                <a:gd name="T47"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9"/>
                  </a:moveTo>
                  <a:lnTo>
                    <a:pt x="50" y="9"/>
                  </a:lnTo>
                  <a:lnTo>
                    <a:pt x="49" y="13"/>
                  </a:lnTo>
                  <a:lnTo>
                    <a:pt x="48" y="15"/>
                  </a:lnTo>
                  <a:lnTo>
                    <a:pt x="44" y="18"/>
                  </a:lnTo>
                  <a:lnTo>
                    <a:pt x="41" y="18"/>
                  </a:lnTo>
                  <a:lnTo>
                    <a:pt x="10" y="18"/>
                  </a:lnTo>
                  <a:lnTo>
                    <a:pt x="10" y="18"/>
                  </a:lnTo>
                  <a:lnTo>
                    <a:pt x="6" y="18"/>
                  </a:lnTo>
                  <a:lnTo>
                    <a:pt x="3" y="15"/>
                  </a:lnTo>
                  <a:lnTo>
                    <a:pt x="1" y="13"/>
                  </a:lnTo>
                  <a:lnTo>
                    <a:pt x="0" y="9"/>
                  </a:lnTo>
                  <a:lnTo>
                    <a:pt x="0" y="9"/>
                  </a:lnTo>
                  <a:lnTo>
                    <a:pt x="1" y="5"/>
                  </a:lnTo>
                  <a:lnTo>
                    <a:pt x="3" y="3"/>
                  </a:lnTo>
                  <a:lnTo>
                    <a:pt x="6" y="0"/>
                  </a:lnTo>
                  <a:lnTo>
                    <a:pt x="10" y="0"/>
                  </a:lnTo>
                  <a:lnTo>
                    <a:pt x="41" y="0"/>
                  </a:lnTo>
                  <a:lnTo>
                    <a:pt x="41" y="0"/>
                  </a:lnTo>
                  <a:lnTo>
                    <a:pt x="44" y="0"/>
                  </a:lnTo>
                  <a:lnTo>
                    <a:pt x="48" y="3"/>
                  </a:lnTo>
                  <a:lnTo>
                    <a:pt x="49" y="5"/>
                  </a:lnTo>
                  <a:lnTo>
                    <a:pt x="50" y="9"/>
                  </a:lnTo>
                  <a:lnTo>
                    <a:pt x="5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0" name="Freeform 87"/>
            <p:cNvSpPr>
              <a:spLocks/>
            </p:cNvSpPr>
            <p:nvPr/>
          </p:nvSpPr>
          <p:spPr bwMode="auto">
            <a:xfrm>
              <a:off x="393701" y="2916238"/>
              <a:ext cx="79375" cy="28575"/>
            </a:xfrm>
            <a:custGeom>
              <a:avLst/>
              <a:gdLst>
                <a:gd name="T0" fmla="*/ 50 w 50"/>
                <a:gd name="T1" fmla="*/ 10 h 18"/>
                <a:gd name="T2" fmla="*/ 50 w 50"/>
                <a:gd name="T3" fmla="*/ 10 h 18"/>
                <a:gd name="T4" fmla="*/ 49 w 50"/>
                <a:gd name="T5" fmla="*/ 13 h 18"/>
                <a:gd name="T6" fmla="*/ 48 w 50"/>
                <a:gd name="T7" fmla="*/ 16 h 18"/>
                <a:gd name="T8" fmla="*/ 44 w 50"/>
                <a:gd name="T9" fmla="*/ 17 h 18"/>
                <a:gd name="T10" fmla="*/ 41 w 50"/>
                <a:gd name="T11" fmla="*/ 18 h 18"/>
                <a:gd name="T12" fmla="*/ 10 w 50"/>
                <a:gd name="T13" fmla="*/ 18 h 18"/>
                <a:gd name="T14" fmla="*/ 10 w 50"/>
                <a:gd name="T15" fmla="*/ 18 h 18"/>
                <a:gd name="T16" fmla="*/ 6 w 50"/>
                <a:gd name="T17" fmla="*/ 17 h 18"/>
                <a:gd name="T18" fmla="*/ 3 w 50"/>
                <a:gd name="T19" fmla="*/ 16 h 18"/>
                <a:gd name="T20" fmla="*/ 1 w 50"/>
                <a:gd name="T21" fmla="*/ 13 h 18"/>
                <a:gd name="T22" fmla="*/ 0 w 50"/>
                <a:gd name="T23" fmla="*/ 10 h 18"/>
                <a:gd name="T24" fmla="*/ 0 w 50"/>
                <a:gd name="T25" fmla="*/ 10 h 18"/>
                <a:gd name="T26" fmla="*/ 1 w 50"/>
                <a:gd name="T27" fmla="*/ 6 h 18"/>
                <a:gd name="T28" fmla="*/ 3 w 50"/>
                <a:gd name="T29" fmla="*/ 2 h 18"/>
                <a:gd name="T30" fmla="*/ 6 w 50"/>
                <a:gd name="T31" fmla="*/ 1 h 18"/>
                <a:gd name="T32" fmla="*/ 10 w 50"/>
                <a:gd name="T33" fmla="*/ 0 h 18"/>
                <a:gd name="T34" fmla="*/ 41 w 50"/>
                <a:gd name="T35" fmla="*/ 0 h 18"/>
                <a:gd name="T36" fmla="*/ 41 w 50"/>
                <a:gd name="T37" fmla="*/ 0 h 18"/>
                <a:gd name="T38" fmla="*/ 44 w 50"/>
                <a:gd name="T39" fmla="*/ 1 h 18"/>
                <a:gd name="T40" fmla="*/ 48 w 50"/>
                <a:gd name="T41" fmla="*/ 2 h 18"/>
                <a:gd name="T42" fmla="*/ 49 w 50"/>
                <a:gd name="T43" fmla="*/ 6 h 18"/>
                <a:gd name="T44" fmla="*/ 50 w 50"/>
                <a:gd name="T45" fmla="*/ 10 h 18"/>
                <a:gd name="T46" fmla="*/ 50 w 50"/>
                <a:gd name="T4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10"/>
                  </a:moveTo>
                  <a:lnTo>
                    <a:pt x="50" y="10"/>
                  </a:lnTo>
                  <a:lnTo>
                    <a:pt x="49" y="13"/>
                  </a:lnTo>
                  <a:lnTo>
                    <a:pt x="48" y="16"/>
                  </a:lnTo>
                  <a:lnTo>
                    <a:pt x="44" y="17"/>
                  </a:lnTo>
                  <a:lnTo>
                    <a:pt x="41" y="18"/>
                  </a:lnTo>
                  <a:lnTo>
                    <a:pt x="10" y="18"/>
                  </a:lnTo>
                  <a:lnTo>
                    <a:pt x="10" y="18"/>
                  </a:lnTo>
                  <a:lnTo>
                    <a:pt x="6" y="17"/>
                  </a:lnTo>
                  <a:lnTo>
                    <a:pt x="3" y="16"/>
                  </a:lnTo>
                  <a:lnTo>
                    <a:pt x="1" y="13"/>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1" name="Freeform 88"/>
            <p:cNvSpPr>
              <a:spLocks noEditPoints="1"/>
            </p:cNvSpPr>
            <p:nvPr/>
          </p:nvSpPr>
          <p:spPr bwMode="auto">
            <a:xfrm>
              <a:off x="412751" y="2563813"/>
              <a:ext cx="449263" cy="479425"/>
            </a:xfrm>
            <a:custGeom>
              <a:avLst/>
              <a:gdLst>
                <a:gd name="T0" fmla="*/ 36 w 283"/>
                <a:gd name="T1" fmla="*/ 0 h 302"/>
                <a:gd name="T2" fmla="*/ 15 w 283"/>
                <a:gd name="T3" fmla="*/ 6 h 302"/>
                <a:gd name="T4" fmla="*/ 3 w 283"/>
                <a:gd name="T5" fmla="*/ 21 h 302"/>
                <a:gd name="T6" fmla="*/ 0 w 283"/>
                <a:gd name="T7" fmla="*/ 59 h 302"/>
                <a:gd name="T8" fmla="*/ 23 w 283"/>
                <a:gd name="T9" fmla="*/ 54 h 302"/>
                <a:gd name="T10" fmla="*/ 42 w 283"/>
                <a:gd name="T11" fmla="*/ 47 h 302"/>
                <a:gd name="T12" fmla="*/ 51 w 283"/>
                <a:gd name="T13" fmla="*/ 48 h 302"/>
                <a:gd name="T14" fmla="*/ 62 w 283"/>
                <a:gd name="T15" fmla="*/ 58 h 302"/>
                <a:gd name="T16" fmla="*/ 66 w 283"/>
                <a:gd name="T17" fmla="*/ 72 h 302"/>
                <a:gd name="T18" fmla="*/ 64 w 283"/>
                <a:gd name="T19" fmla="*/ 81 h 302"/>
                <a:gd name="T20" fmla="*/ 56 w 283"/>
                <a:gd name="T21" fmla="*/ 92 h 302"/>
                <a:gd name="T22" fmla="*/ 42 w 283"/>
                <a:gd name="T23" fmla="*/ 97 h 302"/>
                <a:gd name="T24" fmla="*/ 28 w 283"/>
                <a:gd name="T25" fmla="*/ 93 h 302"/>
                <a:gd name="T26" fmla="*/ 0 w 283"/>
                <a:gd name="T27" fmla="*/ 84 h 302"/>
                <a:gd name="T28" fmla="*/ 19 w 283"/>
                <a:gd name="T29" fmla="*/ 138 h 302"/>
                <a:gd name="T30" fmla="*/ 34 w 283"/>
                <a:gd name="T31" fmla="*/ 127 h 302"/>
                <a:gd name="T32" fmla="*/ 47 w 283"/>
                <a:gd name="T33" fmla="*/ 127 h 302"/>
                <a:gd name="T34" fmla="*/ 59 w 283"/>
                <a:gd name="T35" fmla="*/ 133 h 302"/>
                <a:gd name="T36" fmla="*/ 66 w 283"/>
                <a:gd name="T37" fmla="*/ 146 h 302"/>
                <a:gd name="T38" fmla="*/ 66 w 283"/>
                <a:gd name="T39" fmla="*/ 156 h 302"/>
                <a:gd name="T40" fmla="*/ 59 w 283"/>
                <a:gd name="T41" fmla="*/ 169 h 302"/>
                <a:gd name="T42" fmla="*/ 47 w 283"/>
                <a:gd name="T43" fmla="*/ 176 h 302"/>
                <a:gd name="T44" fmla="*/ 34 w 283"/>
                <a:gd name="T45" fmla="*/ 175 h 302"/>
                <a:gd name="T46" fmla="*/ 19 w 283"/>
                <a:gd name="T47" fmla="*/ 164 h 302"/>
                <a:gd name="T48" fmla="*/ 19 w 283"/>
                <a:gd name="T49" fmla="*/ 219 h 302"/>
                <a:gd name="T50" fmla="*/ 28 w 283"/>
                <a:gd name="T51" fmla="*/ 209 h 302"/>
                <a:gd name="T52" fmla="*/ 42 w 283"/>
                <a:gd name="T53" fmla="*/ 206 h 302"/>
                <a:gd name="T54" fmla="*/ 56 w 283"/>
                <a:gd name="T55" fmla="*/ 210 h 302"/>
                <a:gd name="T56" fmla="*/ 64 w 283"/>
                <a:gd name="T57" fmla="*/ 222 h 302"/>
                <a:gd name="T58" fmla="*/ 66 w 283"/>
                <a:gd name="T59" fmla="*/ 232 h 302"/>
                <a:gd name="T60" fmla="*/ 62 w 283"/>
                <a:gd name="T61" fmla="*/ 245 h 302"/>
                <a:gd name="T62" fmla="*/ 51 w 283"/>
                <a:gd name="T63" fmla="*/ 254 h 302"/>
                <a:gd name="T64" fmla="*/ 42 w 283"/>
                <a:gd name="T65" fmla="*/ 255 h 302"/>
                <a:gd name="T66" fmla="*/ 23 w 283"/>
                <a:gd name="T67" fmla="*/ 249 h 302"/>
                <a:gd name="T68" fmla="*/ 0 w 283"/>
                <a:gd name="T69" fmla="*/ 268 h 302"/>
                <a:gd name="T70" fmla="*/ 3 w 283"/>
                <a:gd name="T71" fmla="*/ 281 h 302"/>
                <a:gd name="T72" fmla="*/ 15 w 283"/>
                <a:gd name="T73" fmla="*/ 296 h 302"/>
                <a:gd name="T74" fmla="*/ 36 w 283"/>
                <a:gd name="T75" fmla="*/ 302 h 302"/>
                <a:gd name="T76" fmla="*/ 256 w 283"/>
                <a:gd name="T77" fmla="*/ 302 h 302"/>
                <a:gd name="T78" fmla="*/ 273 w 283"/>
                <a:gd name="T79" fmla="*/ 292 h 302"/>
                <a:gd name="T80" fmla="*/ 282 w 283"/>
                <a:gd name="T81" fmla="*/ 274 h 302"/>
                <a:gd name="T82" fmla="*/ 283 w 283"/>
                <a:gd name="T83" fmla="*/ 35 h 302"/>
                <a:gd name="T84" fmla="*/ 277 w 283"/>
                <a:gd name="T85" fmla="*/ 15 h 302"/>
                <a:gd name="T86" fmla="*/ 262 w 283"/>
                <a:gd name="T87" fmla="*/ 2 h 302"/>
                <a:gd name="T88" fmla="*/ 248 w 283"/>
                <a:gd name="T89" fmla="*/ 0 h 302"/>
                <a:gd name="T90" fmla="*/ 246 w 283"/>
                <a:gd name="T91" fmla="*/ 98 h 302"/>
                <a:gd name="T92" fmla="*/ 237 w 283"/>
                <a:gd name="T93" fmla="*/ 104 h 302"/>
                <a:gd name="T94" fmla="*/ 97 w 283"/>
                <a:gd name="T95" fmla="*/ 103 h 302"/>
                <a:gd name="T96" fmla="*/ 91 w 283"/>
                <a:gd name="T97" fmla="*/ 94 h 302"/>
                <a:gd name="T98" fmla="*/ 91 w 283"/>
                <a:gd name="T99" fmla="*/ 53 h 302"/>
                <a:gd name="T100" fmla="*/ 101 w 283"/>
                <a:gd name="T101" fmla="*/ 47 h 302"/>
                <a:gd name="T102" fmla="*/ 241 w 283"/>
                <a:gd name="T103" fmla="*/ 47 h 302"/>
                <a:gd name="T104" fmla="*/ 247 w 283"/>
                <a:gd name="T105" fmla="*/ 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3" h="302">
                  <a:moveTo>
                    <a:pt x="248" y="0"/>
                  </a:moveTo>
                  <a:lnTo>
                    <a:pt x="36" y="0"/>
                  </a:lnTo>
                  <a:lnTo>
                    <a:pt x="36" y="0"/>
                  </a:lnTo>
                  <a:lnTo>
                    <a:pt x="28" y="1"/>
                  </a:lnTo>
                  <a:lnTo>
                    <a:pt x="22" y="2"/>
                  </a:lnTo>
                  <a:lnTo>
                    <a:pt x="15" y="6"/>
                  </a:lnTo>
                  <a:lnTo>
                    <a:pt x="10" y="10"/>
                  </a:lnTo>
                  <a:lnTo>
                    <a:pt x="7" y="15"/>
                  </a:lnTo>
                  <a:lnTo>
                    <a:pt x="3" y="21"/>
                  </a:lnTo>
                  <a:lnTo>
                    <a:pt x="2" y="28"/>
                  </a:lnTo>
                  <a:lnTo>
                    <a:pt x="0" y="35"/>
                  </a:lnTo>
                  <a:lnTo>
                    <a:pt x="0" y="59"/>
                  </a:lnTo>
                  <a:lnTo>
                    <a:pt x="19" y="59"/>
                  </a:lnTo>
                  <a:lnTo>
                    <a:pt x="19" y="59"/>
                  </a:lnTo>
                  <a:lnTo>
                    <a:pt x="23" y="54"/>
                  </a:lnTo>
                  <a:lnTo>
                    <a:pt x="28" y="50"/>
                  </a:lnTo>
                  <a:lnTo>
                    <a:pt x="34" y="48"/>
                  </a:lnTo>
                  <a:lnTo>
                    <a:pt x="42" y="47"/>
                  </a:lnTo>
                  <a:lnTo>
                    <a:pt x="42" y="47"/>
                  </a:lnTo>
                  <a:lnTo>
                    <a:pt x="47" y="47"/>
                  </a:lnTo>
                  <a:lnTo>
                    <a:pt x="51" y="48"/>
                  </a:lnTo>
                  <a:lnTo>
                    <a:pt x="56" y="50"/>
                  </a:lnTo>
                  <a:lnTo>
                    <a:pt x="59" y="54"/>
                  </a:lnTo>
                  <a:lnTo>
                    <a:pt x="62" y="58"/>
                  </a:lnTo>
                  <a:lnTo>
                    <a:pt x="64" y="62"/>
                  </a:lnTo>
                  <a:lnTo>
                    <a:pt x="66" y="67"/>
                  </a:lnTo>
                  <a:lnTo>
                    <a:pt x="66" y="72"/>
                  </a:lnTo>
                  <a:lnTo>
                    <a:pt x="66" y="72"/>
                  </a:lnTo>
                  <a:lnTo>
                    <a:pt x="66" y="77"/>
                  </a:lnTo>
                  <a:lnTo>
                    <a:pt x="64" y="81"/>
                  </a:lnTo>
                  <a:lnTo>
                    <a:pt x="62" y="86"/>
                  </a:lnTo>
                  <a:lnTo>
                    <a:pt x="59" y="89"/>
                  </a:lnTo>
                  <a:lnTo>
                    <a:pt x="56" y="92"/>
                  </a:lnTo>
                  <a:lnTo>
                    <a:pt x="51" y="94"/>
                  </a:lnTo>
                  <a:lnTo>
                    <a:pt x="47" y="96"/>
                  </a:lnTo>
                  <a:lnTo>
                    <a:pt x="42" y="97"/>
                  </a:lnTo>
                  <a:lnTo>
                    <a:pt x="42" y="97"/>
                  </a:lnTo>
                  <a:lnTo>
                    <a:pt x="34" y="96"/>
                  </a:lnTo>
                  <a:lnTo>
                    <a:pt x="28" y="93"/>
                  </a:lnTo>
                  <a:lnTo>
                    <a:pt x="23" y="89"/>
                  </a:lnTo>
                  <a:lnTo>
                    <a:pt x="19" y="84"/>
                  </a:lnTo>
                  <a:lnTo>
                    <a:pt x="0" y="84"/>
                  </a:lnTo>
                  <a:lnTo>
                    <a:pt x="0" y="138"/>
                  </a:lnTo>
                  <a:lnTo>
                    <a:pt x="19" y="138"/>
                  </a:lnTo>
                  <a:lnTo>
                    <a:pt x="19" y="138"/>
                  </a:lnTo>
                  <a:lnTo>
                    <a:pt x="23" y="133"/>
                  </a:lnTo>
                  <a:lnTo>
                    <a:pt x="28" y="130"/>
                  </a:lnTo>
                  <a:lnTo>
                    <a:pt x="34" y="127"/>
                  </a:lnTo>
                  <a:lnTo>
                    <a:pt x="42" y="126"/>
                  </a:lnTo>
                  <a:lnTo>
                    <a:pt x="42" y="126"/>
                  </a:lnTo>
                  <a:lnTo>
                    <a:pt x="47" y="127"/>
                  </a:lnTo>
                  <a:lnTo>
                    <a:pt x="51" y="128"/>
                  </a:lnTo>
                  <a:lnTo>
                    <a:pt x="56" y="131"/>
                  </a:lnTo>
                  <a:lnTo>
                    <a:pt x="59" y="133"/>
                  </a:lnTo>
                  <a:lnTo>
                    <a:pt x="62" y="137"/>
                  </a:lnTo>
                  <a:lnTo>
                    <a:pt x="64" y="141"/>
                  </a:lnTo>
                  <a:lnTo>
                    <a:pt x="66" y="146"/>
                  </a:lnTo>
                  <a:lnTo>
                    <a:pt x="66" y="151"/>
                  </a:lnTo>
                  <a:lnTo>
                    <a:pt x="66" y="151"/>
                  </a:lnTo>
                  <a:lnTo>
                    <a:pt x="66" y="156"/>
                  </a:lnTo>
                  <a:lnTo>
                    <a:pt x="64" y="161"/>
                  </a:lnTo>
                  <a:lnTo>
                    <a:pt x="62" y="165"/>
                  </a:lnTo>
                  <a:lnTo>
                    <a:pt x="59" y="169"/>
                  </a:lnTo>
                  <a:lnTo>
                    <a:pt x="56" y="172"/>
                  </a:lnTo>
                  <a:lnTo>
                    <a:pt x="51" y="174"/>
                  </a:lnTo>
                  <a:lnTo>
                    <a:pt x="47" y="176"/>
                  </a:lnTo>
                  <a:lnTo>
                    <a:pt x="42" y="176"/>
                  </a:lnTo>
                  <a:lnTo>
                    <a:pt x="42" y="176"/>
                  </a:lnTo>
                  <a:lnTo>
                    <a:pt x="34" y="175"/>
                  </a:lnTo>
                  <a:lnTo>
                    <a:pt x="28" y="172"/>
                  </a:lnTo>
                  <a:lnTo>
                    <a:pt x="23" y="169"/>
                  </a:lnTo>
                  <a:lnTo>
                    <a:pt x="19" y="164"/>
                  </a:lnTo>
                  <a:lnTo>
                    <a:pt x="0" y="164"/>
                  </a:lnTo>
                  <a:lnTo>
                    <a:pt x="0" y="219"/>
                  </a:lnTo>
                  <a:lnTo>
                    <a:pt x="19" y="219"/>
                  </a:lnTo>
                  <a:lnTo>
                    <a:pt x="19" y="219"/>
                  </a:lnTo>
                  <a:lnTo>
                    <a:pt x="23" y="213"/>
                  </a:lnTo>
                  <a:lnTo>
                    <a:pt x="28" y="209"/>
                  </a:lnTo>
                  <a:lnTo>
                    <a:pt x="34" y="206"/>
                  </a:lnTo>
                  <a:lnTo>
                    <a:pt x="42" y="206"/>
                  </a:lnTo>
                  <a:lnTo>
                    <a:pt x="42" y="206"/>
                  </a:lnTo>
                  <a:lnTo>
                    <a:pt x="47" y="206"/>
                  </a:lnTo>
                  <a:lnTo>
                    <a:pt x="51" y="208"/>
                  </a:lnTo>
                  <a:lnTo>
                    <a:pt x="56" y="210"/>
                  </a:lnTo>
                  <a:lnTo>
                    <a:pt x="59" y="213"/>
                  </a:lnTo>
                  <a:lnTo>
                    <a:pt x="62" y="216"/>
                  </a:lnTo>
                  <a:lnTo>
                    <a:pt x="64" y="222"/>
                  </a:lnTo>
                  <a:lnTo>
                    <a:pt x="66" y="227"/>
                  </a:lnTo>
                  <a:lnTo>
                    <a:pt x="66" y="232"/>
                  </a:lnTo>
                  <a:lnTo>
                    <a:pt x="66" y="232"/>
                  </a:lnTo>
                  <a:lnTo>
                    <a:pt x="66" y="237"/>
                  </a:lnTo>
                  <a:lnTo>
                    <a:pt x="64" y="240"/>
                  </a:lnTo>
                  <a:lnTo>
                    <a:pt x="62" y="245"/>
                  </a:lnTo>
                  <a:lnTo>
                    <a:pt x="59" y="249"/>
                  </a:lnTo>
                  <a:lnTo>
                    <a:pt x="56" y="252"/>
                  </a:lnTo>
                  <a:lnTo>
                    <a:pt x="51" y="254"/>
                  </a:lnTo>
                  <a:lnTo>
                    <a:pt x="47" y="255"/>
                  </a:lnTo>
                  <a:lnTo>
                    <a:pt x="42" y="255"/>
                  </a:lnTo>
                  <a:lnTo>
                    <a:pt x="42" y="255"/>
                  </a:lnTo>
                  <a:lnTo>
                    <a:pt x="34" y="255"/>
                  </a:lnTo>
                  <a:lnTo>
                    <a:pt x="28" y="253"/>
                  </a:lnTo>
                  <a:lnTo>
                    <a:pt x="23" y="249"/>
                  </a:lnTo>
                  <a:lnTo>
                    <a:pt x="19" y="244"/>
                  </a:lnTo>
                  <a:lnTo>
                    <a:pt x="0" y="244"/>
                  </a:lnTo>
                  <a:lnTo>
                    <a:pt x="0" y="268"/>
                  </a:lnTo>
                  <a:lnTo>
                    <a:pt x="0" y="268"/>
                  </a:lnTo>
                  <a:lnTo>
                    <a:pt x="2" y="274"/>
                  </a:lnTo>
                  <a:lnTo>
                    <a:pt x="3" y="281"/>
                  </a:lnTo>
                  <a:lnTo>
                    <a:pt x="7" y="287"/>
                  </a:lnTo>
                  <a:lnTo>
                    <a:pt x="10" y="292"/>
                  </a:lnTo>
                  <a:lnTo>
                    <a:pt x="15" y="296"/>
                  </a:lnTo>
                  <a:lnTo>
                    <a:pt x="22" y="300"/>
                  </a:lnTo>
                  <a:lnTo>
                    <a:pt x="28" y="302"/>
                  </a:lnTo>
                  <a:lnTo>
                    <a:pt x="36" y="302"/>
                  </a:lnTo>
                  <a:lnTo>
                    <a:pt x="248" y="302"/>
                  </a:lnTo>
                  <a:lnTo>
                    <a:pt x="248" y="302"/>
                  </a:lnTo>
                  <a:lnTo>
                    <a:pt x="256" y="302"/>
                  </a:lnTo>
                  <a:lnTo>
                    <a:pt x="262" y="300"/>
                  </a:lnTo>
                  <a:lnTo>
                    <a:pt x="268" y="296"/>
                  </a:lnTo>
                  <a:lnTo>
                    <a:pt x="273" y="292"/>
                  </a:lnTo>
                  <a:lnTo>
                    <a:pt x="277" y="287"/>
                  </a:lnTo>
                  <a:lnTo>
                    <a:pt x="281" y="281"/>
                  </a:lnTo>
                  <a:lnTo>
                    <a:pt x="282" y="274"/>
                  </a:lnTo>
                  <a:lnTo>
                    <a:pt x="283" y="268"/>
                  </a:lnTo>
                  <a:lnTo>
                    <a:pt x="283" y="35"/>
                  </a:lnTo>
                  <a:lnTo>
                    <a:pt x="283" y="35"/>
                  </a:lnTo>
                  <a:lnTo>
                    <a:pt x="282" y="28"/>
                  </a:lnTo>
                  <a:lnTo>
                    <a:pt x="281" y="21"/>
                  </a:lnTo>
                  <a:lnTo>
                    <a:pt x="277" y="15"/>
                  </a:lnTo>
                  <a:lnTo>
                    <a:pt x="273" y="10"/>
                  </a:lnTo>
                  <a:lnTo>
                    <a:pt x="268" y="6"/>
                  </a:lnTo>
                  <a:lnTo>
                    <a:pt x="262" y="2"/>
                  </a:lnTo>
                  <a:lnTo>
                    <a:pt x="256" y="1"/>
                  </a:lnTo>
                  <a:lnTo>
                    <a:pt x="248" y="0"/>
                  </a:lnTo>
                  <a:lnTo>
                    <a:pt x="248" y="0"/>
                  </a:lnTo>
                  <a:close/>
                  <a:moveTo>
                    <a:pt x="247" y="94"/>
                  </a:moveTo>
                  <a:lnTo>
                    <a:pt x="247" y="94"/>
                  </a:lnTo>
                  <a:lnTo>
                    <a:pt x="246" y="98"/>
                  </a:lnTo>
                  <a:lnTo>
                    <a:pt x="243" y="101"/>
                  </a:lnTo>
                  <a:lnTo>
                    <a:pt x="241" y="103"/>
                  </a:lnTo>
                  <a:lnTo>
                    <a:pt x="237" y="104"/>
                  </a:lnTo>
                  <a:lnTo>
                    <a:pt x="101" y="104"/>
                  </a:lnTo>
                  <a:lnTo>
                    <a:pt x="101" y="104"/>
                  </a:lnTo>
                  <a:lnTo>
                    <a:pt x="97" y="103"/>
                  </a:lnTo>
                  <a:lnTo>
                    <a:pt x="93" y="101"/>
                  </a:lnTo>
                  <a:lnTo>
                    <a:pt x="91" y="98"/>
                  </a:lnTo>
                  <a:lnTo>
                    <a:pt x="91" y="94"/>
                  </a:lnTo>
                  <a:lnTo>
                    <a:pt x="91" y="57"/>
                  </a:lnTo>
                  <a:lnTo>
                    <a:pt x="91" y="57"/>
                  </a:lnTo>
                  <a:lnTo>
                    <a:pt x="91" y="53"/>
                  </a:lnTo>
                  <a:lnTo>
                    <a:pt x="93" y="49"/>
                  </a:lnTo>
                  <a:lnTo>
                    <a:pt x="97" y="47"/>
                  </a:lnTo>
                  <a:lnTo>
                    <a:pt x="101" y="47"/>
                  </a:lnTo>
                  <a:lnTo>
                    <a:pt x="237" y="47"/>
                  </a:lnTo>
                  <a:lnTo>
                    <a:pt x="237" y="47"/>
                  </a:lnTo>
                  <a:lnTo>
                    <a:pt x="241" y="47"/>
                  </a:lnTo>
                  <a:lnTo>
                    <a:pt x="243" y="49"/>
                  </a:lnTo>
                  <a:lnTo>
                    <a:pt x="246" y="53"/>
                  </a:lnTo>
                  <a:lnTo>
                    <a:pt x="247" y="57"/>
                  </a:lnTo>
                  <a:lnTo>
                    <a:pt x="247"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decel="50000" fill="hold">
                                          <p:stCondLst>
                                            <p:cond delay="0"/>
                                          </p:stCondLst>
                                        </p:cTn>
                                        <p:tgtEl>
                                          <p:spTgt spid="48"/>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48"/>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48"/>
                                        </p:tgtEl>
                                        <p:attrNameLst>
                                          <p:attrName>ppt_w</p:attrName>
                                        </p:attrNameLst>
                                      </p:cBhvr>
                                      <p:tavLst>
                                        <p:tav tm="0">
                                          <p:val>
                                            <p:strVal val="#ppt_w*.05"/>
                                          </p:val>
                                        </p:tav>
                                        <p:tav tm="100000">
                                          <p:val>
                                            <p:strVal val="#ppt_w"/>
                                          </p:val>
                                        </p:tav>
                                      </p:tavLst>
                                    </p:anim>
                                    <p:anim calcmode="lin" valueType="num">
                                      <p:cBhvr>
                                        <p:cTn id="14" dur="1000" fill="hold"/>
                                        <p:tgtEl>
                                          <p:spTgt spid="48"/>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48"/>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48"/>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48"/>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4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p:cTn id="22" dur="500" fill="hold"/>
                                        <p:tgtEl>
                                          <p:spTgt spid="66"/>
                                        </p:tgtEl>
                                        <p:attrNameLst>
                                          <p:attrName>ppt_w</p:attrName>
                                        </p:attrNameLst>
                                      </p:cBhvr>
                                      <p:tavLst>
                                        <p:tav tm="0">
                                          <p:val>
                                            <p:fltVal val="0"/>
                                          </p:val>
                                        </p:tav>
                                        <p:tav tm="100000">
                                          <p:val>
                                            <p:strVal val="#ppt_w"/>
                                          </p:val>
                                        </p:tav>
                                      </p:tavLst>
                                    </p:anim>
                                    <p:anim calcmode="lin" valueType="num">
                                      <p:cBhvr>
                                        <p:cTn id="23" dur="500" fill="hold"/>
                                        <p:tgtEl>
                                          <p:spTgt spid="66"/>
                                        </p:tgtEl>
                                        <p:attrNameLst>
                                          <p:attrName>ppt_h</p:attrName>
                                        </p:attrNameLst>
                                      </p:cBhvr>
                                      <p:tavLst>
                                        <p:tav tm="0">
                                          <p:val>
                                            <p:fltVal val="0"/>
                                          </p:val>
                                        </p:tav>
                                        <p:tav tm="100000">
                                          <p:val>
                                            <p:strVal val="#ppt_h"/>
                                          </p:val>
                                        </p:tav>
                                      </p:tavLst>
                                    </p:anim>
                                    <p:animEffect transition="in" filter="fade">
                                      <p:cBhvr>
                                        <p:cTn id="24" dur="500"/>
                                        <p:tgtEl>
                                          <p:spTgt spid="66"/>
                                        </p:tgtEl>
                                      </p:cBhvr>
                                    </p:animEffect>
                                  </p:childTnLst>
                                </p:cTn>
                              </p:par>
                              <p:par>
                                <p:cTn id="25" presetID="42" presetClass="entr" presetSubtype="0"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1000"/>
                                        <p:tgtEl>
                                          <p:spTgt spid="51"/>
                                        </p:tgtEl>
                                      </p:cBhvr>
                                    </p:animEffect>
                                    <p:anim calcmode="lin" valueType="num">
                                      <p:cBhvr>
                                        <p:cTn id="28" dur="1000" fill="hold"/>
                                        <p:tgtEl>
                                          <p:spTgt spid="51"/>
                                        </p:tgtEl>
                                        <p:attrNameLst>
                                          <p:attrName>ppt_x</p:attrName>
                                        </p:attrNameLst>
                                      </p:cBhvr>
                                      <p:tavLst>
                                        <p:tav tm="0">
                                          <p:val>
                                            <p:strVal val="#ppt_x"/>
                                          </p:val>
                                        </p:tav>
                                        <p:tav tm="100000">
                                          <p:val>
                                            <p:strVal val="#ppt_x"/>
                                          </p:val>
                                        </p:tav>
                                      </p:tavLst>
                                    </p:anim>
                                    <p:anim calcmode="lin" valueType="num">
                                      <p:cBhvr>
                                        <p:cTn id="29" dur="1000" fill="hold"/>
                                        <p:tgtEl>
                                          <p:spTgt spid="51"/>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5"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49"/>
                                        </p:tgtEl>
                                        <p:attrNameLst>
                                          <p:attrName>ppt_w</p:attrName>
                                        </p:attrNameLst>
                                      </p:cBhvr>
                                      <p:tavLst>
                                        <p:tav tm="0">
                                          <p:val>
                                            <p:strVal val="#ppt_w*.05"/>
                                          </p:val>
                                        </p:tav>
                                        <p:tav tm="100000">
                                          <p:val>
                                            <p:strVal val="#ppt_w"/>
                                          </p:val>
                                        </p:tav>
                                      </p:tavLst>
                                    </p:anim>
                                    <p:anim calcmode="lin" valueType="num">
                                      <p:cBhvr>
                                        <p:cTn id="36" dur="1000" fill="hold"/>
                                        <p:tgtEl>
                                          <p:spTgt spid="49"/>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49"/>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49"/>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80"/>
                                        </p:tgtEl>
                                        <p:attrNameLst>
                                          <p:attrName>style.visibility</p:attrName>
                                        </p:attrNameLst>
                                      </p:cBhvr>
                                      <p:to>
                                        <p:strVal val="visible"/>
                                      </p:to>
                                    </p:set>
                                    <p:anim calcmode="lin" valueType="num">
                                      <p:cBhvr>
                                        <p:cTn id="44" dur="500" fill="hold"/>
                                        <p:tgtEl>
                                          <p:spTgt spid="80"/>
                                        </p:tgtEl>
                                        <p:attrNameLst>
                                          <p:attrName>ppt_w</p:attrName>
                                        </p:attrNameLst>
                                      </p:cBhvr>
                                      <p:tavLst>
                                        <p:tav tm="0">
                                          <p:val>
                                            <p:fltVal val="0"/>
                                          </p:val>
                                        </p:tav>
                                        <p:tav tm="100000">
                                          <p:val>
                                            <p:strVal val="#ppt_w"/>
                                          </p:val>
                                        </p:tav>
                                      </p:tavLst>
                                    </p:anim>
                                    <p:anim calcmode="lin" valueType="num">
                                      <p:cBhvr>
                                        <p:cTn id="45" dur="500" fill="hold"/>
                                        <p:tgtEl>
                                          <p:spTgt spid="80"/>
                                        </p:tgtEl>
                                        <p:attrNameLst>
                                          <p:attrName>ppt_h</p:attrName>
                                        </p:attrNameLst>
                                      </p:cBhvr>
                                      <p:tavLst>
                                        <p:tav tm="0">
                                          <p:val>
                                            <p:fltVal val="0"/>
                                          </p:val>
                                        </p:tav>
                                        <p:tav tm="100000">
                                          <p:val>
                                            <p:strVal val="#ppt_h"/>
                                          </p:val>
                                        </p:tav>
                                      </p:tavLst>
                                    </p:anim>
                                    <p:animEffect transition="in" filter="fade">
                                      <p:cBhvr>
                                        <p:cTn id="46" dur="500"/>
                                        <p:tgtEl>
                                          <p:spTgt spid="80"/>
                                        </p:tgtEl>
                                      </p:cBhvr>
                                    </p:animEffect>
                                  </p:childTnLst>
                                </p:cTn>
                              </p:par>
                              <p:par>
                                <p:cTn id="47" presetID="42" presetClass="entr" presetSubtype="0"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1000"/>
                                        <p:tgtEl>
                                          <p:spTgt spid="56"/>
                                        </p:tgtEl>
                                      </p:cBhvr>
                                    </p:animEffect>
                                    <p:anim calcmode="lin" valueType="num">
                                      <p:cBhvr>
                                        <p:cTn id="50" dur="1000" fill="hold"/>
                                        <p:tgtEl>
                                          <p:spTgt spid="56"/>
                                        </p:tgtEl>
                                        <p:attrNameLst>
                                          <p:attrName>ppt_x</p:attrName>
                                        </p:attrNameLst>
                                      </p:cBhvr>
                                      <p:tavLst>
                                        <p:tav tm="0">
                                          <p:val>
                                            <p:strVal val="#ppt_x"/>
                                          </p:val>
                                        </p:tav>
                                        <p:tav tm="100000">
                                          <p:val>
                                            <p:strVal val="#ppt_x"/>
                                          </p:val>
                                        </p:tav>
                                      </p:tavLst>
                                    </p:anim>
                                    <p:anim calcmode="lin" valueType="num">
                                      <p:cBhvr>
                                        <p:cTn id="51" dur="1000" fill="hold"/>
                                        <p:tgtEl>
                                          <p:spTgt spid="56"/>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5"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58" dur="1000" fill="hold"/>
                                        <p:tgtEl>
                                          <p:spTgt spid="50"/>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0"/>
                                        </p:tgtEl>
                                      </p:cBhvr>
                                    </p:animEffect>
                                  </p:childTnLst>
                                </p:cTn>
                              </p:par>
                            </p:childTnLst>
                          </p:cTn>
                        </p:par>
                        <p:par>
                          <p:cTn id="63" fill="hold">
                            <p:stCondLst>
                              <p:cond delay="5500"/>
                            </p:stCondLst>
                            <p:childTnLst>
                              <p:par>
                                <p:cTn id="64" presetID="53" presetClass="entr" presetSubtype="16"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 calcmode="lin" valueType="num">
                                      <p:cBhvr>
                                        <p:cTn id="66" dur="500" fill="hold"/>
                                        <p:tgtEl>
                                          <p:spTgt spid="85"/>
                                        </p:tgtEl>
                                        <p:attrNameLst>
                                          <p:attrName>ppt_w</p:attrName>
                                        </p:attrNameLst>
                                      </p:cBhvr>
                                      <p:tavLst>
                                        <p:tav tm="0">
                                          <p:val>
                                            <p:fltVal val="0"/>
                                          </p:val>
                                        </p:tav>
                                        <p:tav tm="100000">
                                          <p:val>
                                            <p:strVal val="#ppt_w"/>
                                          </p:val>
                                        </p:tav>
                                      </p:tavLst>
                                    </p:anim>
                                    <p:anim calcmode="lin" valueType="num">
                                      <p:cBhvr>
                                        <p:cTn id="67" dur="500" fill="hold"/>
                                        <p:tgtEl>
                                          <p:spTgt spid="85"/>
                                        </p:tgtEl>
                                        <p:attrNameLst>
                                          <p:attrName>ppt_h</p:attrName>
                                        </p:attrNameLst>
                                      </p:cBhvr>
                                      <p:tavLst>
                                        <p:tav tm="0">
                                          <p:val>
                                            <p:fltVal val="0"/>
                                          </p:val>
                                        </p:tav>
                                        <p:tav tm="100000">
                                          <p:val>
                                            <p:strVal val="#ppt_h"/>
                                          </p:val>
                                        </p:tav>
                                      </p:tavLst>
                                    </p:anim>
                                    <p:animEffect transition="in" filter="fade">
                                      <p:cBhvr>
                                        <p:cTn id="68" dur="500"/>
                                        <p:tgtEl>
                                          <p:spTgt spid="85"/>
                                        </p:tgtEl>
                                      </p:cBhvr>
                                    </p:animEffect>
                                  </p:childTnLst>
                                </p:cTn>
                              </p:par>
                              <p:par>
                                <p:cTn id="69" presetID="42" presetClass="entr" presetSubtype="0" fill="hold"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1000"/>
                                        <p:tgtEl>
                                          <p:spTgt spid="61"/>
                                        </p:tgtEl>
                                      </p:cBhvr>
                                    </p:animEffect>
                                    <p:anim calcmode="lin" valueType="num">
                                      <p:cBhvr>
                                        <p:cTn id="72" dur="1000" fill="hold"/>
                                        <p:tgtEl>
                                          <p:spTgt spid="61"/>
                                        </p:tgtEl>
                                        <p:attrNameLst>
                                          <p:attrName>ppt_x</p:attrName>
                                        </p:attrNameLst>
                                      </p:cBhvr>
                                      <p:tavLst>
                                        <p:tav tm="0">
                                          <p:val>
                                            <p:strVal val="#ppt_x"/>
                                          </p:val>
                                        </p:tav>
                                        <p:tav tm="100000">
                                          <p:val>
                                            <p:strVal val="#ppt_x"/>
                                          </p:val>
                                        </p:tav>
                                      </p:tavLst>
                                    </p:anim>
                                    <p:anim calcmode="lin" valueType="num">
                                      <p:cBhvr>
                                        <p:cTn id="73"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直接连接符 10"/>
          <p:cNvSpPr>
            <a:spLocks noChangeShapeType="1"/>
          </p:cNvSpPr>
          <p:nvPr/>
        </p:nvSpPr>
        <p:spPr bwMode="auto">
          <a:xfrm>
            <a:off x="4571802" y="1340396"/>
            <a:ext cx="1587" cy="3960812"/>
          </a:xfrm>
          <a:prstGeom prst="line">
            <a:avLst/>
          </a:prstGeom>
          <a:noFill/>
          <a:ln w="9525" cap="flat" cmpd="sng">
            <a:solidFill>
              <a:sysClr val="windowText" lastClr="000000">
                <a:lumMod val="65000"/>
                <a:lumOff val="35000"/>
              </a:sysClr>
            </a:solidFill>
            <a:bevel/>
            <a:headEnd/>
            <a:tailEnd/>
          </a:ln>
          <a:extLst>
            <a:ext uri="{909E8E84-426E-40DD-AFC4-6F175D3DCCD1}">
              <a14:hiddenFill xmlns:a14="http://schemas.microsoft.com/office/drawing/2010/main">
                <a:noFill/>
              </a14:hiddenFill>
            </a:ext>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2" name="椭圆 11"/>
          <p:cNvSpPr>
            <a:spLocks noChangeArrowheads="1"/>
          </p:cNvSpPr>
          <p:nvPr/>
        </p:nvSpPr>
        <p:spPr bwMode="auto">
          <a:xfrm>
            <a:off x="4147939" y="2716758"/>
            <a:ext cx="847725" cy="847726"/>
          </a:xfrm>
          <a:prstGeom prst="ellipse">
            <a:avLst/>
          </a:prstGeom>
          <a:solidFill>
            <a:srgbClr val="C00000"/>
          </a:solidFill>
          <a:ln w="25400" cap="flat" cmpd="sng">
            <a:noFill/>
            <a:bevel/>
            <a:headEnd/>
            <a:tailEnd/>
          </a:ln>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63" name="TextBox 12"/>
          <p:cNvSpPr>
            <a:spLocks noChangeArrowheads="1"/>
          </p:cNvSpPr>
          <p:nvPr/>
        </p:nvSpPr>
        <p:spPr bwMode="auto">
          <a:xfrm>
            <a:off x="539552" y="2027644"/>
            <a:ext cx="32400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这里输入简单的文字概述这里输入简单文字概</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述这里输入简单的文字概述这里入简单的文字</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概述这里输入述简单的文字概述这里输入简单</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的文字概述这里输入简单的文字概述这里输入</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简单的文字概述这里输入</a:t>
            </a:r>
          </a:p>
        </p:txBody>
      </p:sp>
      <p:sp>
        <p:nvSpPr>
          <p:cNvPr id="64" name="TextBox 13"/>
          <p:cNvSpPr>
            <a:spLocks noChangeArrowheads="1"/>
          </p:cNvSpPr>
          <p:nvPr/>
        </p:nvSpPr>
        <p:spPr bwMode="auto">
          <a:xfrm>
            <a:off x="1331714" y="1691232"/>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r" defTabSz="81633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2014</a:t>
            </a: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年</a:t>
            </a:r>
            <a:r>
              <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方正正大黑简体" pitchFamily="2" charset="-122"/>
              </a:rPr>
              <a:t>工作情况</a:t>
            </a:r>
          </a:p>
        </p:txBody>
      </p:sp>
      <p:sp>
        <p:nvSpPr>
          <p:cNvPr id="65" name="TextBox 14"/>
          <p:cNvSpPr>
            <a:spLocks noChangeArrowheads="1"/>
          </p:cNvSpPr>
          <p:nvPr/>
        </p:nvSpPr>
        <p:spPr bwMode="auto">
          <a:xfrm>
            <a:off x="5292524" y="1700758"/>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2015</a:t>
            </a: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年</a:t>
            </a:r>
            <a:r>
              <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方正正大黑简体" pitchFamily="2" charset="-122"/>
              </a:rPr>
              <a:t>工作情况</a:t>
            </a:r>
          </a:p>
        </p:txBody>
      </p:sp>
      <p:sp>
        <p:nvSpPr>
          <p:cNvPr id="66" name="TextBox 15"/>
          <p:cNvSpPr>
            <a:spLocks noChangeArrowheads="1"/>
          </p:cNvSpPr>
          <p:nvPr/>
        </p:nvSpPr>
        <p:spPr bwMode="auto">
          <a:xfrm>
            <a:off x="5313164" y="2054631"/>
            <a:ext cx="329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7" name="矩形 16"/>
          <p:cNvSpPr>
            <a:spLocks noChangeArrowheads="1"/>
          </p:cNvSpPr>
          <p:nvPr/>
        </p:nvSpPr>
        <p:spPr bwMode="auto">
          <a:xfrm>
            <a:off x="1871464" y="3964534"/>
            <a:ext cx="1692275" cy="227013"/>
          </a:xfrm>
          <a:prstGeom prst="rect">
            <a:avLst/>
          </a:prstGeom>
          <a:solidFill>
            <a:srgbClr val="C0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68" name="矩形 17"/>
          <p:cNvSpPr>
            <a:spLocks noChangeArrowheads="1"/>
          </p:cNvSpPr>
          <p:nvPr/>
        </p:nvSpPr>
        <p:spPr bwMode="auto">
          <a:xfrm>
            <a:off x="899914" y="4324896"/>
            <a:ext cx="2652713" cy="227012"/>
          </a:xfrm>
          <a:prstGeom prst="rect">
            <a:avLst/>
          </a:prstGeom>
          <a:solidFill>
            <a:srgbClr val="FF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69" name="矩形 18"/>
          <p:cNvSpPr>
            <a:spLocks noChangeArrowheads="1"/>
          </p:cNvSpPr>
          <p:nvPr/>
        </p:nvSpPr>
        <p:spPr bwMode="auto">
          <a:xfrm>
            <a:off x="1404737" y="4745584"/>
            <a:ext cx="2159000" cy="227013"/>
          </a:xfrm>
          <a:prstGeom prst="rect">
            <a:avLst/>
          </a:prstGeom>
          <a:solidFill>
            <a:srgbClr val="C0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70" name="TextBox 19"/>
          <p:cNvSpPr>
            <a:spLocks noChangeArrowheads="1"/>
          </p:cNvSpPr>
          <p:nvPr/>
        </p:nvSpPr>
        <p:spPr bwMode="auto">
          <a:xfrm>
            <a:off x="2081013" y="3964533"/>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71" name="TextBox 20"/>
          <p:cNvSpPr>
            <a:spLocks noChangeArrowheads="1"/>
          </p:cNvSpPr>
          <p:nvPr/>
        </p:nvSpPr>
        <p:spPr bwMode="auto">
          <a:xfrm>
            <a:off x="1692076" y="4324896"/>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72" name="TextBox 21"/>
          <p:cNvSpPr>
            <a:spLocks noChangeArrowheads="1"/>
          </p:cNvSpPr>
          <p:nvPr/>
        </p:nvSpPr>
        <p:spPr bwMode="auto">
          <a:xfrm>
            <a:off x="2123876" y="4750346"/>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73" name="矩形 22"/>
          <p:cNvSpPr>
            <a:spLocks noChangeArrowheads="1"/>
          </p:cNvSpPr>
          <p:nvPr/>
        </p:nvSpPr>
        <p:spPr bwMode="auto">
          <a:xfrm>
            <a:off x="5436989" y="3964534"/>
            <a:ext cx="1692275" cy="227013"/>
          </a:xfrm>
          <a:prstGeom prst="rect">
            <a:avLst/>
          </a:prstGeom>
          <a:solidFill>
            <a:srgbClr val="FF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74" name="矩形 23"/>
          <p:cNvSpPr>
            <a:spLocks noChangeArrowheads="1"/>
          </p:cNvSpPr>
          <p:nvPr/>
        </p:nvSpPr>
        <p:spPr bwMode="auto">
          <a:xfrm>
            <a:off x="5448100" y="4324896"/>
            <a:ext cx="2652712" cy="227012"/>
          </a:xfrm>
          <a:prstGeom prst="rect">
            <a:avLst/>
          </a:prstGeom>
          <a:solidFill>
            <a:srgbClr val="C0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75" name="矩形 24"/>
          <p:cNvSpPr>
            <a:spLocks noChangeArrowheads="1"/>
          </p:cNvSpPr>
          <p:nvPr/>
        </p:nvSpPr>
        <p:spPr bwMode="auto">
          <a:xfrm>
            <a:off x="5436987" y="4745584"/>
            <a:ext cx="2159000" cy="227013"/>
          </a:xfrm>
          <a:prstGeom prst="rect">
            <a:avLst/>
          </a:prstGeom>
          <a:solidFill>
            <a:srgbClr val="FF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76" name="TextBox 25"/>
          <p:cNvSpPr>
            <a:spLocks noChangeArrowheads="1"/>
          </p:cNvSpPr>
          <p:nvPr/>
        </p:nvSpPr>
        <p:spPr bwMode="auto">
          <a:xfrm>
            <a:off x="5644950" y="3964533"/>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77" name="TextBox 26"/>
          <p:cNvSpPr>
            <a:spLocks noChangeArrowheads="1"/>
          </p:cNvSpPr>
          <p:nvPr/>
        </p:nvSpPr>
        <p:spPr bwMode="auto">
          <a:xfrm>
            <a:off x="5652887" y="4324896"/>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78" name="TextBox 27"/>
          <p:cNvSpPr>
            <a:spLocks noChangeArrowheads="1"/>
          </p:cNvSpPr>
          <p:nvPr/>
        </p:nvSpPr>
        <p:spPr bwMode="auto">
          <a:xfrm>
            <a:off x="5664001" y="4750346"/>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79" name="TextBox 28"/>
          <p:cNvSpPr>
            <a:spLocks noChangeArrowheads="1"/>
          </p:cNvSpPr>
          <p:nvPr/>
        </p:nvSpPr>
        <p:spPr bwMode="auto">
          <a:xfrm>
            <a:off x="4234208" y="2873970"/>
            <a:ext cx="6751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prstClr val="white"/>
                </a:solidFill>
                <a:effectLst/>
                <a:uLnTx/>
                <a:uFillTx/>
                <a:latin typeface="Times New Roman" pitchFamily="18" charset="0"/>
                <a:ea typeface="方正兰亭粗黑_GBK" charset="-122"/>
                <a:cs typeface="Times New Roman" pitchFamily="18" charset="0"/>
                <a:sym typeface="方正兰亭粗黑_GBK" charset="-122"/>
              </a:rPr>
              <a:t>VS</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7"/>
          <p:cNvSpPr>
            <a:spLocks noChangeArrowheads="1"/>
          </p:cNvSpPr>
          <p:nvPr/>
        </p:nvSpPr>
        <p:spPr bwMode="auto">
          <a:xfrm>
            <a:off x="0" y="4335672"/>
            <a:ext cx="7164288" cy="637839"/>
          </a:xfrm>
          <a:prstGeom prst="rect">
            <a:avLst/>
          </a:prstGeom>
          <a:solidFill>
            <a:sysClr val="window" lastClr="FFFFFF">
              <a:lumMod val="85000"/>
            </a:sys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1" name="Line 43"/>
          <p:cNvSpPr>
            <a:spLocks noChangeShapeType="1"/>
          </p:cNvSpPr>
          <p:nvPr/>
        </p:nvSpPr>
        <p:spPr bwMode="auto">
          <a:xfrm rot="5400000">
            <a:off x="3283608" y="2002627"/>
            <a:ext cx="0" cy="5519899"/>
          </a:xfrm>
          <a:prstGeom prst="line">
            <a:avLst/>
          </a:prstGeom>
          <a:noFill/>
          <a:ln w="9525">
            <a:solidFill>
              <a:sysClr val="windowText" lastClr="000000">
                <a:lumMod val="65000"/>
                <a:lumOff val="35000"/>
              </a:sys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2" name="Rectangle 6"/>
          <p:cNvSpPr>
            <a:spLocks noChangeArrowheads="1"/>
          </p:cNvSpPr>
          <p:nvPr/>
        </p:nvSpPr>
        <p:spPr bwMode="auto">
          <a:xfrm>
            <a:off x="2774991" y="2954868"/>
            <a:ext cx="4389297" cy="633742"/>
          </a:xfrm>
          <a:prstGeom prst="rect">
            <a:avLst/>
          </a:prstGeom>
          <a:solidFill>
            <a:sysClr val="window" lastClr="FFFFFF">
              <a:lumMod val="85000"/>
            </a:sys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3" name="Line 43"/>
          <p:cNvSpPr>
            <a:spLocks noChangeShapeType="1"/>
          </p:cNvSpPr>
          <p:nvPr/>
        </p:nvSpPr>
        <p:spPr bwMode="auto">
          <a:xfrm rot="16200000" flipH="1">
            <a:off x="4829216" y="2009362"/>
            <a:ext cx="0" cy="2807578"/>
          </a:xfrm>
          <a:prstGeom prst="line">
            <a:avLst/>
          </a:prstGeom>
          <a:noFill/>
          <a:ln w="9525">
            <a:solidFill>
              <a:sysClr val="windowText" lastClr="000000">
                <a:lumMod val="65000"/>
                <a:lumOff val="35000"/>
              </a:sys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4" name="Rectangle 5"/>
          <p:cNvSpPr>
            <a:spLocks noChangeArrowheads="1"/>
          </p:cNvSpPr>
          <p:nvPr/>
        </p:nvSpPr>
        <p:spPr bwMode="auto">
          <a:xfrm rot="5400000">
            <a:off x="5978043" y="3813645"/>
            <a:ext cx="1744121" cy="631020"/>
          </a:xfrm>
          <a:prstGeom prst="rect">
            <a:avLst/>
          </a:prstGeom>
          <a:solidFill>
            <a:srgbClr val="FFFFFF"/>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5" name="Line 44"/>
          <p:cNvSpPr>
            <a:spLocks noChangeShapeType="1"/>
          </p:cNvSpPr>
          <p:nvPr/>
        </p:nvSpPr>
        <p:spPr bwMode="auto">
          <a:xfrm>
            <a:off x="6863359" y="3800301"/>
            <a:ext cx="0" cy="302226"/>
          </a:xfrm>
          <a:prstGeom prst="line">
            <a:avLst/>
          </a:prstGeom>
          <a:noFill/>
          <a:ln w="12700">
            <a:solidFill>
              <a:sysClr val="windowText" lastClr="000000">
                <a:lumMod val="65000"/>
                <a:lumOff val="35000"/>
              </a:sysClr>
            </a:solidFill>
            <a:prstDash val="sys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6" name="Rectangle 7"/>
          <p:cNvSpPr>
            <a:spLocks noChangeArrowheads="1"/>
          </p:cNvSpPr>
          <p:nvPr/>
        </p:nvSpPr>
        <p:spPr bwMode="auto">
          <a:xfrm>
            <a:off x="3135573" y="1626143"/>
            <a:ext cx="4028715" cy="637839"/>
          </a:xfrm>
          <a:prstGeom prst="rect">
            <a:avLst/>
          </a:prstGeom>
          <a:solidFill>
            <a:sysClr val="window" lastClr="FFFFFF">
              <a:lumMod val="85000"/>
            </a:sys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7" name="Line 43"/>
          <p:cNvSpPr>
            <a:spLocks noChangeShapeType="1"/>
          </p:cNvSpPr>
          <p:nvPr/>
        </p:nvSpPr>
        <p:spPr bwMode="auto">
          <a:xfrm rot="5400000">
            <a:off x="4826805" y="607529"/>
            <a:ext cx="0" cy="2802761"/>
          </a:xfrm>
          <a:prstGeom prst="line">
            <a:avLst/>
          </a:prstGeom>
          <a:noFill/>
          <a:ln w="9525">
            <a:solidFill>
              <a:sysClr val="windowText" lastClr="000000">
                <a:lumMod val="65000"/>
                <a:lumOff val="35000"/>
              </a:sys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8" name="Rectangle 8"/>
          <p:cNvSpPr>
            <a:spLocks noChangeArrowheads="1"/>
          </p:cNvSpPr>
          <p:nvPr/>
        </p:nvSpPr>
        <p:spPr bwMode="auto">
          <a:xfrm rot="5400000">
            <a:off x="1867997" y="2291865"/>
            <a:ext cx="1962467" cy="631020"/>
          </a:xfrm>
          <a:prstGeom prst="rect">
            <a:avLst/>
          </a:prstGeom>
          <a:solidFill>
            <a:sysClr val="window" lastClr="FFFFFF">
              <a:lumMod val="85000"/>
            </a:sys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29" name="Line 42"/>
          <p:cNvSpPr>
            <a:spLocks noChangeShapeType="1"/>
          </p:cNvSpPr>
          <p:nvPr/>
        </p:nvSpPr>
        <p:spPr bwMode="auto">
          <a:xfrm>
            <a:off x="2834646" y="2433600"/>
            <a:ext cx="0" cy="340061"/>
          </a:xfrm>
          <a:prstGeom prst="line">
            <a:avLst/>
          </a:prstGeom>
          <a:noFill/>
          <a:ln w="9525">
            <a:solidFill>
              <a:sysClr val="windowText" lastClr="000000">
                <a:lumMod val="65000"/>
                <a:lumOff val="35000"/>
              </a:sys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30" name="Oval 38"/>
          <p:cNvSpPr>
            <a:spLocks noChangeArrowheads="1"/>
          </p:cNvSpPr>
          <p:nvPr/>
        </p:nvSpPr>
        <p:spPr bwMode="auto">
          <a:xfrm>
            <a:off x="6339994" y="1414979"/>
            <a:ext cx="1030982" cy="1018620"/>
          </a:xfrm>
          <a:prstGeom prst="ellipse">
            <a:avLst/>
          </a:prstGeom>
          <a:solidFill>
            <a:srgbClr val="C00000"/>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起点</a:t>
            </a:r>
          </a:p>
        </p:txBody>
      </p:sp>
      <p:sp>
        <p:nvSpPr>
          <p:cNvPr id="31" name="矩形 30"/>
          <p:cNvSpPr/>
          <p:nvPr/>
        </p:nvSpPr>
        <p:spPr>
          <a:xfrm>
            <a:off x="3637057" y="1692157"/>
            <a:ext cx="2663135" cy="312116"/>
          </a:xfrm>
          <a:prstGeom prst="rect">
            <a:avLst/>
          </a:prstGeom>
        </p:spPr>
        <p:txBody>
          <a:bodyPr wrap="square" lIns="67099" tIns="33549" rIns="67099" bIns="33549" anchor="ctr">
            <a:spAutoFit/>
          </a:bodyPr>
          <a:lstStyle/>
          <a:p>
            <a:pPr marL="0" marR="0" lvl="0" indent="0" algn="ctr"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点击添加文本点击添加文本点击添加</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2" name="Oval 38"/>
          <p:cNvSpPr>
            <a:spLocks noChangeArrowheads="1"/>
          </p:cNvSpPr>
          <p:nvPr/>
        </p:nvSpPr>
        <p:spPr bwMode="auto">
          <a:xfrm>
            <a:off x="2333737" y="1414979"/>
            <a:ext cx="1030982" cy="1018620"/>
          </a:xfrm>
          <a:prstGeom prst="ellipse">
            <a:avLst/>
          </a:prstGeom>
          <a:solidFill>
            <a:srgbClr val="FF0000"/>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第一季度</a:t>
            </a:r>
          </a:p>
        </p:txBody>
      </p:sp>
      <p:sp>
        <p:nvSpPr>
          <p:cNvPr id="33" name="Oval 38"/>
          <p:cNvSpPr>
            <a:spLocks noChangeArrowheads="1"/>
          </p:cNvSpPr>
          <p:nvPr/>
        </p:nvSpPr>
        <p:spPr bwMode="auto">
          <a:xfrm>
            <a:off x="2333737" y="2747784"/>
            <a:ext cx="1030982" cy="1018620"/>
          </a:xfrm>
          <a:prstGeom prst="ellipse">
            <a:avLst/>
          </a:prstGeom>
          <a:solidFill>
            <a:srgbClr val="C00000"/>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第二季度</a:t>
            </a:r>
          </a:p>
        </p:txBody>
      </p:sp>
      <p:sp>
        <p:nvSpPr>
          <p:cNvPr id="34" name="矩形 33"/>
          <p:cNvSpPr/>
          <p:nvPr/>
        </p:nvSpPr>
        <p:spPr>
          <a:xfrm>
            <a:off x="3430601" y="3101036"/>
            <a:ext cx="2663135" cy="312116"/>
          </a:xfrm>
          <a:prstGeom prst="rect">
            <a:avLst/>
          </a:prstGeom>
        </p:spPr>
        <p:txBody>
          <a:bodyPr wrap="square" lIns="67099" tIns="33549" rIns="67099" bIns="33549" anchor="ctr">
            <a:spAutoFit/>
          </a:bodyPr>
          <a:lstStyle/>
          <a:p>
            <a:pPr marL="0" marR="0" lvl="0" indent="0" algn="ctr"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点击添加文本点击添加文本点击添加</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5" name="Oval 38"/>
          <p:cNvSpPr>
            <a:spLocks noChangeArrowheads="1"/>
          </p:cNvSpPr>
          <p:nvPr/>
        </p:nvSpPr>
        <p:spPr bwMode="auto">
          <a:xfrm>
            <a:off x="6347869" y="2747784"/>
            <a:ext cx="1030982" cy="1018620"/>
          </a:xfrm>
          <a:prstGeom prst="ellipse">
            <a:avLst/>
          </a:prstGeom>
          <a:solidFill>
            <a:srgbClr val="FF0000"/>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第三季度</a:t>
            </a:r>
          </a:p>
        </p:txBody>
      </p:sp>
      <p:sp>
        <p:nvSpPr>
          <p:cNvPr id="36" name="Oval 38"/>
          <p:cNvSpPr>
            <a:spLocks noChangeArrowheads="1"/>
          </p:cNvSpPr>
          <p:nvPr/>
        </p:nvSpPr>
        <p:spPr bwMode="auto">
          <a:xfrm>
            <a:off x="6347869" y="4138572"/>
            <a:ext cx="1030982" cy="1018620"/>
          </a:xfrm>
          <a:prstGeom prst="ellipse">
            <a:avLst/>
          </a:prstGeom>
          <a:solidFill>
            <a:srgbClr val="C00000"/>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第四季度</a:t>
            </a:r>
          </a:p>
        </p:txBody>
      </p:sp>
      <p:sp>
        <p:nvSpPr>
          <p:cNvPr id="37" name="矩形 36"/>
          <p:cNvSpPr/>
          <p:nvPr/>
        </p:nvSpPr>
        <p:spPr>
          <a:xfrm>
            <a:off x="872914" y="4434151"/>
            <a:ext cx="5170644" cy="312116"/>
          </a:xfrm>
          <a:prstGeom prst="rect">
            <a:avLst/>
          </a:prstGeom>
        </p:spPr>
        <p:txBody>
          <a:bodyPr wrap="square" lIns="67099" tIns="33549" rIns="67099" bIns="33549" anchor="ctr">
            <a:spAutoFit/>
          </a:bodyPr>
          <a:lstStyle/>
          <a:p>
            <a:pPr marL="0" marR="0" lvl="0" indent="0" algn="ctr"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点击添加文本点击添加文本点击添加文本点击添加文本</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50000">
                                          <p:cBhvr additive="base">
                                            <p:cTn id="7" dur="5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right)">
                                          <p:cBhvr>
                                            <p:cTn id="12" dur="500"/>
                                            <p:tgtEl>
                                              <p:spTgt spid="26"/>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right)">
                                          <p:cBhvr>
                                            <p:cTn id="15" dur="500"/>
                                            <p:tgtEl>
                                              <p:spTgt spid="27"/>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14:bounceEnd="50000">
                                          <p:cBhvr additive="base">
                                            <p:cTn id="19"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32"/>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1"/>
                                            </p:tgtEl>
                                            <p:attrNameLst>
                                              <p:attrName>style.visibility</p:attrName>
                                            </p:attrNameLst>
                                          </p:cBhvr>
                                          <p:to>
                                            <p:strVal val="visible"/>
                                          </p:to>
                                        </p:set>
                                        <p:animEffect transition="in" filter="wipe(left)">
                                          <p:cBhvr>
                                            <p:cTn id="24" dur="100"/>
                                            <p:tgtEl>
                                              <p:spTgt spid="31"/>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31"/>
                                            </p:tgtEl>
                                          </p:cBhvr>
                                          <p:to x="80000" y="100000"/>
                                        </p:animScale>
                                        <p:anim by="(#ppt_w*0.10)" calcmode="lin" valueType="num">
                                          <p:cBhvr>
                                            <p:cTn id="27" dur="50" autoRev="1" fill="hold">
                                              <p:stCondLst>
                                                <p:cond delay="0"/>
                                              </p:stCondLst>
                                            </p:cTn>
                                            <p:tgtEl>
                                              <p:spTgt spid="31"/>
                                            </p:tgtEl>
                                            <p:attrNameLst>
                                              <p:attrName>ppt_x</p:attrName>
                                            </p:attrNameLst>
                                          </p:cBhvr>
                                        </p:anim>
                                        <p:anim by="(-#ppt_w*0.10)" calcmode="lin" valueType="num">
                                          <p:cBhvr>
                                            <p:cTn id="28" dur="50" autoRev="1" fill="hold">
                                              <p:stCondLst>
                                                <p:cond delay="0"/>
                                              </p:stCondLst>
                                            </p:cTn>
                                            <p:tgtEl>
                                              <p:spTgt spid="31"/>
                                            </p:tgtEl>
                                            <p:attrNameLst>
                                              <p:attrName>ppt_y</p:attrName>
                                            </p:attrNameLst>
                                          </p:cBhvr>
                                        </p:anim>
                                        <p:animRot by="-480000">
                                          <p:cBhvr>
                                            <p:cTn id="29" dur="50" autoRev="1" fill="hold">
                                              <p:stCondLst>
                                                <p:cond delay="0"/>
                                              </p:stCondLst>
                                            </p:cTn>
                                            <p:tgtEl>
                                              <p:spTgt spid="31"/>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up)">
                                          <p:cBhvr>
                                            <p:cTn id="33" dur="500"/>
                                            <p:tgtEl>
                                              <p:spTgt spid="29"/>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14:bounceEnd="50000">
                                          <p:cBhvr additive="base">
                                            <p:cTn id="40" dur="5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33"/>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14:bounceEnd="50000">
                                          <p:cBhvr additive="base">
                                            <p:cTn id="52"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35"/>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34"/>
                                            </p:tgtEl>
                                            <p:attrNameLst>
                                              <p:attrName>style.visibility</p:attrName>
                                            </p:attrNameLst>
                                          </p:cBhvr>
                                          <p:to>
                                            <p:strVal val="visible"/>
                                          </p:to>
                                        </p:set>
                                        <p:animEffect transition="in" filter="wipe(left)">
                                          <p:cBhvr>
                                            <p:cTn id="57" dur="100"/>
                                            <p:tgtEl>
                                              <p:spTgt spid="34"/>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34"/>
                                            </p:tgtEl>
                                          </p:cBhvr>
                                          <p:to x="80000" y="100000"/>
                                        </p:animScale>
                                        <p:anim by="(#ppt_w*0.10)" calcmode="lin" valueType="num">
                                          <p:cBhvr>
                                            <p:cTn id="60" dur="50" autoRev="1" fill="hold">
                                              <p:stCondLst>
                                                <p:cond delay="0"/>
                                              </p:stCondLst>
                                            </p:cTn>
                                            <p:tgtEl>
                                              <p:spTgt spid="34"/>
                                            </p:tgtEl>
                                            <p:attrNameLst>
                                              <p:attrName>ppt_x</p:attrName>
                                            </p:attrNameLst>
                                          </p:cBhvr>
                                        </p:anim>
                                        <p:anim by="(-#ppt_w*0.10)" calcmode="lin" valueType="num">
                                          <p:cBhvr>
                                            <p:cTn id="61" dur="50" autoRev="1" fill="hold">
                                              <p:stCondLst>
                                                <p:cond delay="0"/>
                                              </p:stCondLst>
                                            </p:cTn>
                                            <p:tgtEl>
                                              <p:spTgt spid="34"/>
                                            </p:tgtEl>
                                            <p:attrNameLst>
                                              <p:attrName>ppt_y</p:attrName>
                                            </p:attrNameLst>
                                          </p:cBhvr>
                                        </p:anim>
                                        <p:animRot by="-480000">
                                          <p:cBhvr>
                                            <p:cTn id="62" dur="50" autoRev="1" fill="hold">
                                              <p:stCondLst>
                                                <p:cond delay="0"/>
                                              </p:stCondLst>
                                            </p:cTn>
                                            <p:tgtEl>
                                              <p:spTgt spid="34"/>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up)">
                                          <p:cBhvr>
                                            <p:cTn id="66" dur="500"/>
                                            <p:tgtEl>
                                              <p:spTgt spid="2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14:bounceEnd="50000">
                                          <p:cBhvr additive="base">
                                            <p:cTn id="73"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36"/>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right)">
                                          <p:cBhvr>
                                            <p:cTn id="78" dur="500"/>
                                            <p:tgtEl>
                                              <p:spTgt spid="20"/>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right)">
                                          <p:cBhvr>
                                            <p:cTn id="81" dur="500"/>
                                            <p:tgtEl>
                                              <p:spTgt spid="21"/>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37"/>
                                            </p:tgtEl>
                                            <p:attrNameLst>
                                              <p:attrName>style.visibility</p:attrName>
                                            </p:attrNameLst>
                                          </p:cBhvr>
                                          <p:to>
                                            <p:strVal val="visible"/>
                                          </p:to>
                                        </p:set>
                                        <p:animEffect transition="in" filter="wipe(left)">
                                          <p:cBhvr>
                                            <p:cTn id="85" dur="100"/>
                                            <p:tgtEl>
                                              <p:spTgt spid="37"/>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37"/>
                                            </p:tgtEl>
                                          </p:cBhvr>
                                          <p:to x="80000" y="100000"/>
                                        </p:animScale>
                                        <p:anim by="(#ppt_w*0.10)" calcmode="lin" valueType="num">
                                          <p:cBhvr>
                                            <p:cTn id="88" dur="50" autoRev="1" fill="hold">
                                              <p:stCondLst>
                                                <p:cond delay="0"/>
                                              </p:stCondLst>
                                            </p:cTn>
                                            <p:tgtEl>
                                              <p:spTgt spid="37"/>
                                            </p:tgtEl>
                                            <p:attrNameLst>
                                              <p:attrName>ppt_x</p:attrName>
                                            </p:attrNameLst>
                                          </p:cBhvr>
                                        </p:anim>
                                        <p:anim by="(-#ppt_w*0.10)" calcmode="lin" valueType="num">
                                          <p:cBhvr>
                                            <p:cTn id="89" dur="50" autoRev="1" fill="hold">
                                              <p:stCondLst>
                                                <p:cond delay="0"/>
                                              </p:stCondLst>
                                            </p:cTn>
                                            <p:tgtEl>
                                              <p:spTgt spid="37"/>
                                            </p:tgtEl>
                                            <p:attrNameLst>
                                              <p:attrName>ppt_y</p:attrName>
                                            </p:attrNameLst>
                                          </p:cBhvr>
                                        </p:anim>
                                        <p:animRot by="-480000">
                                          <p:cBhvr>
                                            <p:cTn id="90" dur="50" autoRev="1"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1" grpId="1"/>
          <p:bldP spid="32" grpId="0" animBg="1"/>
          <p:bldP spid="33" grpId="0" animBg="1"/>
          <p:bldP spid="34" grpId="0"/>
          <p:bldP spid="34" grpId="1"/>
          <p:bldP spid="35" grpId="0" animBg="1"/>
          <p:bldP spid="36" grpId="0" animBg="1"/>
          <p:bldP spid="37" grpId="0"/>
          <p:bldP spid="3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right)">
                                          <p:cBhvr>
                                            <p:cTn id="12" dur="500"/>
                                            <p:tgtEl>
                                              <p:spTgt spid="26"/>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right)">
                                          <p:cBhvr>
                                            <p:cTn id="15" dur="500"/>
                                            <p:tgtEl>
                                              <p:spTgt spid="27"/>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1"/>
                                            </p:tgtEl>
                                            <p:attrNameLst>
                                              <p:attrName>style.visibility</p:attrName>
                                            </p:attrNameLst>
                                          </p:cBhvr>
                                          <p:to>
                                            <p:strVal val="visible"/>
                                          </p:to>
                                        </p:set>
                                        <p:animEffect transition="in" filter="wipe(left)">
                                          <p:cBhvr>
                                            <p:cTn id="24" dur="100"/>
                                            <p:tgtEl>
                                              <p:spTgt spid="31"/>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31"/>
                                            </p:tgtEl>
                                          </p:cBhvr>
                                          <p:to x="80000" y="100000"/>
                                        </p:animScale>
                                        <p:anim by="(#ppt_w*0.10)" calcmode="lin" valueType="num">
                                          <p:cBhvr>
                                            <p:cTn id="27" dur="50" autoRev="1" fill="hold">
                                              <p:stCondLst>
                                                <p:cond delay="0"/>
                                              </p:stCondLst>
                                            </p:cTn>
                                            <p:tgtEl>
                                              <p:spTgt spid="31"/>
                                            </p:tgtEl>
                                            <p:attrNameLst>
                                              <p:attrName>ppt_x</p:attrName>
                                            </p:attrNameLst>
                                          </p:cBhvr>
                                        </p:anim>
                                        <p:anim by="(-#ppt_w*0.10)" calcmode="lin" valueType="num">
                                          <p:cBhvr>
                                            <p:cTn id="28" dur="50" autoRev="1" fill="hold">
                                              <p:stCondLst>
                                                <p:cond delay="0"/>
                                              </p:stCondLst>
                                            </p:cTn>
                                            <p:tgtEl>
                                              <p:spTgt spid="31"/>
                                            </p:tgtEl>
                                            <p:attrNameLst>
                                              <p:attrName>ppt_y</p:attrName>
                                            </p:attrNameLst>
                                          </p:cBhvr>
                                        </p:anim>
                                        <p:animRot by="-480000">
                                          <p:cBhvr>
                                            <p:cTn id="29" dur="50" autoRev="1" fill="hold">
                                              <p:stCondLst>
                                                <p:cond delay="0"/>
                                              </p:stCondLst>
                                            </p:cTn>
                                            <p:tgtEl>
                                              <p:spTgt spid="31"/>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up)">
                                          <p:cBhvr>
                                            <p:cTn id="33" dur="500"/>
                                            <p:tgtEl>
                                              <p:spTgt spid="29"/>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ppt_x"/>
                                              </p:val>
                                            </p:tav>
                                            <p:tav tm="100000">
                                              <p:val>
                                                <p:strVal val="#ppt_x"/>
                                              </p:val>
                                            </p:tav>
                                          </p:tavLst>
                                        </p:anim>
                                        <p:anim calcmode="lin" valueType="num">
                                          <p:cBhvr additive="base">
                                            <p:cTn id="41" dur="500" fill="hold"/>
                                            <p:tgtEl>
                                              <p:spTgt spid="33"/>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ppt_x"/>
                                              </p:val>
                                            </p:tav>
                                            <p:tav tm="100000">
                                              <p:val>
                                                <p:strVal val="#ppt_x"/>
                                              </p:val>
                                            </p:tav>
                                          </p:tavLst>
                                        </p:anim>
                                        <p:anim calcmode="lin" valueType="num">
                                          <p:cBhvr additive="base">
                                            <p:cTn id="53" dur="500" fill="hold"/>
                                            <p:tgtEl>
                                              <p:spTgt spid="35"/>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34"/>
                                            </p:tgtEl>
                                            <p:attrNameLst>
                                              <p:attrName>style.visibility</p:attrName>
                                            </p:attrNameLst>
                                          </p:cBhvr>
                                          <p:to>
                                            <p:strVal val="visible"/>
                                          </p:to>
                                        </p:set>
                                        <p:animEffect transition="in" filter="wipe(left)">
                                          <p:cBhvr>
                                            <p:cTn id="57" dur="100"/>
                                            <p:tgtEl>
                                              <p:spTgt spid="34"/>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34"/>
                                            </p:tgtEl>
                                          </p:cBhvr>
                                          <p:to x="80000" y="100000"/>
                                        </p:animScale>
                                        <p:anim by="(#ppt_w*0.10)" calcmode="lin" valueType="num">
                                          <p:cBhvr>
                                            <p:cTn id="60" dur="50" autoRev="1" fill="hold">
                                              <p:stCondLst>
                                                <p:cond delay="0"/>
                                              </p:stCondLst>
                                            </p:cTn>
                                            <p:tgtEl>
                                              <p:spTgt spid="34"/>
                                            </p:tgtEl>
                                            <p:attrNameLst>
                                              <p:attrName>ppt_x</p:attrName>
                                            </p:attrNameLst>
                                          </p:cBhvr>
                                        </p:anim>
                                        <p:anim by="(-#ppt_w*0.10)" calcmode="lin" valueType="num">
                                          <p:cBhvr>
                                            <p:cTn id="61" dur="50" autoRev="1" fill="hold">
                                              <p:stCondLst>
                                                <p:cond delay="0"/>
                                              </p:stCondLst>
                                            </p:cTn>
                                            <p:tgtEl>
                                              <p:spTgt spid="34"/>
                                            </p:tgtEl>
                                            <p:attrNameLst>
                                              <p:attrName>ppt_y</p:attrName>
                                            </p:attrNameLst>
                                          </p:cBhvr>
                                        </p:anim>
                                        <p:animRot by="-480000">
                                          <p:cBhvr>
                                            <p:cTn id="62" dur="50" autoRev="1" fill="hold">
                                              <p:stCondLst>
                                                <p:cond delay="0"/>
                                              </p:stCondLst>
                                            </p:cTn>
                                            <p:tgtEl>
                                              <p:spTgt spid="34"/>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up)">
                                          <p:cBhvr>
                                            <p:cTn id="66" dur="500"/>
                                            <p:tgtEl>
                                              <p:spTgt spid="2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right)">
                                          <p:cBhvr>
                                            <p:cTn id="78" dur="500"/>
                                            <p:tgtEl>
                                              <p:spTgt spid="20"/>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right)">
                                          <p:cBhvr>
                                            <p:cTn id="81" dur="500"/>
                                            <p:tgtEl>
                                              <p:spTgt spid="21"/>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37"/>
                                            </p:tgtEl>
                                            <p:attrNameLst>
                                              <p:attrName>style.visibility</p:attrName>
                                            </p:attrNameLst>
                                          </p:cBhvr>
                                          <p:to>
                                            <p:strVal val="visible"/>
                                          </p:to>
                                        </p:set>
                                        <p:animEffect transition="in" filter="wipe(left)">
                                          <p:cBhvr>
                                            <p:cTn id="85" dur="100"/>
                                            <p:tgtEl>
                                              <p:spTgt spid="37"/>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37"/>
                                            </p:tgtEl>
                                          </p:cBhvr>
                                          <p:to x="80000" y="100000"/>
                                        </p:animScale>
                                        <p:anim by="(#ppt_w*0.10)" calcmode="lin" valueType="num">
                                          <p:cBhvr>
                                            <p:cTn id="88" dur="50" autoRev="1" fill="hold">
                                              <p:stCondLst>
                                                <p:cond delay="0"/>
                                              </p:stCondLst>
                                            </p:cTn>
                                            <p:tgtEl>
                                              <p:spTgt spid="37"/>
                                            </p:tgtEl>
                                            <p:attrNameLst>
                                              <p:attrName>ppt_x</p:attrName>
                                            </p:attrNameLst>
                                          </p:cBhvr>
                                        </p:anim>
                                        <p:anim by="(-#ppt_w*0.10)" calcmode="lin" valueType="num">
                                          <p:cBhvr>
                                            <p:cTn id="89" dur="50" autoRev="1" fill="hold">
                                              <p:stCondLst>
                                                <p:cond delay="0"/>
                                              </p:stCondLst>
                                            </p:cTn>
                                            <p:tgtEl>
                                              <p:spTgt spid="37"/>
                                            </p:tgtEl>
                                            <p:attrNameLst>
                                              <p:attrName>ppt_y</p:attrName>
                                            </p:attrNameLst>
                                          </p:cBhvr>
                                        </p:anim>
                                        <p:animRot by="-480000">
                                          <p:cBhvr>
                                            <p:cTn id="90" dur="50" autoRev="1"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1" grpId="1"/>
          <p:bldP spid="32" grpId="0" animBg="1"/>
          <p:bldP spid="33" grpId="0" animBg="1"/>
          <p:bldP spid="34" grpId="0"/>
          <p:bldP spid="34" grpId="1"/>
          <p:bldP spid="35" grpId="0" animBg="1"/>
          <p:bldP spid="36" grpId="0" animBg="1"/>
          <p:bldP spid="37" grpId="0"/>
          <p:bldP spid="37"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6"/>
          <p:cNvSpPr>
            <a:spLocks/>
          </p:cNvSpPr>
          <p:nvPr/>
        </p:nvSpPr>
        <p:spPr bwMode="auto">
          <a:xfrm>
            <a:off x="1530941"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Freeform 7"/>
          <p:cNvSpPr>
            <a:spLocks/>
          </p:cNvSpPr>
          <p:nvPr/>
        </p:nvSpPr>
        <p:spPr bwMode="auto">
          <a:xfrm>
            <a:off x="1530941" y="2649664"/>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Freeform 8"/>
          <p:cNvSpPr>
            <a:spLocks/>
          </p:cNvSpPr>
          <p:nvPr/>
        </p:nvSpPr>
        <p:spPr bwMode="auto">
          <a:xfrm>
            <a:off x="1832758"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Freeform 9"/>
          <p:cNvSpPr>
            <a:spLocks/>
          </p:cNvSpPr>
          <p:nvPr/>
        </p:nvSpPr>
        <p:spPr bwMode="auto">
          <a:xfrm>
            <a:off x="2133313"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Freeform 10"/>
          <p:cNvSpPr>
            <a:spLocks/>
          </p:cNvSpPr>
          <p:nvPr/>
        </p:nvSpPr>
        <p:spPr bwMode="auto">
          <a:xfrm>
            <a:off x="2431342" y="1646681"/>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Freeform 11"/>
          <p:cNvSpPr>
            <a:spLocks/>
          </p:cNvSpPr>
          <p:nvPr/>
        </p:nvSpPr>
        <p:spPr bwMode="auto">
          <a:xfrm>
            <a:off x="1832758" y="2347378"/>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Freeform 12"/>
          <p:cNvSpPr>
            <a:spLocks/>
          </p:cNvSpPr>
          <p:nvPr/>
        </p:nvSpPr>
        <p:spPr bwMode="auto">
          <a:xfrm>
            <a:off x="2133313" y="2034972"/>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Freeform 13"/>
          <p:cNvSpPr>
            <a:spLocks/>
          </p:cNvSpPr>
          <p:nvPr/>
        </p:nvSpPr>
        <p:spPr bwMode="auto">
          <a:xfrm>
            <a:off x="2431342" y="1830076"/>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Freeform 14"/>
          <p:cNvSpPr>
            <a:spLocks/>
          </p:cNvSpPr>
          <p:nvPr/>
        </p:nvSpPr>
        <p:spPr bwMode="auto">
          <a:xfrm>
            <a:off x="3149894"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Freeform 15"/>
          <p:cNvSpPr>
            <a:spLocks/>
          </p:cNvSpPr>
          <p:nvPr/>
        </p:nvSpPr>
        <p:spPr bwMode="auto">
          <a:xfrm>
            <a:off x="3450449"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Freeform 16"/>
          <p:cNvSpPr>
            <a:spLocks/>
          </p:cNvSpPr>
          <p:nvPr/>
        </p:nvSpPr>
        <p:spPr bwMode="auto">
          <a:xfrm>
            <a:off x="3752267"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Freeform 17"/>
          <p:cNvSpPr>
            <a:spLocks/>
          </p:cNvSpPr>
          <p:nvPr/>
        </p:nvSpPr>
        <p:spPr bwMode="auto">
          <a:xfrm>
            <a:off x="4054085"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2" name="Freeform 18"/>
          <p:cNvSpPr>
            <a:spLocks/>
          </p:cNvSpPr>
          <p:nvPr/>
        </p:nvSpPr>
        <p:spPr bwMode="auto">
          <a:xfrm>
            <a:off x="3149894" y="2878592"/>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 name="Freeform 19"/>
          <p:cNvSpPr>
            <a:spLocks/>
          </p:cNvSpPr>
          <p:nvPr/>
        </p:nvSpPr>
        <p:spPr bwMode="auto">
          <a:xfrm>
            <a:off x="3450449" y="2353699"/>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Freeform 20"/>
          <p:cNvSpPr>
            <a:spLocks/>
          </p:cNvSpPr>
          <p:nvPr/>
        </p:nvSpPr>
        <p:spPr bwMode="auto">
          <a:xfrm>
            <a:off x="3752267" y="1830076"/>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5" name="Freeform 21"/>
          <p:cNvSpPr>
            <a:spLocks/>
          </p:cNvSpPr>
          <p:nvPr/>
        </p:nvSpPr>
        <p:spPr bwMode="auto">
          <a:xfrm>
            <a:off x="4054085" y="2538362"/>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6" name="Freeform 22"/>
          <p:cNvSpPr>
            <a:spLocks/>
          </p:cNvSpPr>
          <p:nvPr/>
        </p:nvSpPr>
        <p:spPr bwMode="auto">
          <a:xfrm>
            <a:off x="4761271"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Freeform 23"/>
          <p:cNvSpPr>
            <a:spLocks/>
          </p:cNvSpPr>
          <p:nvPr/>
        </p:nvSpPr>
        <p:spPr bwMode="auto">
          <a:xfrm>
            <a:off x="5063089"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24"/>
          <p:cNvSpPr>
            <a:spLocks/>
          </p:cNvSpPr>
          <p:nvPr/>
        </p:nvSpPr>
        <p:spPr bwMode="auto">
          <a:xfrm>
            <a:off x="5364904"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9" name="Freeform 25"/>
          <p:cNvSpPr>
            <a:spLocks/>
          </p:cNvSpPr>
          <p:nvPr/>
        </p:nvSpPr>
        <p:spPr bwMode="auto">
          <a:xfrm>
            <a:off x="5665461"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0" name="Freeform 26"/>
          <p:cNvSpPr>
            <a:spLocks/>
          </p:cNvSpPr>
          <p:nvPr/>
        </p:nvSpPr>
        <p:spPr bwMode="auto">
          <a:xfrm>
            <a:off x="5665461" y="1823750"/>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1" name="Freeform 27"/>
          <p:cNvSpPr>
            <a:spLocks/>
          </p:cNvSpPr>
          <p:nvPr/>
        </p:nvSpPr>
        <p:spPr bwMode="auto">
          <a:xfrm>
            <a:off x="5364904" y="2059005"/>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2" name="Freeform 28"/>
          <p:cNvSpPr>
            <a:spLocks/>
          </p:cNvSpPr>
          <p:nvPr/>
        </p:nvSpPr>
        <p:spPr bwMode="auto">
          <a:xfrm>
            <a:off x="5063089" y="2353699"/>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3" name="Freeform 29"/>
          <p:cNvSpPr>
            <a:spLocks/>
          </p:cNvSpPr>
          <p:nvPr/>
        </p:nvSpPr>
        <p:spPr bwMode="auto">
          <a:xfrm>
            <a:off x="4761271" y="2659783"/>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4" name="Freeform 30"/>
          <p:cNvSpPr>
            <a:spLocks/>
          </p:cNvSpPr>
          <p:nvPr/>
        </p:nvSpPr>
        <p:spPr bwMode="auto">
          <a:xfrm>
            <a:off x="6459784" y="1646681"/>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5" name="Freeform 31"/>
          <p:cNvSpPr>
            <a:spLocks/>
          </p:cNvSpPr>
          <p:nvPr/>
        </p:nvSpPr>
        <p:spPr bwMode="auto">
          <a:xfrm>
            <a:off x="6757814"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Freeform 32"/>
          <p:cNvSpPr>
            <a:spLocks/>
          </p:cNvSpPr>
          <p:nvPr/>
        </p:nvSpPr>
        <p:spPr bwMode="auto">
          <a:xfrm>
            <a:off x="7059630"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Freeform 33"/>
          <p:cNvSpPr>
            <a:spLocks/>
          </p:cNvSpPr>
          <p:nvPr/>
        </p:nvSpPr>
        <p:spPr bwMode="auto">
          <a:xfrm>
            <a:off x="7361448"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8" name="Freeform 34"/>
          <p:cNvSpPr>
            <a:spLocks/>
          </p:cNvSpPr>
          <p:nvPr/>
        </p:nvSpPr>
        <p:spPr bwMode="auto">
          <a:xfrm>
            <a:off x="7361448" y="1837664"/>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9" name="Freeform 35"/>
          <p:cNvSpPr>
            <a:spLocks/>
          </p:cNvSpPr>
          <p:nvPr/>
        </p:nvSpPr>
        <p:spPr bwMode="auto">
          <a:xfrm>
            <a:off x="7059630" y="1947701"/>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0" name="Freeform 36"/>
          <p:cNvSpPr>
            <a:spLocks/>
          </p:cNvSpPr>
          <p:nvPr/>
        </p:nvSpPr>
        <p:spPr bwMode="auto">
          <a:xfrm>
            <a:off x="6757814" y="2784996"/>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1" name="Freeform 37"/>
          <p:cNvSpPr>
            <a:spLocks/>
          </p:cNvSpPr>
          <p:nvPr/>
        </p:nvSpPr>
        <p:spPr bwMode="auto">
          <a:xfrm>
            <a:off x="6459784" y="2212042"/>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2" name="Oval 38"/>
          <p:cNvSpPr>
            <a:spLocks noChangeArrowheads="1"/>
          </p:cNvSpPr>
          <p:nvPr/>
        </p:nvSpPr>
        <p:spPr bwMode="auto">
          <a:xfrm>
            <a:off x="1788771" y="3334805"/>
            <a:ext cx="596058" cy="599000"/>
          </a:xfrm>
          <a:prstGeom prst="ellipse">
            <a:avLst/>
          </a:prstGeom>
          <a:solidFill>
            <a:sysClr val="window" lastClr="FFFFFF"/>
          </a:solidFill>
          <a:ln w="12700" cap="flat">
            <a:solidFill>
              <a:srgbClr val="C00000"/>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3" name="Freeform 39"/>
          <p:cNvSpPr>
            <a:spLocks noEditPoints="1"/>
          </p:cNvSpPr>
          <p:nvPr/>
        </p:nvSpPr>
        <p:spPr bwMode="auto">
          <a:xfrm>
            <a:off x="1930618" y="3473968"/>
            <a:ext cx="316153"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4" name="Oval 40"/>
          <p:cNvSpPr>
            <a:spLocks noChangeArrowheads="1"/>
          </p:cNvSpPr>
          <p:nvPr/>
        </p:nvSpPr>
        <p:spPr bwMode="auto">
          <a:xfrm>
            <a:off x="3414885" y="3334805"/>
            <a:ext cx="598072" cy="599000"/>
          </a:xfrm>
          <a:prstGeom prst="ellipse">
            <a:avLst/>
          </a:prstGeom>
          <a:solidFill>
            <a:sysClr val="window" lastClr="FFFFFF"/>
          </a:solidFill>
          <a:ln w="12700" cap="flat">
            <a:solidFill>
              <a:srgbClr val="FF0000"/>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5" name="Oval 41"/>
          <p:cNvSpPr>
            <a:spLocks noChangeArrowheads="1"/>
          </p:cNvSpPr>
          <p:nvPr/>
        </p:nvSpPr>
        <p:spPr bwMode="auto">
          <a:xfrm>
            <a:off x="5032993" y="3334805"/>
            <a:ext cx="596058" cy="599000"/>
          </a:xfrm>
          <a:prstGeom prst="ellipse">
            <a:avLst/>
          </a:prstGeom>
          <a:solidFill>
            <a:sysClr val="window" lastClr="FFFFFF"/>
          </a:solidFill>
          <a:ln w="12700" cap="flat">
            <a:solidFill>
              <a:srgbClr val="C00000"/>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6" name="Oval 42"/>
          <p:cNvSpPr>
            <a:spLocks noChangeArrowheads="1"/>
          </p:cNvSpPr>
          <p:nvPr/>
        </p:nvSpPr>
        <p:spPr bwMode="auto">
          <a:xfrm>
            <a:off x="6712246" y="3334805"/>
            <a:ext cx="596058" cy="599000"/>
          </a:xfrm>
          <a:prstGeom prst="ellipse">
            <a:avLst/>
          </a:prstGeom>
          <a:solidFill>
            <a:sysClr val="window" lastClr="FFFFFF"/>
          </a:solidFill>
          <a:ln w="12700" cap="flat">
            <a:solidFill>
              <a:srgbClr val="FF0000"/>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7" name="Freeform 43"/>
          <p:cNvSpPr>
            <a:spLocks noEditPoints="1"/>
          </p:cNvSpPr>
          <p:nvPr/>
        </p:nvSpPr>
        <p:spPr bwMode="auto">
          <a:xfrm>
            <a:off x="5205284" y="3534472"/>
            <a:ext cx="24768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8" name="Freeform 44"/>
          <p:cNvSpPr>
            <a:spLocks noEditPoints="1"/>
          </p:cNvSpPr>
          <p:nvPr/>
        </p:nvSpPr>
        <p:spPr bwMode="auto">
          <a:xfrm>
            <a:off x="3542123" y="3485693"/>
            <a:ext cx="342332"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9" name="Freeform 45"/>
          <p:cNvSpPr>
            <a:spLocks noEditPoints="1"/>
          </p:cNvSpPr>
          <p:nvPr/>
        </p:nvSpPr>
        <p:spPr bwMode="auto">
          <a:xfrm>
            <a:off x="6883409" y="3491230"/>
            <a:ext cx="253730"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FF0000"/>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0" name="TextBox 89"/>
          <p:cNvSpPr txBox="1"/>
          <p:nvPr/>
        </p:nvSpPr>
        <p:spPr>
          <a:xfrm>
            <a:off x="1401193" y="4277220"/>
            <a:ext cx="1407791" cy="919852"/>
          </a:xfrm>
          <a:prstGeom prst="rect">
            <a:avLst/>
          </a:prstGeom>
          <a:noFill/>
        </p:spPr>
        <p:txBody>
          <a:bodyPr wrap="square" lIns="72756" tIns="36378" rIns="72756" bIns="36378"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需概括精炼不用多余</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的文字修饰，</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91" name="TextBox 90"/>
          <p:cNvSpPr txBox="1"/>
          <p:nvPr/>
        </p:nvSpPr>
        <p:spPr>
          <a:xfrm>
            <a:off x="1648420" y="401901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92" name="TextBox 91"/>
          <p:cNvSpPr txBox="1"/>
          <p:nvPr/>
        </p:nvSpPr>
        <p:spPr>
          <a:xfrm>
            <a:off x="3038729" y="4277220"/>
            <a:ext cx="1407791" cy="938880"/>
          </a:xfrm>
          <a:prstGeom prst="rect">
            <a:avLst/>
          </a:prstGeom>
          <a:noFill/>
        </p:spPr>
        <p:txBody>
          <a:bodyPr wrap="square" lIns="72756" tIns="36378" rIns="72756" bIns="36378"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a:t>
            </a:r>
          </a:p>
        </p:txBody>
      </p:sp>
      <p:sp>
        <p:nvSpPr>
          <p:cNvPr id="93" name="TextBox 92"/>
          <p:cNvSpPr txBox="1"/>
          <p:nvPr/>
        </p:nvSpPr>
        <p:spPr>
          <a:xfrm>
            <a:off x="3304604" y="404924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94" name="TextBox 93"/>
          <p:cNvSpPr txBox="1"/>
          <p:nvPr/>
        </p:nvSpPr>
        <p:spPr>
          <a:xfrm>
            <a:off x="4654254" y="4277220"/>
            <a:ext cx="1407791" cy="938880"/>
          </a:xfrm>
          <a:prstGeom prst="rect">
            <a:avLst/>
          </a:prstGeom>
          <a:noFill/>
        </p:spPr>
        <p:txBody>
          <a:bodyPr wrap="square" lIns="72756" tIns="36378" rIns="72756" bIns="36378"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a:t>
            </a:r>
          </a:p>
        </p:txBody>
      </p:sp>
      <p:sp>
        <p:nvSpPr>
          <p:cNvPr id="95" name="TextBox 94"/>
          <p:cNvSpPr txBox="1"/>
          <p:nvPr/>
        </p:nvSpPr>
        <p:spPr>
          <a:xfrm>
            <a:off x="4888780" y="404924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96" name="TextBox 95"/>
          <p:cNvSpPr txBox="1"/>
          <p:nvPr/>
        </p:nvSpPr>
        <p:spPr>
          <a:xfrm>
            <a:off x="6332561" y="4290320"/>
            <a:ext cx="1407791" cy="938880"/>
          </a:xfrm>
          <a:prstGeom prst="rect">
            <a:avLst/>
          </a:prstGeom>
          <a:noFill/>
        </p:spPr>
        <p:txBody>
          <a:bodyPr wrap="square" lIns="72756" tIns="36378" rIns="72756" bIns="36378"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a:t>
            </a:r>
          </a:p>
        </p:txBody>
      </p:sp>
      <p:sp>
        <p:nvSpPr>
          <p:cNvPr id="97" name="TextBox 96"/>
          <p:cNvSpPr txBox="1"/>
          <p:nvPr/>
        </p:nvSpPr>
        <p:spPr>
          <a:xfrm>
            <a:off x="6616972" y="404924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anim calcmode="lin" valueType="num">
                                      <p:cBhvr>
                                        <p:cTn id="8" dur="500" fill="hold"/>
                                        <p:tgtEl>
                                          <p:spTgt spid="82"/>
                                        </p:tgtEl>
                                        <p:attrNameLst>
                                          <p:attrName>ppt_w</p:attrName>
                                        </p:attrNameLst>
                                      </p:cBhvr>
                                      <p:tavLst>
                                        <p:tav tm="0" fmla="#ppt_w*sin(2.5*pi*$)">
                                          <p:val>
                                            <p:fltVal val="0"/>
                                          </p:val>
                                        </p:tav>
                                        <p:tav tm="100000">
                                          <p:val>
                                            <p:fltVal val="1"/>
                                          </p:val>
                                        </p:tav>
                                      </p:tavLst>
                                    </p:anim>
                                    <p:anim calcmode="lin" valueType="num">
                                      <p:cBhvr>
                                        <p:cTn id="9" dur="500" fill="hold"/>
                                        <p:tgtEl>
                                          <p:spTgt spid="8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fade">
                                      <p:cBhvr>
                                        <p:cTn id="12" dur="500"/>
                                        <p:tgtEl>
                                          <p:spTgt spid="83"/>
                                        </p:tgtEl>
                                      </p:cBhvr>
                                    </p:animEffect>
                                    <p:anim calcmode="lin" valueType="num">
                                      <p:cBhvr>
                                        <p:cTn id="13" dur="500" fill="hold"/>
                                        <p:tgtEl>
                                          <p:spTgt spid="83"/>
                                        </p:tgtEl>
                                        <p:attrNameLst>
                                          <p:attrName>ppt_w</p:attrName>
                                        </p:attrNameLst>
                                      </p:cBhvr>
                                      <p:tavLst>
                                        <p:tav tm="0" fmla="#ppt_w*sin(2.5*pi*$)">
                                          <p:val>
                                            <p:fltVal val="0"/>
                                          </p:val>
                                        </p:tav>
                                        <p:tav tm="100000">
                                          <p:val>
                                            <p:fltVal val="1"/>
                                          </p:val>
                                        </p:tav>
                                      </p:tavLst>
                                    </p:anim>
                                    <p:anim calcmode="lin" valueType="num">
                                      <p:cBhvr>
                                        <p:cTn id="14" dur="500" fill="hold"/>
                                        <p:tgtEl>
                                          <p:spTgt spid="83"/>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1000"/>
                                        <p:tgtEl>
                                          <p:spTgt spid="91"/>
                                        </p:tgtEl>
                                      </p:cBhvr>
                                    </p:animEffect>
                                    <p:anim calcmode="lin" valueType="num">
                                      <p:cBhvr>
                                        <p:cTn id="19" dur="1000" fill="hold"/>
                                        <p:tgtEl>
                                          <p:spTgt spid="91"/>
                                        </p:tgtEl>
                                        <p:attrNameLst>
                                          <p:attrName>ppt_x</p:attrName>
                                        </p:attrNameLst>
                                      </p:cBhvr>
                                      <p:tavLst>
                                        <p:tav tm="0">
                                          <p:val>
                                            <p:strVal val="#ppt_x"/>
                                          </p:val>
                                        </p:tav>
                                        <p:tav tm="100000">
                                          <p:val>
                                            <p:strVal val="#ppt_x"/>
                                          </p:val>
                                        </p:tav>
                                      </p:tavLst>
                                    </p:anim>
                                    <p:anim calcmode="lin" valueType="num">
                                      <p:cBhvr>
                                        <p:cTn id="20" dur="1000" fill="hold"/>
                                        <p:tgtEl>
                                          <p:spTgt spid="9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1000"/>
                                        <p:tgtEl>
                                          <p:spTgt spid="90"/>
                                        </p:tgtEl>
                                      </p:cBhvr>
                                    </p:animEffect>
                                    <p:anim calcmode="lin" valueType="num">
                                      <p:cBhvr>
                                        <p:cTn id="24" dur="1000" fill="hold"/>
                                        <p:tgtEl>
                                          <p:spTgt spid="90"/>
                                        </p:tgtEl>
                                        <p:attrNameLst>
                                          <p:attrName>ppt_x</p:attrName>
                                        </p:attrNameLst>
                                      </p:cBhvr>
                                      <p:tavLst>
                                        <p:tav tm="0">
                                          <p:val>
                                            <p:strVal val="#ppt_x"/>
                                          </p:val>
                                        </p:tav>
                                        <p:tav tm="100000">
                                          <p:val>
                                            <p:strVal val="#ppt_x"/>
                                          </p:val>
                                        </p:tav>
                                      </p:tavLst>
                                    </p:anim>
                                    <p:anim calcmode="lin" valueType="num">
                                      <p:cBhvr>
                                        <p:cTn id="25" dur="1000" fill="hold"/>
                                        <p:tgtEl>
                                          <p:spTgt spid="90"/>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down)">
                                      <p:cBhvr>
                                        <p:cTn id="28" dur="500"/>
                                        <p:tgtEl>
                                          <p:spTgt spid="50"/>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2"/>
                                        </p:tgtEl>
                                        <p:attrNameLst>
                                          <p:attrName>style.visibility</p:attrName>
                                        </p:attrNameLst>
                                      </p:cBhvr>
                                      <p:to>
                                        <p:strVal val="visible"/>
                                      </p:to>
                                    </p:set>
                                    <p:animEffect transition="in" filter="wipe(down)">
                                      <p:cBhvr>
                                        <p:cTn id="31" dur="500"/>
                                        <p:tgtEl>
                                          <p:spTgt spid="52"/>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53"/>
                                        </p:tgtEl>
                                        <p:attrNameLst>
                                          <p:attrName>style.visibility</p:attrName>
                                        </p:attrNameLst>
                                      </p:cBhvr>
                                      <p:to>
                                        <p:strVal val="visible"/>
                                      </p:to>
                                    </p:set>
                                    <p:animEffect transition="in" filter="wipe(down)">
                                      <p:cBhvr>
                                        <p:cTn id="34" dur="500"/>
                                        <p:tgtEl>
                                          <p:spTgt spid="53"/>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54"/>
                                        </p:tgtEl>
                                        <p:attrNameLst>
                                          <p:attrName>style.visibility</p:attrName>
                                        </p:attrNameLst>
                                      </p:cBhvr>
                                      <p:to>
                                        <p:strVal val="visible"/>
                                      </p:to>
                                    </p:set>
                                    <p:animEffect transition="in" filter="wipe(down)">
                                      <p:cBhvr>
                                        <p:cTn id="37" dur="500"/>
                                        <p:tgtEl>
                                          <p:spTgt spid="54"/>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down)">
                                      <p:cBhvr>
                                        <p:cTn id="41" dur="500"/>
                                        <p:tgtEl>
                                          <p:spTgt spid="51"/>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down)">
                                      <p:cBhvr>
                                        <p:cTn id="44" dur="500"/>
                                        <p:tgtEl>
                                          <p:spTgt spid="55"/>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down)">
                                      <p:cBhvr>
                                        <p:cTn id="47" dur="500"/>
                                        <p:tgtEl>
                                          <p:spTgt spid="56"/>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wipe(down)">
                                      <p:cBhvr>
                                        <p:cTn id="50" dur="500"/>
                                        <p:tgtEl>
                                          <p:spTgt spid="57"/>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500"/>
                                        <p:tgtEl>
                                          <p:spTgt spid="84"/>
                                        </p:tgtEl>
                                      </p:cBhvr>
                                    </p:animEffect>
                                    <p:anim calcmode="lin" valueType="num">
                                      <p:cBhvr>
                                        <p:cTn id="55" dur="500" fill="hold"/>
                                        <p:tgtEl>
                                          <p:spTgt spid="84"/>
                                        </p:tgtEl>
                                        <p:attrNameLst>
                                          <p:attrName>ppt_w</p:attrName>
                                        </p:attrNameLst>
                                      </p:cBhvr>
                                      <p:tavLst>
                                        <p:tav tm="0" fmla="#ppt_w*sin(2.5*pi*$)">
                                          <p:val>
                                            <p:fltVal val="0"/>
                                          </p:val>
                                        </p:tav>
                                        <p:tav tm="100000">
                                          <p:val>
                                            <p:fltVal val="1"/>
                                          </p:val>
                                        </p:tav>
                                      </p:tavLst>
                                    </p:anim>
                                    <p:anim calcmode="lin" valueType="num">
                                      <p:cBhvr>
                                        <p:cTn id="56" dur="500" fill="hold"/>
                                        <p:tgtEl>
                                          <p:spTgt spid="84"/>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500"/>
                                        <p:tgtEl>
                                          <p:spTgt spid="88"/>
                                        </p:tgtEl>
                                      </p:cBhvr>
                                    </p:animEffect>
                                    <p:anim calcmode="lin" valueType="num">
                                      <p:cBhvr>
                                        <p:cTn id="60" dur="500" fill="hold"/>
                                        <p:tgtEl>
                                          <p:spTgt spid="88"/>
                                        </p:tgtEl>
                                        <p:attrNameLst>
                                          <p:attrName>ppt_w</p:attrName>
                                        </p:attrNameLst>
                                      </p:cBhvr>
                                      <p:tavLst>
                                        <p:tav tm="0" fmla="#ppt_w*sin(2.5*pi*$)">
                                          <p:val>
                                            <p:fltVal val="0"/>
                                          </p:val>
                                        </p:tav>
                                        <p:tav tm="100000">
                                          <p:val>
                                            <p:fltVal val="1"/>
                                          </p:val>
                                        </p:tav>
                                      </p:tavLst>
                                    </p:anim>
                                    <p:anim calcmode="lin" valueType="num">
                                      <p:cBhvr>
                                        <p:cTn id="61" dur="500" fill="hold"/>
                                        <p:tgtEl>
                                          <p:spTgt spid="88"/>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fade">
                                      <p:cBhvr>
                                        <p:cTn id="65" dur="1000"/>
                                        <p:tgtEl>
                                          <p:spTgt spid="93"/>
                                        </p:tgtEl>
                                      </p:cBhvr>
                                    </p:animEffect>
                                    <p:anim calcmode="lin" valueType="num">
                                      <p:cBhvr>
                                        <p:cTn id="66" dur="1000" fill="hold"/>
                                        <p:tgtEl>
                                          <p:spTgt spid="93"/>
                                        </p:tgtEl>
                                        <p:attrNameLst>
                                          <p:attrName>ppt_x</p:attrName>
                                        </p:attrNameLst>
                                      </p:cBhvr>
                                      <p:tavLst>
                                        <p:tav tm="0">
                                          <p:val>
                                            <p:strVal val="#ppt_x"/>
                                          </p:val>
                                        </p:tav>
                                        <p:tav tm="100000">
                                          <p:val>
                                            <p:strVal val="#ppt_x"/>
                                          </p:val>
                                        </p:tav>
                                      </p:tavLst>
                                    </p:anim>
                                    <p:anim calcmode="lin" valueType="num">
                                      <p:cBhvr>
                                        <p:cTn id="67" dur="1000" fill="hold"/>
                                        <p:tgtEl>
                                          <p:spTgt spid="9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fade">
                                      <p:cBhvr>
                                        <p:cTn id="70" dur="1000"/>
                                        <p:tgtEl>
                                          <p:spTgt spid="92"/>
                                        </p:tgtEl>
                                      </p:cBhvr>
                                    </p:animEffect>
                                    <p:anim calcmode="lin" valueType="num">
                                      <p:cBhvr>
                                        <p:cTn id="71" dur="1000" fill="hold"/>
                                        <p:tgtEl>
                                          <p:spTgt spid="92"/>
                                        </p:tgtEl>
                                        <p:attrNameLst>
                                          <p:attrName>ppt_x</p:attrName>
                                        </p:attrNameLst>
                                      </p:cBhvr>
                                      <p:tavLst>
                                        <p:tav tm="0">
                                          <p:val>
                                            <p:strVal val="#ppt_x"/>
                                          </p:val>
                                        </p:tav>
                                        <p:tav tm="100000">
                                          <p:val>
                                            <p:strVal val="#ppt_x"/>
                                          </p:val>
                                        </p:tav>
                                      </p:tavLst>
                                    </p:anim>
                                    <p:anim calcmode="lin" valueType="num">
                                      <p:cBhvr>
                                        <p:cTn id="72" dur="1000" fill="hold"/>
                                        <p:tgtEl>
                                          <p:spTgt spid="92"/>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down)">
                                      <p:cBhvr>
                                        <p:cTn id="75" dur="500"/>
                                        <p:tgtEl>
                                          <p:spTgt spid="58"/>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59"/>
                                        </p:tgtEl>
                                        <p:attrNameLst>
                                          <p:attrName>style.visibility</p:attrName>
                                        </p:attrNameLst>
                                      </p:cBhvr>
                                      <p:to>
                                        <p:strVal val="visible"/>
                                      </p:to>
                                    </p:set>
                                    <p:animEffect transition="in" filter="wipe(down)">
                                      <p:cBhvr>
                                        <p:cTn id="78" dur="500"/>
                                        <p:tgtEl>
                                          <p:spTgt spid="59"/>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0"/>
                                        </p:tgtEl>
                                        <p:attrNameLst>
                                          <p:attrName>style.visibility</p:attrName>
                                        </p:attrNameLst>
                                      </p:cBhvr>
                                      <p:to>
                                        <p:strVal val="visible"/>
                                      </p:to>
                                    </p:set>
                                    <p:animEffect transition="in" filter="wipe(down)">
                                      <p:cBhvr>
                                        <p:cTn id="81" dur="500"/>
                                        <p:tgtEl>
                                          <p:spTgt spid="60"/>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1"/>
                                        </p:tgtEl>
                                        <p:attrNameLst>
                                          <p:attrName>style.visibility</p:attrName>
                                        </p:attrNameLst>
                                      </p:cBhvr>
                                      <p:to>
                                        <p:strVal val="visible"/>
                                      </p:to>
                                    </p:set>
                                    <p:animEffect transition="in" filter="wipe(down)">
                                      <p:cBhvr>
                                        <p:cTn id="84" dur="500"/>
                                        <p:tgtEl>
                                          <p:spTgt spid="61"/>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wipe(down)">
                                      <p:cBhvr>
                                        <p:cTn id="88" dur="500"/>
                                        <p:tgtEl>
                                          <p:spTgt spid="62"/>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wipe(down)">
                                      <p:cBhvr>
                                        <p:cTn id="91" dur="500"/>
                                        <p:tgtEl>
                                          <p:spTgt spid="63"/>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wipe(down)">
                                      <p:cBhvr>
                                        <p:cTn id="94" dur="500"/>
                                        <p:tgtEl>
                                          <p:spTgt spid="64"/>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down)">
                                      <p:cBhvr>
                                        <p:cTn id="97" dur="500"/>
                                        <p:tgtEl>
                                          <p:spTgt spid="65"/>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anim calcmode="lin" valueType="num">
                                      <p:cBhvr>
                                        <p:cTn id="102" dur="500" fill="hold"/>
                                        <p:tgtEl>
                                          <p:spTgt spid="85"/>
                                        </p:tgtEl>
                                        <p:attrNameLst>
                                          <p:attrName>ppt_w</p:attrName>
                                        </p:attrNameLst>
                                      </p:cBhvr>
                                      <p:tavLst>
                                        <p:tav tm="0" fmla="#ppt_w*sin(2.5*pi*$)">
                                          <p:val>
                                            <p:fltVal val="0"/>
                                          </p:val>
                                        </p:tav>
                                        <p:tav tm="100000">
                                          <p:val>
                                            <p:fltVal val="1"/>
                                          </p:val>
                                        </p:tav>
                                      </p:tavLst>
                                    </p:anim>
                                    <p:anim calcmode="lin" valueType="num">
                                      <p:cBhvr>
                                        <p:cTn id="103" dur="500" fill="hold"/>
                                        <p:tgtEl>
                                          <p:spTgt spid="85"/>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87"/>
                                        </p:tgtEl>
                                        <p:attrNameLst>
                                          <p:attrName>style.visibility</p:attrName>
                                        </p:attrNameLst>
                                      </p:cBhvr>
                                      <p:to>
                                        <p:strVal val="visible"/>
                                      </p:to>
                                    </p:set>
                                    <p:animEffect transition="in" filter="fade">
                                      <p:cBhvr>
                                        <p:cTn id="106" dur="500"/>
                                        <p:tgtEl>
                                          <p:spTgt spid="87"/>
                                        </p:tgtEl>
                                      </p:cBhvr>
                                    </p:animEffect>
                                    <p:anim calcmode="lin" valueType="num">
                                      <p:cBhvr>
                                        <p:cTn id="107" dur="500" fill="hold"/>
                                        <p:tgtEl>
                                          <p:spTgt spid="87"/>
                                        </p:tgtEl>
                                        <p:attrNameLst>
                                          <p:attrName>ppt_w</p:attrName>
                                        </p:attrNameLst>
                                      </p:cBhvr>
                                      <p:tavLst>
                                        <p:tav tm="0" fmla="#ppt_w*sin(2.5*pi*$)">
                                          <p:val>
                                            <p:fltVal val="0"/>
                                          </p:val>
                                        </p:tav>
                                        <p:tav tm="100000">
                                          <p:val>
                                            <p:fltVal val="1"/>
                                          </p:val>
                                        </p:tav>
                                      </p:tavLst>
                                    </p:anim>
                                    <p:anim calcmode="lin" valueType="num">
                                      <p:cBhvr>
                                        <p:cTn id="108" dur="500" fill="hold"/>
                                        <p:tgtEl>
                                          <p:spTgt spid="87"/>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fade">
                                      <p:cBhvr>
                                        <p:cTn id="112" dur="1000"/>
                                        <p:tgtEl>
                                          <p:spTgt spid="95"/>
                                        </p:tgtEl>
                                      </p:cBhvr>
                                    </p:animEffect>
                                    <p:anim calcmode="lin" valueType="num">
                                      <p:cBhvr>
                                        <p:cTn id="113" dur="1000" fill="hold"/>
                                        <p:tgtEl>
                                          <p:spTgt spid="95"/>
                                        </p:tgtEl>
                                        <p:attrNameLst>
                                          <p:attrName>ppt_x</p:attrName>
                                        </p:attrNameLst>
                                      </p:cBhvr>
                                      <p:tavLst>
                                        <p:tav tm="0">
                                          <p:val>
                                            <p:strVal val="#ppt_x"/>
                                          </p:val>
                                        </p:tav>
                                        <p:tav tm="100000">
                                          <p:val>
                                            <p:strVal val="#ppt_x"/>
                                          </p:val>
                                        </p:tav>
                                      </p:tavLst>
                                    </p:anim>
                                    <p:anim calcmode="lin" valueType="num">
                                      <p:cBhvr>
                                        <p:cTn id="114" dur="1000" fill="hold"/>
                                        <p:tgtEl>
                                          <p:spTgt spid="95"/>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94"/>
                                        </p:tgtEl>
                                        <p:attrNameLst>
                                          <p:attrName>style.visibility</p:attrName>
                                        </p:attrNameLst>
                                      </p:cBhvr>
                                      <p:to>
                                        <p:strVal val="visible"/>
                                      </p:to>
                                    </p:set>
                                    <p:animEffect transition="in" filter="fade">
                                      <p:cBhvr>
                                        <p:cTn id="117" dur="1000"/>
                                        <p:tgtEl>
                                          <p:spTgt spid="94"/>
                                        </p:tgtEl>
                                      </p:cBhvr>
                                    </p:animEffect>
                                    <p:anim calcmode="lin" valueType="num">
                                      <p:cBhvr>
                                        <p:cTn id="118" dur="1000" fill="hold"/>
                                        <p:tgtEl>
                                          <p:spTgt spid="94"/>
                                        </p:tgtEl>
                                        <p:attrNameLst>
                                          <p:attrName>ppt_x</p:attrName>
                                        </p:attrNameLst>
                                      </p:cBhvr>
                                      <p:tavLst>
                                        <p:tav tm="0">
                                          <p:val>
                                            <p:strVal val="#ppt_x"/>
                                          </p:val>
                                        </p:tav>
                                        <p:tav tm="100000">
                                          <p:val>
                                            <p:strVal val="#ppt_x"/>
                                          </p:val>
                                        </p:tav>
                                      </p:tavLst>
                                    </p:anim>
                                    <p:anim calcmode="lin" valueType="num">
                                      <p:cBhvr>
                                        <p:cTn id="119" dur="1000" fill="hold"/>
                                        <p:tgtEl>
                                          <p:spTgt spid="94"/>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down)">
                                      <p:cBhvr>
                                        <p:cTn id="122" dur="500"/>
                                        <p:tgtEl>
                                          <p:spTgt spid="66"/>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67"/>
                                        </p:tgtEl>
                                        <p:attrNameLst>
                                          <p:attrName>style.visibility</p:attrName>
                                        </p:attrNameLst>
                                      </p:cBhvr>
                                      <p:to>
                                        <p:strVal val="visible"/>
                                      </p:to>
                                    </p:set>
                                    <p:animEffect transition="in" filter="wipe(down)">
                                      <p:cBhvr>
                                        <p:cTn id="125" dur="500"/>
                                        <p:tgtEl>
                                          <p:spTgt spid="67"/>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68"/>
                                        </p:tgtEl>
                                        <p:attrNameLst>
                                          <p:attrName>style.visibility</p:attrName>
                                        </p:attrNameLst>
                                      </p:cBhvr>
                                      <p:to>
                                        <p:strVal val="visible"/>
                                      </p:to>
                                    </p:set>
                                    <p:animEffect transition="in" filter="wipe(down)">
                                      <p:cBhvr>
                                        <p:cTn id="128" dur="500"/>
                                        <p:tgtEl>
                                          <p:spTgt spid="68"/>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69"/>
                                        </p:tgtEl>
                                        <p:attrNameLst>
                                          <p:attrName>style.visibility</p:attrName>
                                        </p:attrNameLst>
                                      </p:cBhvr>
                                      <p:to>
                                        <p:strVal val="visible"/>
                                      </p:to>
                                    </p:set>
                                    <p:animEffect transition="in" filter="wipe(down)">
                                      <p:cBhvr>
                                        <p:cTn id="131" dur="500"/>
                                        <p:tgtEl>
                                          <p:spTgt spid="69"/>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73"/>
                                        </p:tgtEl>
                                        <p:attrNameLst>
                                          <p:attrName>style.visibility</p:attrName>
                                        </p:attrNameLst>
                                      </p:cBhvr>
                                      <p:to>
                                        <p:strVal val="visible"/>
                                      </p:to>
                                    </p:set>
                                    <p:animEffect transition="in" filter="wipe(down)">
                                      <p:cBhvr>
                                        <p:cTn id="135" dur="500"/>
                                        <p:tgtEl>
                                          <p:spTgt spid="73"/>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2"/>
                                        </p:tgtEl>
                                        <p:attrNameLst>
                                          <p:attrName>style.visibility</p:attrName>
                                        </p:attrNameLst>
                                      </p:cBhvr>
                                      <p:to>
                                        <p:strVal val="visible"/>
                                      </p:to>
                                    </p:set>
                                    <p:animEffect transition="in" filter="wipe(down)">
                                      <p:cBhvr>
                                        <p:cTn id="138" dur="500"/>
                                        <p:tgtEl>
                                          <p:spTgt spid="72"/>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1"/>
                                        </p:tgtEl>
                                        <p:attrNameLst>
                                          <p:attrName>style.visibility</p:attrName>
                                        </p:attrNameLst>
                                      </p:cBhvr>
                                      <p:to>
                                        <p:strVal val="visible"/>
                                      </p:to>
                                    </p:set>
                                    <p:animEffect transition="in" filter="wipe(down)">
                                      <p:cBhvr>
                                        <p:cTn id="141" dur="500"/>
                                        <p:tgtEl>
                                          <p:spTgt spid="71"/>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0"/>
                                        </p:tgtEl>
                                        <p:attrNameLst>
                                          <p:attrName>style.visibility</p:attrName>
                                        </p:attrNameLst>
                                      </p:cBhvr>
                                      <p:to>
                                        <p:strVal val="visible"/>
                                      </p:to>
                                    </p:set>
                                    <p:animEffect transition="in" filter="wipe(down)">
                                      <p:cBhvr>
                                        <p:cTn id="144" dur="500"/>
                                        <p:tgtEl>
                                          <p:spTgt spid="70"/>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86"/>
                                        </p:tgtEl>
                                        <p:attrNameLst>
                                          <p:attrName>style.visibility</p:attrName>
                                        </p:attrNameLst>
                                      </p:cBhvr>
                                      <p:to>
                                        <p:strVal val="visible"/>
                                      </p:to>
                                    </p:set>
                                    <p:animEffect transition="in" filter="fade">
                                      <p:cBhvr>
                                        <p:cTn id="148" dur="500"/>
                                        <p:tgtEl>
                                          <p:spTgt spid="86"/>
                                        </p:tgtEl>
                                      </p:cBhvr>
                                    </p:animEffect>
                                    <p:anim calcmode="lin" valueType="num">
                                      <p:cBhvr>
                                        <p:cTn id="149" dur="500" fill="hold"/>
                                        <p:tgtEl>
                                          <p:spTgt spid="86"/>
                                        </p:tgtEl>
                                        <p:attrNameLst>
                                          <p:attrName>ppt_w</p:attrName>
                                        </p:attrNameLst>
                                      </p:cBhvr>
                                      <p:tavLst>
                                        <p:tav tm="0" fmla="#ppt_w*sin(2.5*pi*$)">
                                          <p:val>
                                            <p:fltVal val="0"/>
                                          </p:val>
                                        </p:tav>
                                        <p:tav tm="100000">
                                          <p:val>
                                            <p:fltVal val="1"/>
                                          </p:val>
                                        </p:tav>
                                      </p:tavLst>
                                    </p:anim>
                                    <p:anim calcmode="lin" valueType="num">
                                      <p:cBhvr>
                                        <p:cTn id="150" dur="500" fill="hold"/>
                                        <p:tgtEl>
                                          <p:spTgt spid="86"/>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89"/>
                                        </p:tgtEl>
                                        <p:attrNameLst>
                                          <p:attrName>style.visibility</p:attrName>
                                        </p:attrNameLst>
                                      </p:cBhvr>
                                      <p:to>
                                        <p:strVal val="visible"/>
                                      </p:to>
                                    </p:set>
                                    <p:animEffect transition="in" filter="fade">
                                      <p:cBhvr>
                                        <p:cTn id="153" dur="500"/>
                                        <p:tgtEl>
                                          <p:spTgt spid="89"/>
                                        </p:tgtEl>
                                      </p:cBhvr>
                                    </p:animEffect>
                                    <p:anim calcmode="lin" valueType="num">
                                      <p:cBhvr>
                                        <p:cTn id="154" dur="500" fill="hold"/>
                                        <p:tgtEl>
                                          <p:spTgt spid="89"/>
                                        </p:tgtEl>
                                        <p:attrNameLst>
                                          <p:attrName>ppt_w</p:attrName>
                                        </p:attrNameLst>
                                      </p:cBhvr>
                                      <p:tavLst>
                                        <p:tav tm="0" fmla="#ppt_w*sin(2.5*pi*$)">
                                          <p:val>
                                            <p:fltVal val="0"/>
                                          </p:val>
                                        </p:tav>
                                        <p:tav tm="100000">
                                          <p:val>
                                            <p:fltVal val="1"/>
                                          </p:val>
                                        </p:tav>
                                      </p:tavLst>
                                    </p:anim>
                                    <p:anim calcmode="lin" valueType="num">
                                      <p:cBhvr>
                                        <p:cTn id="155" dur="500" fill="hold"/>
                                        <p:tgtEl>
                                          <p:spTgt spid="89"/>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97"/>
                                        </p:tgtEl>
                                        <p:attrNameLst>
                                          <p:attrName>style.visibility</p:attrName>
                                        </p:attrNameLst>
                                      </p:cBhvr>
                                      <p:to>
                                        <p:strVal val="visible"/>
                                      </p:to>
                                    </p:set>
                                    <p:animEffect transition="in" filter="fade">
                                      <p:cBhvr>
                                        <p:cTn id="159" dur="1000"/>
                                        <p:tgtEl>
                                          <p:spTgt spid="97"/>
                                        </p:tgtEl>
                                      </p:cBhvr>
                                    </p:animEffect>
                                    <p:anim calcmode="lin" valueType="num">
                                      <p:cBhvr>
                                        <p:cTn id="160" dur="1000" fill="hold"/>
                                        <p:tgtEl>
                                          <p:spTgt spid="97"/>
                                        </p:tgtEl>
                                        <p:attrNameLst>
                                          <p:attrName>ppt_x</p:attrName>
                                        </p:attrNameLst>
                                      </p:cBhvr>
                                      <p:tavLst>
                                        <p:tav tm="0">
                                          <p:val>
                                            <p:strVal val="#ppt_x"/>
                                          </p:val>
                                        </p:tav>
                                        <p:tav tm="100000">
                                          <p:val>
                                            <p:strVal val="#ppt_x"/>
                                          </p:val>
                                        </p:tav>
                                      </p:tavLst>
                                    </p:anim>
                                    <p:anim calcmode="lin" valueType="num">
                                      <p:cBhvr>
                                        <p:cTn id="161" dur="1000" fill="hold"/>
                                        <p:tgtEl>
                                          <p:spTgt spid="97"/>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96"/>
                                        </p:tgtEl>
                                        <p:attrNameLst>
                                          <p:attrName>style.visibility</p:attrName>
                                        </p:attrNameLst>
                                      </p:cBhvr>
                                      <p:to>
                                        <p:strVal val="visible"/>
                                      </p:to>
                                    </p:set>
                                    <p:animEffect transition="in" filter="fade">
                                      <p:cBhvr>
                                        <p:cTn id="164" dur="1000"/>
                                        <p:tgtEl>
                                          <p:spTgt spid="96"/>
                                        </p:tgtEl>
                                      </p:cBhvr>
                                    </p:animEffect>
                                    <p:anim calcmode="lin" valueType="num">
                                      <p:cBhvr>
                                        <p:cTn id="165" dur="1000" fill="hold"/>
                                        <p:tgtEl>
                                          <p:spTgt spid="96"/>
                                        </p:tgtEl>
                                        <p:attrNameLst>
                                          <p:attrName>ppt_x</p:attrName>
                                        </p:attrNameLst>
                                      </p:cBhvr>
                                      <p:tavLst>
                                        <p:tav tm="0">
                                          <p:val>
                                            <p:strVal val="#ppt_x"/>
                                          </p:val>
                                        </p:tav>
                                        <p:tav tm="100000">
                                          <p:val>
                                            <p:strVal val="#ppt_x"/>
                                          </p:val>
                                        </p:tav>
                                      </p:tavLst>
                                    </p:anim>
                                    <p:anim calcmode="lin" valueType="num">
                                      <p:cBhvr>
                                        <p:cTn id="166" dur="1000" fill="hold"/>
                                        <p:tgtEl>
                                          <p:spTgt spid="96"/>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wipe(down)">
                                      <p:cBhvr>
                                        <p:cTn id="169" dur="500"/>
                                        <p:tgtEl>
                                          <p:spTgt spid="74"/>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75"/>
                                        </p:tgtEl>
                                        <p:attrNameLst>
                                          <p:attrName>style.visibility</p:attrName>
                                        </p:attrNameLst>
                                      </p:cBhvr>
                                      <p:to>
                                        <p:strVal val="visible"/>
                                      </p:to>
                                    </p:set>
                                    <p:animEffect transition="in" filter="wipe(down)">
                                      <p:cBhvr>
                                        <p:cTn id="172" dur="500"/>
                                        <p:tgtEl>
                                          <p:spTgt spid="75"/>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76"/>
                                        </p:tgtEl>
                                        <p:attrNameLst>
                                          <p:attrName>style.visibility</p:attrName>
                                        </p:attrNameLst>
                                      </p:cBhvr>
                                      <p:to>
                                        <p:strVal val="visible"/>
                                      </p:to>
                                    </p:set>
                                    <p:animEffect transition="in" filter="wipe(down)">
                                      <p:cBhvr>
                                        <p:cTn id="175" dur="500"/>
                                        <p:tgtEl>
                                          <p:spTgt spid="76"/>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77"/>
                                        </p:tgtEl>
                                        <p:attrNameLst>
                                          <p:attrName>style.visibility</p:attrName>
                                        </p:attrNameLst>
                                      </p:cBhvr>
                                      <p:to>
                                        <p:strVal val="visible"/>
                                      </p:to>
                                    </p:set>
                                    <p:animEffect transition="in" filter="wipe(down)">
                                      <p:cBhvr>
                                        <p:cTn id="178" dur="500"/>
                                        <p:tgtEl>
                                          <p:spTgt spid="77"/>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81"/>
                                        </p:tgtEl>
                                        <p:attrNameLst>
                                          <p:attrName>style.visibility</p:attrName>
                                        </p:attrNameLst>
                                      </p:cBhvr>
                                      <p:to>
                                        <p:strVal val="visible"/>
                                      </p:to>
                                    </p:set>
                                    <p:animEffect transition="in" filter="wipe(down)">
                                      <p:cBhvr>
                                        <p:cTn id="182" dur="500"/>
                                        <p:tgtEl>
                                          <p:spTgt spid="81"/>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0"/>
                                        </p:tgtEl>
                                        <p:attrNameLst>
                                          <p:attrName>style.visibility</p:attrName>
                                        </p:attrNameLst>
                                      </p:cBhvr>
                                      <p:to>
                                        <p:strVal val="visible"/>
                                      </p:to>
                                    </p:set>
                                    <p:animEffect transition="in" filter="wipe(down)">
                                      <p:cBhvr>
                                        <p:cTn id="185" dur="500"/>
                                        <p:tgtEl>
                                          <p:spTgt spid="80"/>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79"/>
                                        </p:tgtEl>
                                        <p:attrNameLst>
                                          <p:attrName>style.visibility</p:attrName>
                                        </p:attrNameLst>
                                      </p:cBhvr>
                                      <p:to>
                                        <p:strVal val="visible"/>
                                      </p:to>
                                    </p:set>
                                    <p:animEffect transition="in" filter="wipe(down)">
                                      <p:cBhvr>
                                        <p:cTn id="188" dur="500"/>
                                        <p:tgtEl>
                                          <p:spTgt spid="79"/>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78"/>
                                        </p:tgtEl>
                                        <p:attrNameLst>
                                          <p:attrName>style.visibility</p:attrName>
                                        </p:attrNameLst>
                                      </p:cBhvr>
                                      <p:to>
                                        <p:strVal val="visible"/>
                                      </p:to>
                                    </p:set>
                                    <p:animEffect transition="in" filter="wipe(down)">
                                      <p:cBhvr>
                                        <p:cTn id="19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p:bldP spid="91" grpId="0"/>
      <p:bldP spid="92" grpId="0"/>
      <p:bldP spid="93" grpId="0"/>
      <p:bldP spid="94" grpId="0"/>
      <p:bldP spid="95" grpId="0"/>
      <p:bldP spid="96" grpId="0"/>
      <p:bldP spid="9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899114" y="1824629"/>
            <a:ext cx="1318842" cy="1324532"/>
          </a:xfrm>
          <a:prstGeom prst="rect">
            <a:avLst/>
          </a:prstGeom>
          <a:solidFill>
            <a:srgbClr val="C0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8" name="矩形 47"/>
          <p:cNvSpPr/>
          <p:nvPr/>
        </p:nvSpPr>
        <p:spPr>
          <a:xfrm>
            <a:off x="899114" y="3149161"/>
            <a:ext cx="1318842" cy="794719"/>
          </a:xfrm>
          <a:prstGeom prst="rect">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49" name="矩形 48"/>
          <p:cNvSpPr/>
          <p:nvPr/>
        </p:nvSpPr>
        <p:spPr>
          <a:xfrm>
            <a:off x="2389405" y="1824629"/>
            <a:ext cx="1318842" cy="1324532"/>
          </a:xfrm>
          <a:prstGeom prst="rect">
            <a:avLst/>
          </a:prstGeom>
          <a:solidFill>
            <a:srgbClr val="FF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0" name="矩形 49"/>
          <p:cNvSpPr/>
          <p:nvPr/>
        </p:nvSpPr>
        <p:spPr>
          <a:xfrm>
            <a:off x="2389405" y="3149161"/>
            <a:ext cx="1318842" cy="794719"/>
          </a:xfrm>
          <a:prstGeom prst="rect">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51" name="矩形 50"/>
          <p:cNvSpPr/>
          <p:nvPr/>
        </p:nvSpPr>
        <p:spPr>
          <a:xfrm>
            <a:off x="3879697" y="1824629"/>
            <a:ext cx="1318842" cy="1324532"/>
          </a:xfrm>
          <a:prstGeom prst="rect">
            <a:avLst/>
          </a:prstGeom>
          <a:solidFill>
            <a:srgbClr val="C0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2" name="矩形 51"/>
          <p:cNvSpPr/>
          <p:nvPr/>
        </p:nvSpPr>
        <p:spPr>
          <a:xfrm>
            <a:off x="3879697" y="3149161"/>
            <a:ext cx="1318842" cy="794719"/>
          </a:xfrm>
          <a:prstGeom prst="rect">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53" name="矩形 52"/>
          <p:cNvSpPr/>
          <p:nvPr/>
        </p:nvSpPr>
        <p:spPr>
          <a:xfrm>
            <a:off x="5369990" y="1824629"/>
            <a:ext cx="1318842" cy="1324532"/>
          </a:xfrm>
          <a:prstGeom prst="rect">
            <a:avLst/>
          </a:prstGeom>
          <a:solidFill>
            <a:srgbClr val="FF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4" name="矩形 53"/>
          <p:cNvSpPr/>
          <p:nvPr/>
        </p:nvSpPr>
        <p:spPr>
          <a:xfrm>
            <a:off x="5369990" y="3149161"/>
            <a:ext cx="1318842" cy="794719"/>
          </a:xfrm>
          <a:prstGeom prst="rect">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55" name="矩形 54"/>
          <p:cNvSpPr/>
          <p:nvPr/>
        </p:nvSpPr>
        <p:spPr>
          <a:xfrm>
            <a:off x="6860281" y="1824629"/>
            <a:ext cx="1318842" cy="1324532"/>
          </a:xfrm>
          <a:prstGeom prst="rect">
            <a:avLst/>
          </a:prstGeom>
          <a:solidFill>
            <a:srgbClr val="C0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6" name="矩形 55"/>
          <p:cNvSpPr/>
          <p:nvPr/>
        </p:nvSpPr>
        <p:spPr>
          <a:xfrm>
            <a:off x="6860281" y="3149161"/>
            <a:ext cx="1318842" cy="794719"/>
          </a:xfrm>
          <a:prstGeom prst="rect">
            <a:avLst/>
          </a:prstGeom>
          <a:solidFill>
            <a:srgbClr val="FF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grpSp>
        <p:nvGrpSpPr>
          <p:cNvPr id="57" name="组合 56"/>
          <p:cNvGrpSpPr/>
          <p:nvPr/>
        </p:nvGrpSpPr>
        <p:grpSpPr>
          <a:xfrm>
            <a:off x="1321338" y="1983572"/>
            <a:ext cx="474396" cy="612440"/>
            <a:chOff x="3095876" y="2479873"/>
            <a:chExt cx="366231" cy="470769"/>
          </a:xfrm>
        </p:grpSpPr>
        <p:sp>
          <p:nvSpPr>
            <p:cNvPr id="58"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9"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0"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1"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2" name="Freeform 64"/>
          <p:cNvSpPr>
            <a:spLocks noEditPoints="1"/>
          </p:cNvSpPr>
          <p:nvPr/>
        </p:nvSpPr>
        <p:spPr bwMode="auto">
          <a:xfrm flipH="1">
            <a:off x="2722293" y="2017918"/>
            <a:ext cx="653068"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3" name="组合 62"/>
          <p:cNvGrpSpPr/>
          <p:nvPr/>
        </p:nvGrpSpPr>
        <p:grpSpPr>
          <a:xfrm>
            <a:off x="4335276" y="1991840"/>
            <a:ext cx="407684" cy="595906"/>
            <a:chOff x="5690315" y="3674507"/>
            <a:chExt cx="314729" cy="458061"/>
          </a:xfrm>
        </p:grpSpPr>
        <p:sp>
          <p:nvSpPr>
            <p:cNvPr id="64"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5"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66" name="Freeform 9"/>
          <p:cNvSpPr>
            <a:spLocks/>
          </p:cNvSpPr>
          <p:nvPr/>
        </p:nvSpPr>
        <p:spPr bwMode="auto">
          <a:xfrm flipH="1">
            <a:off x="5690544" y="2076596"/>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67" name="组合 66"/>
          <p:cNvGrpSpPr/>
          <p:nvPr/>
        </p:nvGrpSpPr>
        <p:grpSpPr>
          <a:xfrm>
            <a:off x="7230822" y="2017266"/>
            <a:ext cx="577765" cy="545054"/>
            <a:chOff x="1784487" y="2486066"/>
            <a:chExt cx="446032" cy="418971"/>
          </a:xfrm>
          <a:solidFill>
            <a:sysClr val="window" lastClr="FFFFFF"/>
          </a:solidFill>
        </p:grpSpPr>
        <p:sp>
          <p:nvSpPr>
            <p:cNvPr id="68"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9"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0"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1"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2"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3"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74" name="组合 73"/>
          <p:cNvGrpSpPr/>
          <p:nvPr/>
        </p:nvGrpSpPr>
        <p:grpSpPr>
          <a:xfrm>
            <a:off x="1479406" y="2778291"/>
            <a:ext cx="6119428" cy="158944"/>
            <a:chOff x="1918742" y="3212976"/>
            <a:chExt cx="8352927" cy="216024"/>
          </a:xfrm>
        </p:grpSpPr>
        <p:sp>
          <p:nvSpPr>
            <p:cNvPr id="75" name="椭圆 74"/>
            <p:cNvSpPr/>
            <p:nvPr/>
          </p:nvSpPr>
          <p:spPr>
            <a:xfrm>
              <a:off x="1918742"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6" name="椭圆 75"/>
            <p:cNvSpPr/>
            <p:nvPr/>
          </p:nvSpPr>
          <p:spPr>
            <a:xfrm>
              <a:off x="3913428"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7" name="椭圆 76"/>
            <p:cNvSpPr/>
            <p:nvPr/>
          </p:nvSpPr>
          <p:spPr>
            <a:xfrm>
              <a:off x="5987194"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8" name="椭圆 77"/>
            <p:cNvSpPr/>
            <p:nvPr/>
          </p:nvSpPr>
          <p:spPr>
            <a:xfrm>
              <a:off x="8021420"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9" name="椭圆 78"/>
            <p:cNvSpPr/>
            <p:nvPr/>
          </p:nvSpPr>
          <p:spPr>
            <a:xfrm>
              <a:off x="10055645"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0" name="矩形 79"/>
            <p:cNvSpPr/>
            <p:nvPr/>
          </p:nvSpPr>
          <p:spPr>
            <a:xfrm>
              <a:off x="1959948" y="3298129"/>
              <a:ext cx="8136905"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81" name="等腰三角形 80"/>
          <p:cNvSpPr/>
          <p:nvPr/>
        </p:nvSpPr>
        <p:spPr>
          <a:xfrm flipV="1">
            <a:off x="1466744" y="3943878"/>
            <a:ext cx="183583" cy="158944"/>
          </a:xfrm>
          <a:prstGeom prst="triangle">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2" name="等腰三角形 81"/>
          <p:cNvSpPr/>
          <p:nvPr/>
        </p:nvSpPr>
        <p:spPr>
          <a:xfrm flipV="1">
            <a:off x="2957036" y="3943878"/>
            <a:ext cx="183583" cy="158944"/>
          </a:xfrm>
          <a:prstGeom prst="triangle">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3" name="等腰三角形 82"/>
          <p:cNvSpPr/>
          <p:nvPr/>
        </p:nvSpPr>
        <p:spPr>
          <a:xfrm flipV="1">
            <a:off x="4447328" y="3943878"/>
            <a:ext cx="183583" cy="158944"/>
          </a:xfrm>
          <a:prstGeom prst="triangle">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4" name="等腰三角形 83"/>
          <p:cNvSpPr/>
          <p:nvPr/>
        </p:nvSpPr>
        <p:spPr>
          <a:xfrm flipV="1">
            <a:off x="5937619" y="3943878"/>
            <a:ext cx="183583" cy="158944"/>
          </a:xfrm>
          <a:prstGeom prst="triangle">
            <a:avLst/>
          </a:prstGeom>
          <a:solidFill>
            <a:sysClr val="window" lastClr="FFFFFF">
              <a:lumMod val="75000"/>
            </a:sysClr>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5" name="等腰三角形 84"/>
          <p:cNvSpPr/>
          <p:nvPr/>
        </p:nvSpPr>
        <p:spPr>
          <a:xfrm flipV="1">
            <a:off x="7427913" y="3943878"/>
            <a:ext cx="183583" cy="158944"/>
          </a:xfrm>
          <a:prstGeom prst="triangle">
            <a:avLst/>
          </a:prstGeom>
          <a:solidFill>
            <a:srgbClr val="FF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6" name="TextBox 85"/>
          <p:cNvSpPr txBox="1"/>
          <p:nvPr/>
        </p:nvSpPr>
        <p:spPr>
          <a:xfrm>
            <a:off x="1080427" y="4201948"/>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87" name="TextBox 86"/>
          <p:cNvSpPr txBox="1"/>
          <p:nvPr/>
        </p:nvSpPr>
        <p:spPr>
          <a:xfrm>
            <a:off x="2570719" y="4201948"/>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88" name="TextBox 87"/>
          <p:cNvSpPr txBox="1"/>
          <p:nvPr/>
        </p:nvSpPr>
        <p:spPr>
          <a:xfrm>
            <a:off x="4061012" y="4201948"/>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89" name="TextBox 88"/>
          <p:cNvSpPr txBox="1"/>
          <p:nvPr/>
        </p:nvSpPr>
        <p:spPr>
          <a:xfrm>
            <a:off x="5551304" y="4201948"/>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90" name="TextBox 89"/>
          <p:cNvSpPr txBox="1"/>
          <p:nvPr/>
        </p:nvSpPr>
        <p:spPr>
          <a:xfrm>
            <a:off x="7041595" y="4201948"/>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91" name="矩形 90"/>
          <p:cNvSpPr/>
          <p:nvPr/>
        </p:nvSpPr>
        <p:spPr>
          <a:xfrm>
            <a:off x="899115" y="4579655"/>
            <a:ext cx="7280010" cy="433521"/>
          </a:xfrm>
          <a:prstGeom prst="rect">
            <a:avLst/>
          </a:prstGeom>
          <a:solidFill>
            <a:srgbClr val="C0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ppt_x"/>
                                          </p:val>
                                        </p:tav>
                                        <p:tav tm="100000">
                                          <p:val>
                                            <p:strVal val="#ppt_x"/>
                                          </p:val>
                                        </p:tav>
                                      </p:tavLst>
                                    </p:anim>
                                    <p:anim calcmode="lin" valueType="num">
                                      <p:cBhvr additive="base">
                                        <p:cTn id="16" dur="500" fill="hold"/>
                                        <p:tgtEl>
                                          <p:spTgt spid="49"/>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ppt_x"/>
                                          </p:val>
                                        </p:tav>
                                        <p:tav tm="100000">
                                          <p:val>
                                            <p:strVal val="#ppt_x"/>
                                          </p:val>
                                        </p:tav>
                                      </p:tavLst>
                                    </p:anim>
                                    <p:anim calcmode="lin" valueType="num">
                                      <p:cBhvr additive="base">
                                        <p:cTn id="24" dur="500" fill="hold"/>
                                        <p:tgtEl>
                                          <p:spTgt spid="51"/>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ppt_x"/>
                                          </p:val>
                                        </p:tav>
                                        <p:tav tm="100000">
                                          <p:val>
                                            <p:strVal val="#ppt_x"/>
                                          </p:val>
                                        </p:tav>
                                      </p:tavLst>
                                    </p:anim>
                                    <p:anim calcmode="lin" valueType="num">
                                      <p:cBhvr additive="base">
                                        <p:cTn id="32" dur="500" fill="hold"/>
                                        <p:tgtEl>
                                          <p:spTgt spid="53"/>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500" fill="hold"/>
                                        <p:tgtEl>
                                          <p:spTgt spid="54"/>
                                        </p:tgtEl>
                                        <p:attrNameLst>
                                          <p:attrName>ppt_x</p:attrName>
                                        </p:attrNameLst>
                                      </p:cBhvr>
                                      <p:tavLst>
                                        <p:tav tm="0">
                                          <p:val>
                                            <p:strVal val="#ppt_x"/>
                                          </p:val>
                                        </p:tav>
                                        <p:tav tm="100000">
                                          <p:val>
                                            <p:strVal val="#ppt_x"/>
                                          </p:val>
                                        </p:tav>
                                      </p:tavLst>
                                    </p:anim>
                                    <p:anim calcmode="lin" valueType="num">
                                      <p:cBhvr additive="base">
                                        <p:cTn id="36" dur="500" fill="hold"/>
                                        <p:tgtEl>
                                          <p:spTgt spid="54"/>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55"/>
                                        </p:tgtEl>
                                        <p:attrNameLst>
                                          <p:attrName>style.visibility</p:attrName>
                                        </p:attrNameLst>
                                      </p:cBhvr>
                                      <p:to>
                                        <p:strVal val="visible"/>
                                      </p:to>
                                    </p:set>
                                    <p:anim calcmode="lin" valueType="num">
                                      <p:cBhvr additive="base">
                                        <p:cTn id="39" dur="500" fill="hold"/>
                                        <p:tgtEl>
                                          <p:spTgt spid="55"/>
                                        </p:tgtEl>
                                        <p:attrNameLst>
                                          <p:attrName>ppt_x</p:attrName>
                                        </p:attrNameLst>
                                      </p:cBhvr>
                                      <p:tavLst>
                                        <p:tav tm="0">
                                          <p:val>
                                            <p:strVal val="#ppt_x"/>
                                          </p:val>
                                        </p:tav>
                                        <p:tav tm="100000">
                                          <p:val>
                                            <p:strVal val="#ppt_x"/>
                                          </p:val>
                                        </p:tav>
                                      </p:tavLst>
                                    </p:anim>
                                    <p:anim calcmode="lin" valueType="num">
                                      <p:cBhvr additive="base">
                                        <p:cTn id="40" dur="500" fill="hold"/>
                                        <p:tgtEl>
                                          <p:spTgt spid="55"/>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1000"/>
                                        <p:tgtEl>
                                          <p:spTgt spid="57"/>
                                        </p:tgtEl>
                                      </p:cBhvr>
                                    </p:animEffect>
                                    <p:anim calcmode="lin" valueType="num">
                                      <p:cBhvr>
                                        <p:cTn id="48" dur="1000" fill="hold"/>
                                        <p:tgtEl>
                                          <p:spTgt spid="57"/>
                                        </p:tgtEl>
                                        <p:attrNameLst>
                                          <p:attrName>ppt_x</p:attrName>
                                        </p:attrNameLst>
                                      </p:cBhvr>
                                      <p:tavLst>
                                        <p:tav tm="0">
                                          <p:val>
                                            <p:strVal val="#ppt_x"/>
                                          </p:val>
                                        </p:tav>
                                        <p:tav tm="100000">
                                          <p:val>
                                            <p:strVal val="#ppt_x"/>
                                          </p:val>
                                        </p:tav>
                                      </p:tavLst>
                                    </p:anim>
                                    <p:anim calcmode="lin" valueType="num">
                                      <p:cBhvr>
                                        <p:cTn id="49" dur="1000" fill="hold"/>
                                        <p:tgtEl>
                                          <p:spTgt spid="5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1000"/>
                                        <p:tgtEl>
                                          <p:spTgt spid="62"/>
                                        </p:tgtEl>
                                      </p:cBhvr>
                                    </p:animEffect>
                                    <p:anim calcmode="lin" valueType="num">
                                      <p:cBhvr>
                                        <p:cTn id="53" dur="1000" fill="hold"/>
                                        <p:tgtEl>
                                          <p:spTgt spid="62"/>
                                        </p:tgtEl>
                                        <p:attrNameLst>
                                          <p:attrName>ppt_x</p:attrName>
                                        </p:attrNameLst>
                                      </p:cBhvr>
                                      <p:tavLst>
                                        <p:tav tm="0">
                                          <p:val>
                                            <p:strVal val="#ppt_x"/>
                                          </p:val>
                                        </p:tav>
                                        <p:tav tm="100000">
                                          <p:val>
                                            <p:strVal val="#ppt_x"/>
                                          </p:val>
                                        </p:tav>
                                      </p:tavLst>
                                    </p:anim>
                                    <p:anim calcmode="lin" valueType="num">
                                      <p:cBhvr>
                                        <p:cTn id="54" dur="1000" fill="hold"/>
                                        <p:tgtEl>
                                          <p:spTgt spid="6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1000"/>
                                        <p:tgtEl>
                                          <p:spTgt spid="63"/>
                                        </p:tgtEl>
                                      </p:cBhvr>
                                    </p:animEffect>
                                    <p:anim calcmode="lin" valueType="num">
                                      <p:cBhvr>
                                        <p:cTn id="58" dur="1000" fill="hold"/>
                                        <p:tgtEl>
                                          <p:spTgt spid="63"/>
                                        </p:tgtEl>
                                        <p:attrNameLst>
                                          <p:attrName>ppt_x</p:attrName>
                                        </p:attrNameLst>
                                      </p:cBhvr>
                                      <p:tavLst>
                                        <p:tav tm="0">
                                          <p:val>
                                            <p:strVal val="#ppt_x"/>
                                          </p:val>
                                        </p:tav>
                                        <p:tav tm="100000">
                                          <p:val>
                                            <p:strVal val="#ppt_x"/>
                                          </p:val>
                                        </p:tav>
                                      </p:tavLst>
                                    </p:anim>
                                    <p:anim calcmode="lin" valueType="num">
                                      <p:cBhvr>
                                        <p:cTn id="59" dur="1000" fill="hold"/>
                                        <p:tgtEl>
                                          <p:spTgt spid="6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66"/>
                                        </p:tgtEl>
                                        <p:attrNameLst>
                                          <p:attrName>style.visibility</p:attrName>
                                        </p:attrNameLst>
                                      </p:cBhvr>
                                      <p:to>
                                        <p:strVal val="visible"/>
                                      </p:to>
                                    </p:set>
                                    <p:animEffect transition="in" filter="fade">
                                      <p:cBhvr>
                                        <p:cTn id="62" dur="1000"/>
                                        <p:tgtEl>
                                          <p:spTgt spid="66"/>
                                        </p:tgtEl>
                                      </p:cBhvr>
                                    </p:animEffect>
                                    <p:anim calcmode="lin" valueType="num">
                                      <p:cBhvr>
                                        <p:cTn id="63" dur="1000" fill="hold"/>
                                        <p:tgtEl>
                                          <p:spTgt spid="66"/>
                                        </p:tgtEl>
                                        <p:attrNameLst>
                                          <p:attrName>ppt_x</p:attrName>
                                        </p:attrNameLst>
                                      </p:cBhvr>
                                      <p:tavLst>
                                        <p:tav tm="0">
                                          <p:val>
                                            <p:strVal val="#ppt_x"/>
                                          </p:val>
                                        </p:tav>
                                        <p:tav tm="100000">
                                          <p:val>
                                            <p:strVal val="#ppt_x"/>
                                          </p:val>
                                        </p:tav>
                                      </p:tavLst>
                                    </p:anim>
                                    <p:anim calcmode="lin" valueType="num">
                                      <p:cBhvr>
                                        <p:cTn id="64" dur="1000" fill="hold"/>
                                        <p:tgtEl>
                                          <p:spTgt spid="6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1000"/>
                                        <p:tgtEl>
                                          <p:spTgt spid="67"/>
                                        </p:tgtEl>
                                      </p:cBhvr>
                                    </p:animEffect>
                                    <p:anim calcmode="lin" valueType="num">
                                      <p:cBhvr>
                                        <p:cTn id="68" dur="1000" fill="hold"/>
                                        <p:tgtEl>
                                          <p:spTgt spid="67"/>
                                        </p:tgtEl>
                                        <p:attrNameLst>
                                          <p:attrName>ppt_x</p:attrName>
                                        </p:attrNameLst>
                                      </p:cBhvr>
                                      <p:tavLst>
                                        <p:tav tm="0">
                                          <p:val>
                                            <p:strVal val="#ppt_x"/>
                                          </p:val>
                                        </p:tav>
                                        <p:tav tm="100000">
                                          <p:val>
                                            <p:strVal val="#ppt_x"/>
                                          </p:val>
                                        </p:tav>
                                      </p:tavLst>
                                    </p:anim>
                                    <p:anim calcmode="lin" valueType="num">
                                      <p:cBhvr>
                                        <p:cTn id="69" dur="1000" fill="hold"/>
                                        <p:tgtEl>
                                          <p:spTgt spid="67"/>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74"/>
                                        </p:tgtEl>
                                        <p:attrNameLst>
                                          <p:attrName>style.visibility</p:attrName>
                                        </p:attrNameLst>
                                      </p:cBhvr>
                                      <p:to>
                                        <p:strVal val="visible"/>
                                      </p:to>
                                    </p:set>
                                    <p:animEffect transition="in" filter="wipe(left)">
                                      <p:cBhvr>
                                        <p:cTn id="72" dur="500"/>
                                        <p:tgtEl>
                                          <p:spTgt spid="74"/>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81"/>
                                        </p:tgtEl>
                                        <p:attrNameLst>
                                          <p:attrName>style.visibility</p:attrName>
                                        </p:attrNameLst>
                                      </p:cBhvr>
                                      <p:to>
                                        <p:strVal val="visible"/>
                                      </p:to>
                                    </p:set>
                                    <p:animEffect transition="in" filter="fade">
                                      <p:cBhvr>
                                        <p:cTn id="75" dur="500"/>
                                        <p:tgtEl>
                                          <p:spTgt spid="81"/>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86"/>
                                        </p:tgtEl>
                                        <p:attrNameLst>
                                          <p:attrName>style.visibility</p:attrName>
                                        </p:attrNameLst>
                                      </p:cBhvr>
                                      <p:to>
                                        <p:strVal val="visible"/>
                                      </p:to>
                                    </p:set>
                                    <p:animEffect transition="in" filter="fade">
                                      <p:cBhvr>
                                        <p:cTn id="78" dur="500"/>
                                        <p:tgtEl>
                                          <p:spTgt spid="86"/>
                                        </p:tgtEl>
                                      </p:cBhvr>
                                    </p:animEffect>
                                    <p:anim calcmode="lin" valueType="num">
                                      <p:cBhvr>
                                        <p:cTn id="79" dur="500" fill="hold"/>
                                        <p:tgtEl>
                                          <p:spTgt spid="86"/>
                                        </p:tgtEl>
                                        <p:attrNameLst>
                                          <p:attrName>ppt_x</p:attrName>
                                        </p:attrNameLst>
                                      </p:cBhvr>
                                      <p:tavLst>
                                        <p:tav tm="0">
                                          <p:val>
                                            <p:strVal val="#ppt_x"/>
                                          </p:val>
                                        </p:tav>
                                        <p:tav tm="100000">
                                          <p:val>
                                            <p:strVal val="#ppt_x"/>
                                          </p:val>
                                        </p:tav>
                                      </p:tavLst>
                                    </p:anim>
                                    <p:anim calcmode="lin" valueType="num">
                                      <p:cBhvr>
                                        <p:cTn id="80" dur="500" fill="hold"/>
                                        <p:tgtEl>
                                          <p:spTgt spid="86"/>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82"/>
                                        </p:tgtEl>
                                        <p:attrNameLst>
                                          <p:attrName>style.visibility</p:attrName>
                                        </p:attrNameLst>
                                      </p:cBhvr>
                                      <p:to>
                                        <p:strVal val="visible"/>
                                      </p:to>
                                    </p:set>
                                    <p:animEffect transition="in" filter="fade">
                                      <p:cBhvr>
                                        <p:cTn id="83" dur="500"/>
                                        <p:tgtEl>
                                          <p:spTgt spid="82"/>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83"/>
                                        </p:tgtEl>
                                        <p:attrNameLst>
                                          <p:attrName>style.visibility</p:attrName>
                                        </p:attrNameLst>
                                      </p:cBhvr>
                                      <p:to>
                                        <p:strVal val="visible"/>
                                      </p:to>
                                    </p:set>
                                    <p:animEffect transition="in" filter="fade">
                                      <p:cBhvr>
                                        <p:cTn id="86" dur="500"/>
                                        <p:tgtEl>
                                          <p:spTgt spid="83"/>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84"/>
                                        </p:tgtEl>
                                        <p:attrNameLst>
                                          <p:attrName>style.visibility</p:attrName>
                                        </p:attrNameLst>
                                      </p:cBhvr>
                                      <p:to>
                                        <p:strVal val="visible"/>
                                      </p:to>
                                    </p:set>
                                    <p:animEffect transition="in" filter="fade">
                                      <p:cBhvr>
                                        <p:cTn id="89" dur="500"/>
                                        <p:tgtEl>
                                          <p:spTgt spid="84"/>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85"/>
                                        </p:tgtEl>
                                        <p:attrNameLst>
                                          <p:attrName>style.visibility</p:attrName>
                                        </p:attrNameLst>
                                      </p:cBhvr>
                                      <p:to>
                                        <p:strVal val="visible"/>
                                      </p:to>
                                    </p:set>
                                    <p:animEffect transition="in" filter="fade">
                                      <p:cBhvr>
                                        <p:cTn id="92" dur="500"/>
                                        <p:tgtEl>
                                          <p:spTgt spid="85"/>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87"/>
                                        </p:tgtEl>
                                        <p:attrNameLst>
                                          <p:attrName>style.visibility</p:attrName>
                                        </p:attrNameLst>
                                      </p:cBhvr>
                                      <p:to>
                                        <p:strVal val="visible"/>
                                      </p:to>
                                    </p:set>
                                    <p:animEffect transition="in" filter="fade">
                                      <p:cBhvr>
                                        <p:cTn id="95" dur="500"/>
                                        <p:tgtEl>
                                          <p:spTgt spid="87"/>
                                        </p:tgtEl>
                                      </p:cBhvr>
                                    </p:animEffect>
                                    <p:anim calcmode="lin" valueType="num">
                                      <p:cBhvr>
                                        <p:cTn id="96" dur="500" fill="hold"/>
                                        <p:tgtEl>
                                          <p:spTgt spid="87"/>
                                        </p:tgtEl>
                                        <p:attrNameLst>
                                          <p:attrName>ppt_x</p:attrName>
                                        </p:attrNameLst>
                                      </p:cBhvr>
                                      <p:tavLst>
                                        <p:tav tm="0">
                                          <p:val>
                                            <p:strVal val="#ppt_x"/>
                                          </p:val>
                                        </p:tav>
                                        <p:tav tm="100000">
                                          <p:val>
                                            <p:strVal val="#ppt_x"/>
                                          </p:val>
                                        </p:tav>
                                      </p:tavLst>
                                    </p:anim>
                                    <p:anim calcmode="lin" valueType="num">
                                      <p:cBhvr>
                                        <p:cTn id="97" dur="500" fill="hold"/>
                                        <p:tgtEl>
                                          <p:spTgt spid="8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anim calcmode="lin" valueType="num">
                                      <p:cBhvr>
                                        <p:cTn id="101" dur="500" fill="hold"/>
                                        <p:tgtEl>
                                          <p:spTgt spid="88"/>
                                        </p:tgtEl>
                                        <p:attrNameLst>
                                          <p:attrName>ppt_x</p:attrName>
                                        </p:attrNameLst>
                                      </p:cBhvr>
                                      <p:tavLst>
                                        <p:tav tm="0">
                                          <p:val>
                                            <p:strVal val="#ppt_x"/>
                                          </p:val>
                                        </p:tav>
                                        <p:tav tm="100000">
                                          <p:val>
                                            <p:strVal val="#ppt_x"/>
                                          </p:val>
                                        </p:tav>
                                      </p:tavLst>
                                    </p:anim>
                                    <p:anim calcmode="lin" valueType="num">
                                      <p:cBhvr>
                                        <p:cTn id="102" dur="500" fill="hold"/>
                                        <p:tgtEl>
                                          <p:spTgt spid="88"/>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89"/>
                                        </p:tgtEl>
                                        <p:attrNameLst>
                                          <p:attrName>style.visibility</p:attrName>
                                        </p:attrNameLst>
                                      </p:cBhvr>
                                      <p:to>
                                        <p:strVal val="visible"/>
                                      </p:to>
                                    </p:set>
                                    <p:animEffect transition="in" filter="fade">
                                      <p:cBhvr>
                                        <p:cTn id="105" dur="500"/>
                                        <p:tgtEl>
                                          <p:spTgt spid="89"/>
                                        </p:tgtEl>
                                      </p:cBhvr>
                                    </p:animEffect>
                                    <p:anim calcmode="lin" valueType="num">
                                      <p:cBhvr>
                                        <p:cTn id="106" dur="500" fill="hold"/>
                                        <p:tgtEl>
                                          <p:spTgt spid="89"/>
                                        </p:tgtEl>
                                        <p:attrNameLst>
                                          <p:attrName>ppt_x</p:attrName>
                                        </p:attrNameLst>
                                      </p:cBhvr>
                                      <p:tavLst>
                                        <p:tav tm="0">
                                          <p:val>
                                            <p:strVal val="#ppt_x"/>
                                          </p:val>
                                        </p:tav>
                                        <p:tav tm="100000">
                                          <p:val>
                                            <p:strVal val="#ppt_x"/>
                                          </p:val>
                                        </p:tav>
                                      </p:tavLst>
                                    </p:anim>
                                    <p:anim calcmode="lin" valueType="num">
                                      <p:cBhvr>
                                        <p:cTn id="107" dur="500" fill="hold"/>
                                        <p:tgtEl>
                                          <p:spTgt spid="89"/>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90"/>
                                        </p:tgtEl>
                                        <p:attrNameLst>
                                          <p:attrName>style.visibility</p:attrName>
                                        </p:attrNameLst>
                                      </p:cBhvr>
                                      <p:to>
                                        <p:strVal val="visible"/>
                                      </p:to>
                                    </p:set>
                                    <p:animEffect transition="in" filter="fade">
                                      <p:cBhvr>
                                        <p:cTn id="110" dur="500"/>
                                        <p:tgtEl>
                                          <p:spTgt spid="90"/>
                                        </p:tgtEl>
                                      </p:cBhvr>
                                    </p:animEffect>
                                    <p:anim calcmode="lin" valueType="num">
                                      <p:cBhvr>
                                        <p:cTn id="111" dur="500" fill="hold"/>
                                        <p:tgtEl>
                                          <p:spTgt spid="90"/>
                                        </p:tgtEl>
                                        <p:attrNameLst>
                                          <p:attrName>ppt_x</p:attrName>
                                        </p:attrNameLst>
                                      </p:cBhvr>
                                      <p:tavLst>
                                        <p:tav tm="0">
                                          <p:val>
                                            <p:strVal val="#ppt_x"/>
                                          </p:val>
                                        </p:tav>
                                        <p:tav tm="100000">
                                          <p:val>
                                            <p:strVal val="#ppt_x"/>
                                          </p:val>
                                        </p:tav>
                                      </p:tavLst>
                                    </p:anim>
                                    <p:anim calcmode="lin" valueType="num">
                                      <p:cBhvr>
                                        <p:cTn id="112" dur="500" fill="hold"/>
                                        <p:tgtEl>
                                          <p:spTgt spid="90"/>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91"/>
                                        </p:tgtEl>
                                        <p:attrNameLst>
                                          <p:attrName>style.visibility</p:attrName>
                                        </p:attrNameLst>
                                      </p:cBhvr>
                                      <p:to>
                                        <p:strVal val="visible"/>
                                      </p:to>
                                    </p:set>
                                    <p:animEffect transition="in" filter="fade">
                                      <p:cBhvr>
                                        <p:cTn id="116" dur="1000"/>
                                        <p:tgtEl>
                                          <p:spTgt spid="91"/>
                                        </p:tgtEl>
                                      </p:cBhvr>
                                    </p:animEffect>
                                    <p:anim calcmode="lin" valueType="num">
                                      <p:cBhvr>
                                        <p:cTn id="117" dur="1000" fill="hold"/>
                                        <p:tgtEl>
                                          <p:spTgt spid="91"/>
                                        </p:tgtEl>
                                        <p:attrNameLst>
                                          <p:attrName>ppt_x</p:attrName>
                                        </p:attrNameLst>
                                      </p:cBhvr>
                                      <p:tavLst>
                                        <p:tav tm="0">
                                          <p:val>
                                            <p:strVal val="#ppt_x"/>
                                          </p:val>
                                        </p:tav>
                                        <p:tav tm="100000">
                                          <p:val>
                                            <p:strVal val="#ppt_x"/>
                                          </p:val>
                                        </p:tav>
                                      </p:tavLst>
                                    </p:anim>
                                    <p:anim calcmode="lin" valueType="num">
                                      <p:cBhvr>
                                        <p:cTn id="118"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62" grpId="0" animBg="1"/>
      <p:bldP spid="66" grpId="0" animBg="1"/>
      <p:bldP spid="81" grpId="0" animBg="1"/>
      <p:bldP spid="82" grpId="0" animBg="1"/>
      <p:bldP spid="83" grpId="0" animBg="1"/>
      <p:bldP spid="84" grpId="0" animBg="1"/>
      <p:bldP spid="85" grpId="0" animBg="1"/>
      <p:bldP spid="86" grpId="0"/>
      <p:bldP spid="87" grpId="0"/>
      <p:bldP spid="88" grpId="0"/>
      <p:bldP spid="89" grpId="0"/>
      <p:bldP spid="90" grpId="0"/>
      <p:bldP spid="9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5"/>
          <p:cNvSpPr>
            <a:spLocks noChangeArrowheads="1"/>
          </p:cNvSpPr>
          <p:nvPr/>
        </p:nvSpPr>
        <p:spPr bwMode="auto">
          <a:xfrm rot="10800000">
            <a:off x="1081143" y="3455211"/>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0000"/>
          </a:solidFill>
          <a:ln w="25400" cap="flat" cmpd="sng" algn="ctr">
            <a:noFill/>
            <a:prstDash val="solid"/>
          </a:ln>
          <a:effectLst/>
          <a:extLst/>
        </p:spPr>
        <p:txBody>
          <a:bodyPr lIns="72176" tIns="36089" rIns="72176" bIns="3608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3" name="AutoShape 3"/>
          <p:cNvSpPr>
            <a:spLocks noChangeArrowheads="1"/>
          </p:cNvSpPr>
          <p:nvPr/>
        </p:nvSpPr>
        <p:spPr bwMode="auto">
          <a:xfrm rot="10800000">
            <a:off x="1878602" y="2424503"/>
            <a:ext cx="1094578" cy="30549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0000"/>
          </a:solidFill>
          <a:ln w="25400" cap="flat" cmpd="sng" algn="ctr">
            <a:noFill/>
            <a:prstDash val="solid"/>
          </a:ln>
          <a:effectLst/>
          <a:extLst/>
        </p:spPr>
        <p:txBody>
          <a:bodyPr lIns="72176" tIns="36089" rIns="72176" bIns="3608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4" name="AutoShape 6"/>
          <p:cNvSpPr>
            <a:spLocks noChangeArrowheads="1"/>
          </p:cNvSpPr>
          <p:nvPr/>
        </p:nvSpPr>
        <p:spPr bwMode="auto">
          <a:xfrm>
            <a:off x="2083226" y="1752159"/>
            <a:ext cx="685327" cy="583587"/>
          </a:xfrm>
          <a:prstGeom prst="triangle">
            <a:avLst>
              <a:gd name="adj" fmla="val 50000"/>
            </a:avLst>
          </a:prstGeom>
          <a:solidFill>
            <a:srgbClr val="C00000"/>
          </a:solidFill>
          <a:ln w="25400" cap="flat" cmpd="sng" algn="ctr">
            <a:noFill/>
            <a:prstDash val="solid"/>
          </a:ln>
          <a:effectLst/>
          <a:extLst/>
        </p:spPr>
        <p:txBody>
          <a:bodyPr lIns="72176" tIns="36089" rIns="72176" bIns="3608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5" name="AutoShape 4"/>
          <p:cNvSpPr>
            <a:spLocks noChangeArrowheads="1"/>
          </p:cNvSpPr>
          <p:nvPr/>
        </p:nvSpPr>
        <p:spPr bwMode="auto">
          <a:xfrm rot="10800000">
            <a:off x="1551390" y="2851654"/>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C00000"/>
          </a:solidFill>
          <a:ln w="25400" cap="flat" cmpd="sng" algn="ctr">
            <a:noFill/>
            <a:prstDash val="solid"/>
          </a:ln>
          <a:effectLst/>
          <a:extLst/>
        </p:spPr>
        <p:txBody>
          <a:bodyPr lIns="72176" tIns="36089" rIns="72176" bIns="3608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6" name="AutoShape 5"/>
          <p:cNvSpPr>
            <a:spLocks noChangeArrowheads="1"/>
          </p:cNvSpPr>
          <p:nvPr/>
        </p:nvSpPr>
        <p:spPr bwMode="auto">
          <a:xfrm rot="10800000">
            <a:off x="639468" y="4305836"/>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C00000"/>
          </a:solidFill>
          <a:ln w="25400" cap="flat" cmpd="sng" algn="ctr">
            <a:noFill/>
            <a:prstDash val="solid"/>
          </a:ln>
          <a:effectLst/>
          <a:extLst/>
        </p:spPr>
        <p:txBody>
          <a:bodyPr lIns="72176" tIns="36089" rIns="72176" bIns="3608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cxnSp>
        <p:nvCxnSpPr>
          <p:cNvPr id="27" name="直接连接符 26"/>
          <p:cNvCxnSpPr/>
          <p:nvPr/>
        </p:nvCxnSpPr>
        <p:spPr>
          <a:xfrm>
            <a:off x="2451790" y="2072474"/>
            <a:ext cx="2824316"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28" name="直接连接符 27"/>
          <p:cNvCxnSpPr/>
          <p:nvPr/>
        </p:nvCxnSpPr>
        <p:spPr>
          <a:xfrm>
            <a:off x="2440868" y="2576215"/>
            <a:ext cx="2835240"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29" name="直接连接符 28"/>
          <p:cNvCxnSpPr/>
          <p:nvPr/>
        </p:nvCxnSpPr>
        <p:spPr>
          <a:xfrm>
            <a:off x="2451790" y="3098850"/>
            <a:ext cx="2824316"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30" name="直接连接符 29"/>
          <p:cNvCxnSpPr/>
          <p:nvPr/>
        </p:nvCxnSpPr>
        <p:spPr>
          <a:xfrm>
            <a:off x="2425891" y="3863690"/>
            <a:ext cx="2850217"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31" name="直接连接符 30"/>
          <p:cNvCxnSpPr/>
          <p:nvPr/>
        </p:nvCxnSpPr>
        <p:spPr>
          <a:xfrm>
            <a:off x="2425891" y="4620911"/>
            <a:ext cx="2850217" cy="0"/>
          </a:xfrm>
          <a:prstGeom prst="line">
            <a:avLst/>
          </a:prstGeom>
          <a:noFill/>
          <a:ln w="12700" cap="flat" cmpd="sng" algn="ctr">
            <a:solidFill>
              <a:sysClr val="windowText" lastClr="000000">
                <a:lumMod val="65000"/>
                <a:lumOff val="35000"/>
              </a:sysClr>
            </a:solidFill>
            <a:prstDash val="sysDot"/>
            <a:headEnd type="oval"/>
            <a:tailEnd type="oval"/>
          </a:ln>
          <a:effectLst/>
        </p:spPr>
      </p:cxnSp>
      <p:sp>
        <p:nvSpPr>
          <p:cNvPr id="32" name="TextBox 31"/>
          <p:cNvSpPr txBox="1"/>
          <p:nvPr/>
        </p:nvSpPr>
        <p:spPr>
          <a:xfrm>
            <a:off x="5387820" y="4500622"/>
            <a:ext cx="2928596" cy="491587"/>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33" name="TextBox 32"/>
          <p:cNvSpPr txBox="1"/>
          <p:nvPr/>
        </p:nvSpPr>
        <p:spPr>
          <a:xfrm>
            <a:off x="4138036" y="4289461"/>
            <a:ext cx="966500" cy="319104"/>
          </a:xfrm>
          <a:prstGeom prst="rect">
            <a:avLst/>
          </a:prstGeom>
          <a:noFill/>
        </p:spPr>
        <p:txBody>
          <a:bodyPr wrap="none" lIns="72176" tIns="36089" rIns="72176" bIns="3608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34" name="TextBox 33"/>
          <p:cNvSpPr txBox="1"/>
          <p:nvPr/>
        </p:nvSpPr>
        <p:spPr>
          <a:xfrm>
            <a:off x="5387820" y="3747994"/>
            <a:ext cx="2928596" cy="491587"/>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35" name="TextBox 34"/>
          <p:cNvSpPr txBox="1"/>
          <p:nvPr/>
        </p:nvSpPr>
        <p:spPr>
          <a:xfrm>
            <a:off x="4138036" y="3543647"/>
            <a:ext cx="966500" cy="319104"/>
          </a:xfrm>
          <a:prstGeom prst="rect">
            <a:avLst/>
          </a:prstGeom>
          <a:noFill/>
        </p:spPr>
        <p:txBody>
          <a:bodyPr wrap="none" lIns="72176" tIns="36089" rIns="72176" bIns="3608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36" name="TextBox 35"/>
          <p:cNvSpPr txBox="1"/>
          <p:nvPr/>
        </p:nvSpPr>
        <p:spPr>
          <a:xfrm>
            <a:off x="5387820" y="3013426"/>
            <a:ext cx="2928596" cy="491587"/>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37" name="TextBox 36"/>
          <p:cNvSpPr txBox="1"/>
          <p:nvPr/>
        </p:nvSpPr>
        <p:spPr>
          <a:xfrm>
            <a:off x="4138036" y="2786310"/>
            <a:ext cx="966500" cy="319104"/>
          </a:xfrm>
          <a:prstGeom prst="rect">
            <a:avLst/>
          </a:prstGeom>
          <a:noFill/>
        </p:spPr>
        <p:txBody>
          <a:bodyPr wrap="none" lIns="72176" tIns="36089" rIns="72176" bIns="3608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38" name="TextBox 37"/>
          <p:cNvSpPr txBox="1"/>
          <p:nvPr/>
        </p:nvSpPr>
        <p:spPr>
          <a:xfrm>
            <a:off x="5387820" y="2456968"/>
            <a:ext cx="2928596" cy="513003"/>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39" name="TextBox 38"/>
          <p:cNvSpPr txBox="1"/>
          <p:nvPr/>
        </p:nvSpPr>
        <p:spPr>
          <a:xfrm>
            <a:off x="4138036" y="2271748"/>
            <a:ext cx="966500" cy="319104"/>
          </a:xfrm>
          <a:prstGeom prst="rect">
            <a:avLst/>
          </a:prstGeom>
          <a:noFill/>
        </p:spPr>
        <p:txBody>
          <a:bodyPr wrap="none" lIns="72176" tIns="36089" rIns="72176" bIns="3608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40" name="TextBox 39"/>
          <p:cNvSpPr txBox="1"/>
          <p:nvPr/>
        </p:nvSpPr>
        <p:spPr>
          <a:xfrm>
            <a:off x="5387820" y="1937119"/>
            <a:ext cx="2928596" cy="513003"/>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41" name="TextBox 40"/>
          <p:cNvSpPr txBox="1"/>
          <p:nvPr/>
        </p:nvSpPr>
        <p:spPr>
          <a:xfrm>
            <a:off x="4138036" y="1751898"/>
            <a:ext cx="966500" cy="319104"/>
          </a:xfrm>
          <a:prstGeom prst="rect">
            <a:avLst/>
          </a:prstGeom>
          <a:noFill/>
        </p:spPr>
        <p:txBody>
          <a:bodyPr wrap="none" lIns="72176" tIns="36089" rIns="72176" bIns="3608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94210670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4000">
                                          <p:cBhvr additive="base">
                                            <p:cTn id="7" dur="1000" fill="hold"/>
                                            <p:tgtEl>
                                              <p:spTgt spid="26"/>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14:bounceEnd="64000">
                                          <p:cBhvr additive="base">
                                            <p:cTn id="1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14:bounceEnd="64000">
                                          <p:cBhvr additive="base">
                                            <p:cTn id="15" dur="1000" fill="hold"/>
                                            <p:tgtEl>
                                              <p:spTgt spid="25"/>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14:bounceEnd="64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24"/>
                                            </p:tgtEl>
                                            <p:attrNameLst>
                                              <p:attrName>style.visibility</p:attrName>
                                            </p:attrNameLst>
                                          </p:cBhvr>
                                          <p:to>
                                            <p:strVal val="visible"/>
                                          </p:to>
                                        </p:set>
                                        <p:anim calcmode="lin" valueType="num" p14:bounceEnd="64000">
                                          <p:cBhvr additive="base">
                                            <p:cTn id="23"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1"/>
                                            </p:tgtEl>
                                            <p:attrNameLst>
                                              <p:attrName>style.visibility</p:attrName>
                                            </p:attrNameLst>
                                          </p:cBhvr>
                                          <p:to>
                                            <p:strVal val="visible"/>
                                          </p:to>
                                        </p:set>
                                        <p:anim calcmode="lin" valueType="num">
                                          <p:cBhvr>
                                            <p:cTn id="44" dur="250" fill="hold"/>
                                            <p:tgtEl>
                                              <p:spTgt spid="41"/>
                                            </p:tgtEl>
                                            <p:attrNameLst>
                                              <p:attrName>ppt_x</p:attrName>
                                            </p:attrNameLst>
                                          </p:cBhvr>
                                          <p:tavLst>
                                            <p:tav tm="0">
                                              <p:val>
                                                <p:strVal val="#ppt_x"/>
                                              </p:val>
                                            </p:tav>
                                            <p:tav tm="100000">
                                              <p:val>
                                                <p:strVal val="#ppt_x"/>
                                              </p:val>
                                            </p:tav>
                                          </p:tavLst>
                                        </p:anim>
                                        <p:anim calcmode="lin" valueType="num">
                                          <p:cBhvr>
                                            <p:cTn id="45" dur="250" fill="hold"/>
                                            <p:tgtEl>
                                              <p:spTgt spid="41"/>
                                            </p:tgtEl>
                                            <p:attrNameLst>
                                              <p:attrName>ppt_y</p:attrName>
                                            </p:attrNameLst>
                                          </p:cBhvr>
                                          <p:tavLst>
                                            <p:tav tm="0">
                                              <p:val>
                                                <p:strVal val="#ppt_y-#ppt_h/2"/>
                                              </p:val>
                                            </p:tav>
                                            <p:tav tm="100000">
                                              <p:val>
                                                <p:strVal val="#ppt_y"/>
                                              </p:val>
                                            </p:tav>
                                          </p:tavLst>
                                        </p:anim>
                                        <p:anim calcmode="lin" valueType="num">
                                          <p:cBhvr>
                                            <p:cTn id="46" dur="250" fill="hold"/>
                                            <p:tgtEl>
                                              <p:spTgt spid="41"/>
                                            </p:tgtEl>
                                            <p:attrNameLst>
                                              <p:attrName>ppt_w</p:attrName>
                                            </p:attrNameLst>
                                          </p:cBhvr>
                                          <p:tavLst>
                                            <p:tav tm="0">
                                              <p:val>
                                                <p:strVal val="#ppt_w"/>
                                              </p:val>
                                            </p:tav>
                                            <p:tav tm="100000">
                                              <p:val>
                                                <p:strVal val="#ppt_w"/>
                                              </p:val>
                                            </p:tav>
                                          </p:tavLst>
                                        </p:anim>
                                        <p:anim calcmode="lin" valueType="num">
                                          <p:cBhvr>
                                            <p:cTn id="47" dur="250" fill="hold"/>
                                            <p:tgtEl>
                                              <p:spTgt spid="4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250" fill="hold"/>
                                            <p:tgtEl>
                                              <p:spTgt spid="39"/>
                                            </p:tgtEl>
                                            <p:attrNameLst>
                                              <p:attrName>ppt_x</p:attrName>
                                            </p:attrNameLst>
                                          </p:cBhvr>
                                          <p:tavLst>
                                            <p:tav tm="0">
                                              <p:val>
                                                <p:strVal val="#ppt_x"/>
                                              </p:val>
                                            </p:tav>
                                            <p:tav tm="100000">
                                              <p:val>
                                                <p:strVal val="#ppt_x"/>
                                              </p:val>
                                            </p:tav>
                                          </p:tavLst>
                                        </p:anim>
                                        <p:anim calcmode="lin" valueType="num">
                                          <p:cBhvr>
                                            <p:cTn id="51" dur="250" fill="hold"/>
                                            <p:tgtEl>
                                              <p:spTgt spid="39"/>
                                            </p:tgtEl>
                                            <p:attrNameLst>
                                              <p:attrName>ppt_y</p:attrName>
                                            </p:attrNameLst>
                                          </p:cBhvr>
                                          <p:tavLst>
                                            <p:tav tm="0">
                                              <p:val>
                                                <p:strVal val="#ppt_y-#ppt_h/2"/>
                                              </p:val>
                                            </p:tav>
                                            <p:tav tm="100000">
                                              <p:val>
                                                <p:strVal val="#ppt_y"/>
                                              </p:val>
                                            </p:tav>
                                          </p:tavLst>
                                        </p:anim>
                                        <p:anim calcmode="lin" valueType="num">
                                          <p:cBhvr>
                                            <p:cTn id="52" dur="250" fill="hold"/>
                                            <p:tgtEl>
                                              <p:spTgt spid="39"/>
                                            </p:tgtEl>
                                            <p:attrNameLst>
                                              <p:attrName>ppt_w</p:attrName>
                                            </p:attrNameLst>
                                          </p:cBhvr>
                                          <p:tavLst>
                                            <p:tav tm="0">
                                              <p:val>
                                                <p:strVal val="#ppt_w"/>
                                              </p:val>
                                            </p:tav>
                                            <p:tav tm="100000">
                                              <p:val>
                                                <p:strVal val="#ppt_w"/>
                                              </p:val>
                                            </p:tav>
                                          </p:tavLst>
                                        </p:anim>
                                        <p:anim calcmode="lin" valueType="num">
                                          <p:cBhvr>
                                            <p:cTn id="53" dur="250" fill="hold"/>
                                            <p:tgtEl>
                                              <p:spTgt spid="3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7"/>
                                            </p:tgtEl>
                                            <p:attrNameLst>
                                              <p:attrName>style.visibility</p:attrName>
                                            </p:attrNameLst>
                                          </p:cBhvr>
                                          <p:to>
                                            <p:strVal val="visible"/>
                                          </p:to>
                                        </p:set>
                                        <p:anim calcmode="lin" valueType="num">
                                          <p:cBhvr>
                                            <p:cTn id="56" dur="250" fill="hold"/>
                                            <p:tgtEl>
                                              <p:spTgt spid="37"/>
                                            </p:tgtEl>
                                            <p:attrNameLst>
                                              <p:attrName>ppt_x</p:attrName>
                                            </p:attrNameLst>
                                          </p:cBhvr>
                                          <p:tavLst>
                                            <p:tav tm="0">
                                              <p:val>
                                                <p:strVal val="#ppt_x"/>
                                              </p:val>
                                            </p:tav>
                                            <p:tav tm="100000">
                                              <p:val>
                                                <p:strVal val="#ppt_x"/>
                                              </p:val>
                                            </p:tav>
                                          </p:tavLst>
                                        </p:anim>
                                        <p:anim calcmode="lin" valueType="num">
                                          <p:cBhvr>
                                            <p:cTn id="57" dur="250" fill="hold"/>
                                            <p:tgtEl>
                                              <p:spTgt spid="37"/>
                                            </p:tgtEl>
                                            <p:attrNameLst>
                                              <p:attrName>ppt_y</p:attrName>
                                            </p:attrNameLst>
                                          </p:cBhvr>
                                          <p:tavLst>
                                            <p:tav tm="0">
                                              <p:val>
                                                <p:strVal val="#ppt_y-#ppt_h/2"/>
                                              </p:val>
                                            </p:tav>
                                            <p:tav tm="100000">
                                              <p:val>
                                                <p:strVal val="#ppt_y"/>
                                              </p:val>
                                            </p:tav>
                                          </p:tavLst>
                                        </p:anim>
                                        <p:anim calcmode="lin" valueType="num">
                                          <p:cBhvr>
                                            <p:cTn id="58" dur="250" fill="hold"/>
                                            <p:tgtEl>
                                              <p:spTgt spid="37"/>
                                            </p:tgtEl>
                                            <p:attrNameLst>
                                              <p:attrName>ppt_w</p:attrName>
                                            </p:attrNameLst>
                                          </p:cBhvr>
                                          <p:tavLst>
                                            <p:tav tm="0">
                                              <p:val>
                                                <p:strVal val="#ppt_w"/>
                                              </p:val>
                                            </p:tav>
                                            <p:tav tm="100000">
                                              <p:val>
                                                <p:strVal val="#ppt_w"/>
                                              </p:val>
                                            </p:tav>
                                          </p:tavLst>
                                        </p:anim>
                                        <p:anim calcmode="lin" valueType="num">
                                          <p:cBhvr>
                                            <p:cTn id="59" dur="250" fill="hold"/>
                                            <p:tgtEl>
                                              <p:spTgt spid="3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5"/>
                                            </p:tgtEl>
                                            <p:attrNameLst>
                                              <p:attrName>style.visibility</p:attrName>
                                            </p:attrNameLst>
                                          </p:cBhvr>
                                          <p:to>
                                            <p:strVal val="visible"/>
                                          </p:to>
                                        </p:se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ppt_h/2"/>
                                              </p:val>
                                            </p:tav>
                                            <p:tav tm="100000">
                                              <p:val>
                                                <p:strVal val="#ppt_y"/>
                                              </p:val>
                                            </p:tav>
                                          </p:tavLst>
                                        </p:anim>
                                        <p:anim calcmode="lin" valueType="num">
                                          <p:cBhvr>
                                            <p:cTn id="64" dur="250" fill="hold"/>
                                            <p:tgtEl>
                                              <p:spTgt spid="35"/>
                                            </p:tgtEl>
                                            <p:attrNameLst>
                                              <p:attrName>ppt_w</p:attrName>
                                            </p:attrNameLst>
                                          </p:cBhvr>
                                          <p:tavLst>
                                            <p:tav tm="0">
                                              <p:val>
                                                <p:strVal val="#ppt_w"/>
                                              </p:val>
                                            </p:tav>
                                            <p:tav tm="100000">
                                              <p:val>
                                                <p:strVal val="#ppt_w"/>
                                              </p:val>
                                            </p:tav>
                                          </p:tavLst>
                                        </p:anim>
                                        <p:anim calcmode="lin" valueType="num">
                                          <p:cBhvr>
                                            <p:cTn id="65" dur="250" fill="hold"/>
                                            <p:tgtEl>
                                              <p:spTgt spid="3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3"/>
                                            </p:tgtEl>
                                            <p:attrNameLst>
                                              <p:attrName>style.visibility</p:attrName>
                                            </p:attrNameLst>
                                          </p:cBhvr>
                                          <p:to>
                                            <p:strVal val="visible"/>
                                          </p:to>
                                        </p:set>
                                        <p:anim calcmode="lin" valueType="num">
                                          <p:cBhvr>
                                            <p:cTn id="68" dur="250" fill="hold"/>
                                            <p:tgtEl>
                                              <p:spTgt spid="33"/>
                                            </p:tgtEl>
                                            <p:attrNameLst>
                                              <p:attrName>ppt_x</p:attrName>
                                            </p:attrNameLst>
                                          </p:cBhvr>
                                          <p:tavLst>
                                            <p:tav tm="0">
                                              <p:val>
                                                <p:strVal val="#ppt_x"/>
                                              </p:val>
                                            </p:tav>
                                            <p:tav tm="100000">
                                              <p:val>
                                                <p:strVal val="#ppt_x"/>
                                              </p:val>
                                            </p:tav>
                                          </p:tavLst>
                                        </p:anim>
                                        <p:anim calcmode="lin" valueType="num">
                                          <p:cBhvr>
                                            <p:cTn id="69" dur="250" fill="hold"/>
                                            <p:tgtEl>
                                              <p:spTgt spid="33"/>
                                            </p:tgtEl>
                                            <p:attrNameLst>
                                              <p:attrName>ppt_y</p:attrName>
                                            </p:attrNameLst>
                                          </p:cBhvr>
                                          <p:tavLst>
                                            <p:tav tm="0">
                                              <p:val>
                                                <p:strVal val="#ppt_y-#ppt_h/2"/>
                                              </p:val>
                                            </p:tav>
                                            <p:tav tm="100000">
                                              <p:val>
                                                <p:strVal val="#ppt_y"/>
                                              </p:val>
                                            </p:tav>
                                          </p:tavLst>
                                        </p:anim>
                                        <p:anim calcmode="lin" valueType="num">
                                          <p:cBhvr>
                                            <p:cTn id="70" dur="250" fill="hold"/>
                                            <p:tgtEl>
                                              <p:spTgt spid="33"/>
                                            </p:tgtEl>
                                            <p:attrNameLst>
                                              <p:attrName>ppt_w</p:attrName>
                                            </p:attrNameLst>
                                          </p:cBhvr>
                                          <p:tavLst>
                                            <p:tav tm="0">
                                              <p:val>
                                                <p:strVal val="#ppt_w"/>
                                              </p:val>
                                            </p:tav>
                                            <p:tav tm="100000">
                                              <p:val>
                                                <p:strVal val="#ppt_w"/>
                                              </p:val>
                                            </p:tav>
                                          </p:tavLst>
                                        </p:anim>
                                        <p:anim calcmode="lin" valueType="num">
                                          <p:cBhvr>
                                            <p:cTn id="71" dur="250" fill="hold"/>
                                            <p:tgtEl>
                                              <p:spTgt spid="3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500"/>
                                            <p:tgtEl>
                                              <p:spTgt spid="3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32" grpId="0"/>
          <p:bldP spid="33" grpId="0"/>
          <p:bldP spid="34" grpId="0"/>
          <p:bldP spid="35" grpId="0"/>
          <p:bldP spid="36" grpId="0"/>
          <p:bldP spid="37" grpId="0"/>
          <p:bldP spid="38" grpId="0"/>
          <p:bldP spid="39" grpId="0"/>
          <p:bldP spid="40" grpId="0"/>
          <p:bldP spid="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ppt_x"/>
                                              </p:val>
                                            </p:tav>
                                            <p:tav tm="100000">
                                              <p:val>
                                                <p:strVal val="#ppt_x"/>
                                              </p:val>
                                            </p:tav>
                                          </p:tavLst>
                                        </p:anim>
                                        <p:anim calcmode="lin" valueType="num">
                                          <p:cBhvr additive="base">
                                            <p:cTn id="16" dur="10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ppt_x"/>
                                              </p:val>
                                            </p:tav>
                                            <p:tav tm="100000">
                                              <p:val>
                                                <p:strVal val="#ppt_x"/>
                                              </p:val>
                                            </p:tav>
                                          </p:tavLst>
                                        </p:anim>
                                        <p:anim calcmode="lin" valueType="num">
                                          <p:cBhvr additive="base">
                                            <p:cTn id="24" dur="1000" fill="hold"/>
                                            <p:tgtEl>
                                              <p:spTgt spid="2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1"/>
                                            </p:tgtEl>
                                            <p:attrNameLst>
                                              <p:attrName>style.visibility</p:attrName>
                                            </p:attrNameLst>
                                          </p:cBhvr>
                                          <p:to>
                                            <p:strVal val="visible"/>
                                          </p:to>
                                        </p:set>
                                        <p:anim calcmode="lin" valueType="num">
                                          <p:cBhvr>
                                            <p:cTn id="44" dur="250" fill="hold"/>
                                            <p:tgtEl>
                                              <p:spTgt spid="41"/>
                                            </p:tgtEl>
                                            <p:attrNameLst>
                                              <p:attrName>ppt_x</p:attrName>
                                            </p:attrNameLst>
                                          </p:cBhvr>
                                          <p:tavLst>
                                            <p:tav tm="0">
                                              <p:val>
                                                <p:strVal val="#ppt_x"/>
                                              </p:val>
                                            </p:tav>
                                            <p:tav tm="100000">
                                              <p:val>
                                                <p:strVal val="#ppt_x"/>
                                              </p:val>
                                            </p:tav>
                                          </p:tavLst>
                                        </p:anim>
                                        <p:anim calcmode="lin" valueType="num">
                                          <p:cBhvr>
                                            <p:cTn id="45" dur="250" fill="hold"/>
                                            <p:tgtEl>
                                              <p:spTgt spid="41"/>
                                            </p:tgtEl>
                                            <p:attrNameLst>
                                              <p:attrName>ppt_y</p:attrName>
                                            </p:attrNameLst>
                                          </p:cBhvr>
                                          <p:tavLst>
                                            <p:tav tm="0">
                                              <p:val>
                                                <p:strVal val="#ppt_y-#ppt_h/2"/>
                                              </p:val>
                                            </p:tav>
                                            <p:tav tm="100000">
                                              <p:val>
                                                <p:strVal val="#ppt_y"/>
                                              </p:val>
                                            </p:tav>
                                          </p:tavLst>
                                        </p:anim>
                                        <p:anim calcmode="lin" valueType="num">
                                          <p:cBhvr>
                                            <p:cTn id="46" dur="250" fill="hold"/>
                                            <p:tgtEl>
                                              <p:spTgt spid="41"/>
                                            </p:tgtEl>
                                            <p:attrNameLst>
                                              <p:attrName>ppt_w</p:attrName>
                                            </p:attrNameLst>
                                          </p:cBhvr>
                                          <p:tavLst>
                                            <p:tav tm="0">
                                              <p:val>
                                                <p:strVal val="#ppt_w"/>
                                              </p:val>
                                            </p:tav>
                                            <p:tav tm="100000">
                                              <p:val>
                                                <p:strVal val="#ppt_w"/>
                                              </p:val>
                                            </p:tav>
                                          </p:tavLst>
                                        </p:anim>
                                        <p:anim calcmode="lin" valueType="num">
                                          <p:cBhvr>
                                            <p:cTn id="47" dur="250" fill="hold"/>
                                            <p:tgtEl>
                                              <p:spTgt spid="4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250" fill="hold"/>
                                            <p:tgtEl>
                                              <p:spTgt spid="39"/>
                                            </p:tgtEl>
                                            <p:attrNameLst>
                                              <p:attrName>ppt_x</p:attrName>
                                            </p:attrNameLst>
                                          </p:cBhvr>
                                          <p:tavLst>
                                            <p:tav tm="0">
                                              <p:val>
                                                <p:strVal val="#ppt_x"/>
                                              </p:val>
                                            </p:tav>
                                            <p:tav tm="100000">
                                              <p:val>
                                                <p:strVal val="#ppt_x"/>
                                              </p:val>
                                            </p:tav>
                                          </p:tavLst>
                                        </p:anim>
                                        <p:anim calcmode="lin" valueType="num">
                                          <p:cBhvr>
                                            <p:cTn id="51" dur="250" fill="hold"/>
                                            <p:tgtEl>
                                              <p:spTgt spid="39"/>
                                            </p:tgtEl>
                                            <p:attrNameLst>
                                              <p:attrName>ppt_y</p:attrName>
                                            </p:attrNameLst>
                                          </p:cBhvr>
                                          <p:tavLst>
                                            <p:tav tm="0">
                                              <p:val>
                                                <p:strVal val="#ppt_y-#ppt_h/2"/>
                                              </p:val>
                                            </p:tav>
                                            <p:tav tm="100000">
                                              <p:val>
                                                <p:strVal val="#ppt_y"/>
                                              </p:val>
                                            </p:tav>
                                          </p:tavLst>
                                        </p:anim>
                                        <p:anim calcmode="lin" valueType="num">
                                          <p:cBhvr>
                                            <p:cTn id="52" dur="250" fill="hold"/>
                                            <p:tgtEl>
                                              <p:spTgt spid="39"/>
                                            </p:tgtEl>
                                            <p:attrNameLst>
                                              <p:attrName>ppt_w</p:attrName>
                                            </p:attrNameLst>
                                          </p:cBhvr>
                                          <p:tavLst>
                                            <p:tav tm="0">
                                              <p:val>
                                                <p:strVal val="#ppt_w"/>
                                              </p:val>
                                            </p:tav>
                                            <p:tav tm="100000">
                                              <p:val>
                                                <p:strVal val="#ppt_w"/>
                                              </p:val>
                                            </p:tav>
                                          </p:tavLst>
                                        </p:anim>
                                        <p:anim calcmode="lin" valueType="num">
                                          <p:cBhvr>
                                            <p:cTn id="53" dur="250" fill="hold"/>
                                            <p:tgtEl>
                                              <p:spTgt spid="3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7"/>
                                            </p:tgtEl>
                                            <p:attrNameLst>
                                              <p:attrName>style.visibility</p:attrName>
                                            </p:attrNameLst>
                                          </p:cBhvr>
                                          <p:to>
                                            <p:strVal val="visible"/>
                                          </p:to>
                                        </p:set>
                                        <p:anim calcmode="lin" valueType="num">
                                          <p:cBhvr>
                                            <p:cTn id="56" dur="250" fill="hold"/>
                                            <p:tgtEl>
                                              <p:spTgt spid="37"/>
                                            </p:tgtEl>
                                            <p:attrNameLst>
                                              <p:attrName>ppt_x</p:attrName>
                                            </p:attrNameLst>
                                          </p:cBhvr>
                                          <p:tavLst>
                                            <p:tav tm="0">
                                              <p:val>
                                                <p:strVal val="#ppt_x"/>
                                              </p:val>
                                            </p:tav>
                                            <p:tav tm="100000">
                                              <p:val>
                                                <p:strVal val="#ppt_x"/>
                                              </p:val>
                                            </p:tav>
                                          </p:tavLst>
                                        </p:anim>
                                        <p:anim calcmode="lin" valueType="num">
                                          <p:cBhvr>
                                            <p:cTn id="57" dur="250" fill="hold"/>
                                            <p:tgtEl>
                                              <p:spTgt spid="37"/>
                                            </p:tgtEl>
                                            <p:attrNameLst>
                                              <p:attrName>ppt_y</p:attrName>
                                            </p:attrNameLst>
                                          </p:cBhvr>
                                          <p:tavLst>
                                            <p:tav tm="0">
                                              <p:val>
                                                <p:strVal val="#ppt_y-#ppt_h/2"/>
                                              </p:val>
                                            </p:tav>
                                            <p:tav tm="100000">
                                              <p:val>
                                                <p:strVal val="#ppt_y"/>
                                              </p:val>
                                            </p:tav>
                                          </p:tavLst>
                                        </p:anim>
                                        <p:anim calcmode="lin" valueType="num">
                                          <p:cBhvr>
                                            <p:cTn id="58" dur="250" fill="hold"/>
                                            <p:tgtEl>
                                              <p:spTgt spid="37"/>
                                            </p:tgtEl>
                                            <p:attrNameLst>
                                              <p:attrName>ppt_w</p:attrName>
                                            </p:attrNameLst>
                                          </p:cBhvr>
                                          <p:tavLst>
                                            <p:tav tm="0">
                                              <p:val>
                                                <p:strVal val="#ppt_w"/>
                                              </p:val>
                                            </p:tav>
                                            <p:tav tm="100000">
                                              <p:val>
                                                <p:strVal val="#ppt_w"/>
                                              </p:val>
                                            </p:tav>
                                          </p:tavLst>
                                        </p:anim>
                                        <p:anim calcmode="lin" valueType="num">
                                          <p:cBhvr>
                                            <p:cTn id="59" dur="250" fill="hold"/>
                                            <p:tgtEl>
                                              <p:spTgt spid="3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5"/>
                                            </p:tgtEl>
                                            <p:attrNameLst>
                                              <p:attrName>style.visibility</p:attrName>
                                            </p:attrNameLst>
                                          </p:cBhvr>
                                          <p:to>
                                            <p:strVal val="visible"/>
                                          </p:to>
                                        </p:se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ppt_h/2"/>
                                              </p:val>
                                            </p:tav>
                                            <p:tav tm="100000">
                                              <p:val>
                                                <p:strVal val="#ppt_y"/>
                                              </p:val>
                                            </p:tav>
                                          </p:tavLst>
                                        </p:anim>
                                        <p:anim calcmode="lin" valueType="num">
                                          <p:cBhvr>
                                            <p:cTn id="64" dur="250" fill="hold"/>
                                            <p:tgtEl>
                                              <p:spTgt spid="35"/>
                                            </p:tgtEl>
                                            <p:attrNameLst>
                                              <p:attrName>ppt_w</p:attrName>
                                            </p:attrNameLst>
                                          </p:cBhvr>
                                          <p:tavLst>
                                            <p:tav tm="0">
                                              <p:val>
                                                <p:strVal val="#ppt_w"/>
                                              </p:val>
                                            </p:tav>
                                            <p:tav tm="100000">
                                              <p:val>
                                                <p:strVal val="#ppt_w"/>
                                              </p:val>
                                            </p:tav>
                                          </p:tavLst>
                                        </p:anim>
                                        <p:anim calcmode="lin" valueType="num">
                                          <p:cBhvr>
                                            <p:cTn id="65" dur="250" fill="hold"/>
                                            <p:tgtEl>
                                              <p:spTgt spid="3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3"/>
                                            </p:tgtEl>
                                            <p:attrNameLst>
                                              <p:attrName>style.visibility</p:attrName>
                                            </p:attrNameLst>
                                          </p:cBhvr>
                                          <p:to>
                                            <p:strVal val="visible"/>
                                          </p:to>
                                        </p:set>
                                        <p:anim calcmode="lin" valueType="num">
                                          <p:cBhvr>
                                            <p:cTn id="68" dur="250" fill="hold"/>
                                            <p:tgtEl>
                                              <p:spTgt spid="33"/>
                                            </p:tgtEl>
                                            <p:attrNameLst>
                                              <p:attrName>ppt_x</p:attrName>
                                            </p:attrNameLst>
                                          </p:cBhvr>
                                          <p:tavLst>
                                            <p:tav tm="0">
                                              <p:val>
                                                <p:strVal val="#ppt_x"/>
                                              </p:val>
                                            </p:tav>
                                            <p:tav tm="100000">
                                              <p:val>
                                                <p:strVal val="#ppt_x"/>
                                              </p:val>
                                            </p:tav>
                                          </p:tavLst>
                                        </p:anim>
                                        <p:anim calcmode="lin" valueType="num">
                                          <p:cBhvr>
                                            <p:cTn id="69" dur="250" fill="hold"/>
                                            <p:tgtEl>
                                              <p:spTgt spid="33"/>
                                            </p:tgtEl>
                                            <p:attrNameLst>
                                              <p:attrName>ppt_y</p:attrName>
                                            </p:attrNameLst>
                                          </p:cBhvr>
                                          <p:tavLst>
                                            <p:tav tm="0">
                                              <p:val>
                                                <p:strVal val="#ppt_y-#ppt_h/2"/>
                                              </p:val>
                                            </p:tav>
                                            <p:tav tm="100000">
                                              <p:val>
                                                <p:strVal val="#ppt_y"/>
                                              </p:val>
                                            </p:tav>
                                          </p:tavLst>
                                        </p:anim>
                                        <p:anim calcmode="lin" valueType="num">
                                          <p:cBhvr>
                                            <p:cTn id="70" dur="250" fill="hold"/>
                                            <p:tgtEl>
                                              <p:spTgt spid="33"/>
                                            </p:tgtEl>
                                            <p:attrNameLst>
                                              <p:attrName>ppt_w</p:attrName>
                                            </p:attrNameLst>
                                          </p:cBhvr>
                                          <p:tavLst>
                                            <p:tav tm="0">
                                              <p:val>
                                                <p:strVal val="#ppt_w"/>
                                              </p:val>
                                            </p:tav>
                                            <p:tav tm="100000">
                                              <p:val>
                                                <p:strVal val="#ppt_w"/>
                                              </p:val>
                                            </p:tav>
                                          </p:tavLst>
                                        </p:anim>
                                        <p:anim calcmode="lin" valueType="num">
                                          <p:cBhvr>
                                            <p:cTn id="71" dur="250" fill="hold"/>
                                            <p:tgtEl>
                                              <p:spTgt spid="3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500"/>
                                            <p:tgtEl>
                                              <p:spTgt spid="3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32" grpId="0"/>
          <p:bldP spid="33" grpId="0"/>
          <p:bldP spid="34" grpId="0"/>
          <p:bldP spid="35" grpId="0"/>
          <p:bldP spid="36" grpId="0"/>
          <p:bldP spid="37" grpId="0"/>
          <p:bldP spid="38" grpId="0"/>
          <p:bldP spid="39" grpId="0"/>
          <p:bldP spid="40" grpId="0"/>
          <p:bldP spid="4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箭头3"/>
          <p:cNvSpPr>
            <a:spLocks/>
          </p:cNvSpPr>
          <p:nvPr/>
        </p:nvSpPr>
        <p:spPr bwMode="gray">
          <a:xfrm flipV="1">
            <a:off x="1870669" y="3195361"/>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3" name="箭头2"/>
          <p:cNvSpPr>
            <a:spLocks/>
          </p:cNvSpPr>
          <p:nvPr/>
        </p:nvSpPr>
        <p:spPr bwMode="gray">
          <a:xfrm rot="16200000">
            <a:off x="2188686" y="2677190"/>
            <a:ext cx="358296" cy="1433956"/>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ysClr val="window" lastClr="FFFFFF">
              <a:lumMod val="75000"/>
            </a:sys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4" name="箭头1"/>
          <p:cNvSpPr>
            <a:spLocks/>
          </p:cNvSpPr>
          <p:nvPr/>
        </p:nvSpPr>
        <p:spPr bwMode="gray">
          <a:xfrm>
            <a:off x="1862911" y="2112329"/>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5" name="标题1"/>
          <p:cNvSpPr>
            <a:spLocks noChangeArrowheads="1"/>
          </p:cNvSpPr>
          <p:nvPr/>
        </p:nvSpPr>
        <p:spPr bwMode="gray">
          <a:xfrm>
            <a:off x="3152643" y="1845523"/>
            <a:ext cx="1993390" cy="866499"/>
          </a:xfrm>
          <a:prstGeom prst="roundRect">
            <a:avLst>
              <a:gd name="adj" fmla="val 11921"/>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          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16" name="标题2"/>
          <p:cNvSpPr>
            <a:spLocks noChangeArrowheads="1"/>
          </p:cNvSpPr>
          <p:nvPr/>
        </p:nvSpPr>
        <p:spPr bwMode="gray">
          <a:xfrm>
            <a:off x="3162164" y="2922790"/>
            <a:ext cx="1983869" cy="866499"/>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17" name="标题3"/>
          <p:cNvSpPr>
            <a:spLocks noChangeArrowheads="1"/>
          </p:cNvSpPr>
          <p:nvPr/>
        </p:nvSpPr>
        <p:spPr bwMode="gray">
          <a:xfrm>
            <a:off x="3147883" y="4003441"/>
            <a:ext cx="1998150" cy="865719"/>
          </a:xfrm>
          <a:prstGeom prst="roundRect">
            <a:avLst>
              <a:gd name="adj" fmla="val 11921"/>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18" name="Oval 19"/>
          <p:cNvSpPr>
            <a:spLocks noChangeArrowheads="1"/>
          </p:cNvSpPr>
          <p:nvPr/>
        </p:nvSpPr>
        <p:spPr bwMode="auto">
          <a:xfrm>
            <a:off x="1475656" y="2817526"/>
            <a:ext cx="1079438" cy="1079750"/>
          </a:xfrm>
          <a:prstGeom prst="roundRect">
            <a:avLst/>
          </a:prstGeom>
          <a:solidFill>
            <a:srgbClr val="C00000"/>
          </a:solidFill>
          <a:ln w="3175" cap="flat" cmpd="sng" algn="ctr">
            <a:noFill/>
            <a:prstDash val="solid"/>
          </a:ln>
          <a:effectLst>
            <a:outerShdw blurRad="50800" dist="38100" dir="2700000" algn="tl" rotWithShape="0">
              <a:prstClr val="black">
                <a:alpha val="40000"/>
              </a:prstClr>
            </a:outerShdw>
          </a:effectLst>
        </p:spPr>
        <p:txBody>
          <a:bodyPr lIns="94487" tIns="34285" rIns="94487" bIns="134982" anchor="ctr"/>
          <a:lstStyle/>
          <a:p>
            <a:pPr marL="0" marR="0" lvl="0" indent="0" algn="ctr" defTabSz="816337" rtl="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添加内容</a:t>
            </a:r>
          </a:p>
        </p:txBody>
      </p:sp>
      <p:sp>
        <p:nvSpPr>
          <p:cNvPr id="19" name="文本1"/>
          <p:cNvSpPr>
            <a:spLocks noChangeArrowheads="1"/>
          </p:cNvSpPr>
          <p:nvPr/>
        </p:nvSpPr>
        <p:spPr bwMode="gray">
          <a:xfrm>
            <a:off x="5146033" y="1845523"/>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0" name="文本2"/>
          <p:cNvSpPr>
            <a:spLocks noChangeArrowheads="1"/>
          </p:cNvSpPr>
          <p:nvPr/>
        </p:nvSpPr>
        <p:spPr bwMode="gray">
          <a:xfrm>
            <a:off x="5146033" y="2922790"/>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1" name="文本3"/>
          <p:cNvSpPr>
            <a:spLocks noChangeArrowheads="1"/>
          </p:cNvSpPr>
          <p:nvPr/>
        </p:nvSpPr>
        <p:spPr bwMode="ltGray">
          <a:xfrm>
            <a:off x="5146032" y="4010583"/>
            <a:ext cx="2536961" cy="85857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7"/>
          <p:cNvSpPr>
            <a:spLocks/>
          </p:cNvSpPr>
          <p:nvPr/>
        </p:nvSpPr>
        <p:spPr bwMode="auto">
          <a:xfrm rot="18900000">
            <a:off x="5426366" y="1860681"/>
            <a:ext cx="1309559"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FF0000"/>
          </a:solidFill>
          <a:ln w="25400" cap="flat" cmpd="sng" algn="ctr">
            <a:noFill/>
            <a:prstDash val="solid"/>
          </a:ln>
          <a:effectLst/>
          <a:extLst/>
        </p:spPr>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18" name="Freeform 6"/>
          <p:cNvSpPr>
            <a:spLocks/>
          </p:cNvSpPr>
          <p:nvPr/>
        </p:nvSpPr>
        <p:spPr bwMode="auto">
          <a:xfrm rot="18900000">
            <a:off x="5914609" y="2809235"/>
            <a:ext cx="1311892"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FF0000"/>
          </a:solidFill>
          <a:ln w="25400" cap="flat" cmpd="sng" algn="ctr">
            <a:noFill/>
            <a:prstDash val="solid"/>
          </a:ln>
          <a:effectLst/>
          <a:extLst/>
        </p:spPr>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19" name="Freeform 5"/>
          <p:cNvSpPr>
            <a:spLocks/>
          </p:cNvSpPr>
          <p:nvPr/>
        </p:nvSpPr>
        <p:spPr bwMode="auto">
          <a:xfrm rot="18900000">
            <a:off x="4968320" y="3299612"/>
            <a:ext cx="1309559"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C00000"/>
          </a:solidFill>
          <a:ln w="25400" cap="flat" cmpd="sng" algn="ctr">
            <a:noFill/>
            <a:prstDash val="solid"/>
          </a:ln>
          <a:effectLst/>
          <a:extLst/>
        </p:spPr>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20" name="Freeform 8"/>
          <p:cNvSpPr>
            <a:spLocks/>
          </p:cNvSpPr>
          <p:nvPr/>
        </p:nvSpPr>
        <p:spPr bwMode="auto">
          <a:xfrm rot="18900000">
            <a:off x="4478911" y="2351055"/>
            <a:ext cx="1309559"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C00000"/>
          </a:solidFill>
          <a:ln w="25400" cap="flat" cmpd="sng" algn="ctr">
            <a:noFill/>
            <a:prstDash val="solid"/>
          </a:ln>
          <a:effectLst/>
          <a:extLst/>
        </p:spPr>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cxnSp>
        <p:nvCxnSpPr>
          <p:cNvPr id="21" name="직선 연결선 250"/>
          <p:cNvCxnSpPr/>
          <p:nvPr/>
        </p:nvCxnSpPr>
        <p:spPr>
          <a:xfrm>
            <a:off x="4207691" y="2756304"/>
            <a:ext cx="244704" cy="0"/>
          </a:xfrm>
          <a:prstGeom prst="line">
            <a:avLst/>
          </a:prstGeom>
          <a:noFill/>
          <a:ln w="6350" cap="flat" cmpd="sng" algn="ctr">
            <a:solidFill>
              <a:sysClr val="windowText" lastClr="000000">
                <a:lumMod val="65000"/>
                <a:lumOff val="35000"/>
              </a:sysClr>
            </a:solidFill>
            <a:prstDash val="dash"/>
            <a:headEnd type="oval"/>
          </a:ln>
          <a:effectLst/>
        </p:spPr>
      </p:cxnSp>
      <p:cxnSp>
        <p:nvCxnSpPr>
          <p:cNvPr id="22" name="직선 연결선 250"/>
          <p:cNvCxnSpPr/>
          <p:nvPr/>
        </p:nvCxnSpPr>
        <p:spPr>
          <a:xfrm>
            <a:off x="4261348" y="4457028"/>
            <a:ext cx="893799" cy="0"/>
          </a:xfrm>
          <a:prstGeom prst="line">
            <a:avLst/>
          </a:prstGeom>
          <a:noFill/>
          <a:ln w="6350" cap="flat" cmpd="sng" algn="ctr">
            <a:solidFill>
              <a:sysClr val="windowText" lastClr="000000">
                <a:lumMod val="65000"/>
                <a:lumOff val="35000"/>
              </a:sysClr>
            </a:solidFill>
            <a:prstDash val="dash"/>
            <a:headEnd type="oval"/>
          </a:ln>
          <a:effectLst/>
        </p:spPr>
      </p:cxnSp>
      <p:cxnSp>
        <p:nvCxnSpPr>
          <p:cNvPr id="23" name="직선 연결선 250"/>
          <p:cNvCxnSpPr/>
          <p:nvPr/>
        </p:nvCxnSpPr>
        <p:spPr>
          <a:xfrm flipH="1">
            <a:off x="6512287" y="2029327"/>
            <a:ext cx="1069515" cy="0"/>
          </a:xfrm>
          <a:prstGeom prst="line">
            <a:avLst/>
          </a:prstGeom>
          <a:noFill/>
          <a:ln w="6350" cap="flat" cmpd="sng" algn="ctr">
            <a:solidFill>
              <a:sysClr val="windowText" lastClr="000000">
                <a:lumMod val="65000"/>
                <a:lumOff val="35000"/>
              </a:sysClr>
            </a:solidFill>
            <a:prstDash val="dash"/>
            <a:headEnd type="oval"/>
          </a:ln>
          <a:effectLst/>
        </p:spPr>
      </p:cxnSp>
      <p:cxnSp>
        <p:nvCxnSpPr>
          <p:cNvPr id="24" name="직선 연결선 250"/>
          <p:cNvCxnSpPr/>
          <p:nvPr/>
        </p:nvCxnSpPr>
        <p:spPr>
          <a:xfrm flipH="1">
            <a:off x="7241756" y="3732529"/>
            <a:ext cx="340046" cy="0"/>
          </a:xfrm>
          <a:prstGeom prst="line">
            <a:avLst/>
          </a:prstGeom>
          <a:noFill/>
          <a:ln w="6350" cap="flat" cmpd="sng" algn="ctr">
            <a:solidFill>
              <a:sysClr val="windowText" lastClr="000000">
                <a:lumMod val="65000"/>
                <a:lumOff val="35000"/>
              </a:sysClr>
            </a:solidFill>
            <a:prstDash val="dash"/>
            <a:headEnd type="oval"/>
          </a:ln>
          <a:effectLst/>
        </p:spPr>
      </p:cxnSp>
      <p:sp>
        <p:nvSpPr>
          <p:cNvPr id="25" name="Text Placeholder 8"/>
          <p:cNvSpPr txBox="1">
            <a:spLocks/>
          </p:cNvSpPr>
          <p:nvPr/>
        </p:nvSpPr>
        <p:spPr>
          <a:xfrm>
            <a:off x="518600" y="2333790"/>
            <a:ext cx="2325208" cy="2553834"/>
          </a:xfrm>
          <a:prstGeom prst="rect">
            <a:avLst/>
          </a:prstGeom>
        </p:spPr>
        <p:txBody>
          <a:bodyPr vert="horz" lIns="68571" tIns="34285" rIns="68571" bIns="34285"/>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endParaRPr>
          </a:p>
          <a:p>
            <a:pPr marL="0" marR="0" lvl="0" indent="0" algn="l"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a:t>
            </a:r>
            <a:endPar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endParaRPr>
          </a:p>
        </p:txBody>
      </p:sp>
      <p:cxnSp>
        <p:nvCxnSpPr>
          <p:cNvPr id="26" name="Straight Connector 59"/>
          <p:cNvCxnSpPr/>
          <p:nvPr/>
        </p:nvCxnSpPr>
        <p:spPr>
          <a:xfrm flipV="1">
            <a:off x="3059832" y="1795408"/>
            <a:ext cx="0" cy="3361784"/>
          </a:xfrm>
          <a:prstGeom prst="line">
            <a:avLst/>
          </a:prstGeom>
          <a:noFill/>
          <a:ln w="3175" cap="flat" cmpd="sng" algn="ctr">
            <a:solidFill>
              <a:sysClr val="windowText" lastClr="000000">
                <a:lumMod val="65000"/>
                <a:lumOff val="35000"/>
              </a:sysClr>
            </a:solidFill>
            <a:prstDash val="solid"/>
          </a:ln>
          <a:effectLst/>
        </p:spPr>
      </p:cxnSp>
      <p:sp>
        <p:nvSpPr>
          <p:cNvPr id="27" name="矩形 10"/>
          <p:cNvSpPr>
            <a:spLocks noChangeArrowheads="1"/>
          </p:cNvSpPr>
          <p:nvPr/>
        </p:nvSpPr>
        <p:spPr bwMode="auto">
          <a:xfrm>
            <a:off x="3237720" y="2574631"/>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28" name="矩形 10"/>
          <p:cNvSpPr>
            <a:spLocks noChangeArrowheads="1"/>
          </p:cNvSpPr>
          <p:nvPr/>
        </p:nvSpPr>
        <p:spPr bwMode="auto">
          <a:xfrm>
            <a:off x="7697039" y="1837441"/>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29" name="矩形 10"/>
          <p:cNvSpPr>
            <a:spLocks noChangeArrowheads="1"/>
          </p:cNvSpPr>
          <p:nvPr/>
        </p:nvSpPr>
        <p:spPr bwMode="auto">
          <a:xfrm>
            <a:off x="3295202" y="4183212"/>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30" name="矩形 10"/>
          <p:cNvSpPr>
            <a:spLocks noChangeArrowheads="1"/>
          </p:cNvSpPr>
          <p:nvPr/>
        </p:nvSpPr>
        <p:spPr bwMode="auto">
          <a:xfrm>
            <a:off x="7747821" y="3538784"/>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31" name="Text Placeholder 2"/>
          <p:cNvSpPr txBox="1">
            <a:spLocks/>
          </p:cNvSpPr>
          <p:nvPr/>
        </p:nvSpPr>
        <p:spPr bwMode="auto">
          <a:xfrm>
            <a:off x="395536" y="2079312"/>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down)">
                                      <p:cBhvr>
                                        <p:cTn id="18" dur="500"/>
                                        <p:tgtEl>
                                          <p:spTgt spid="28"/>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 calcmode="lin" valueType="num">
                                      <p:cBhvr>
                                        <p:cTn id="24" dur="500" fill="hold"/>
                                        <p:tgtEl>
                                          <p:spTgt spid="20"/>
                                        </p:tgtEl>
                                        <p:attrNameLst>
                                          <p:attrName>style.rotation</p:attrName>
                                        </p:attrNameLst>
                                      </p:cBhvr>
                                      <p:tavLst>
                                        <p:tav tm="0">
                                          <p:val>
                                            <p:fltVal val="360"/>
                                          </p:val>
                                        </p:tav>
                                        <p:tav tm="100000">
                                          <p:val>
                                            <p:fltVal val="0"/>
                                          </p:val>
                                        </p:tav>
                                      </p:tavLst>
                                    </p:anim>
                                    <p:animEffect transition="in" filter="fade">
                                      <p:cBhvr>
                                        <p:cTn id="25" dur="500"/>
                                        <p:tgtEl>
                                          <p:spTgt spid="20"/>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right)">
                                      <p:cBhvr>
                                        <p:cTn id="29" dur="500"/>
                                        <p:tgtEl>
                                          <p:spTgt spid="2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 calcmode="lin" valueType="num">
                                      <p:cBhvr>
                                        <p:cTn id="39" dur="500" fill="hold"/>
                                        <p:tgtEl>
                                          <p:spTgt spid="19"/>
                                        </p:tgtEl>
                                        <p:attrNameLst>
                                          <p:attrName>style.rotation</p:attrName>
                                        </p:attrNameLst>
                                      </p:cBhvr>
                                      <p:tavLst>
                                        <p:tav tm="0">
                                          <p:val>
                                            <p:fltVal val="360"/>
                                          </p:val>
                                        </p:tav>
                                        <p:tav tm="100000">
                                          <p:val>
                                            <p:fltVal val="0"/>
                                          </p:val>
                                        </p:tav>
                                      </p:tavLst>
                                    </p:anim>
                                    <p:animEffect transition="in" filter="fade">
                                      <p:cBhvr>
                                        <p:cTn id="40" dur="500"/>
                                        <p:tgtEl>
                                          <p:spTgt spid="19"/>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right)">
                                      <p:cBhvr>
                                        <p:cTn id="44" dur="500"/>
                                        <p:tgtEl>
                                          <p:spTgt spid="22"/>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500"/>
                                        <p:tgtEl>
                                          <p:spTgt spid="29"/>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style.rotation</p:attrName>
                                        </p:attrNameLst>
                                      </p:cBhvr>
                                      <p:tavLst>
                                        <p:tav tm="0">
                                          <p:val>
                                            <p:fltVal val="360"/>
                                          </p:val>
                                        </p:tav>
                                        <p:tav tm="100000">
                                          <p:val>
                                            <p:fltVal val="0"/>
                                          </p:val>
                                        </p:tav>
                                      </p:tavLst>
                                    </p:anim>
                                    <p:animEffect transition="in" filter="fade">
                                      <p:cBhvr>
                                        <p:cTn id="55" dur="500"/>
                                        <p:tgtEl>
                                          <p:spTgt spid="18"/>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500"/>
                                        <p:tgtEl>
                                          <p:spTgt spid="26"/>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childTnLst>
                          </p:cTn>
                        </p:par>
                        <p:par>
                          <p:cTn id="72" fill="hold">
                            <p:stCondLst>
                              <p:cond delay="7000"/>
                            </p:stCondLst>
                            <p:childTnLst>
                              <p:par>
                                <p:cTn id="73" presetID="22" presetClass="entr" presetSubtype="1"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up)">
                                      <p:cBhvr>
                                        <p:cTn id="7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5" grpId="0"/>
      <p:bldP spid="27"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a:grpSpLocks/>
          </p:cNvGrpSpPr>
          <p:nvPr/>
        </p:nvGrpSpPr>
        <p:grpSpPr bwMode="auto">
          <a:xfrm>
            <a:off x="915988" y="2040930"/>
            <a:ext cx="1352550" cy="1354137"/>
            <a:chOff x="1003844" y="1472285"/>
            <a:chExt cx="1352926" cy="1352926"/>
          </a:xfrm>
        </p:grpSpPr>
        <p:sp>
          <p:nvSpPr>
            <p:cNvPr id="36"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rgbClr val="C00000"/>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37" name="TextBox 36"/>
            <p:cNvSpPr txBox="1"/>
            <p:nvPr/>
          </p:nvSpPr>
          <p:spPr>
            <a:xfrm>
              <a:off x="1202335" y="1840226"/>
              <a:ext cx="713855" cy="399752"/>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35%</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38" name="组合 37"/>
          <p:cNvGrpSpPr>
            <a:grpSpLocks/>
          </p:cNvGrpSpPr>
          <p:nvPr/>
        </p:nvGrpSpPr>
        <p:grpSpPr bwMode="auto">
          <a:xfrm>
            <a:off x="755650" y="3429992"/>
            <a:ext cx="1512888" cy="1514475"/>
            <a:chOff x="827584" y="2860726"/>
            <a:chExt cx="1512620" cy="1513898"/>
          </a:xfrm>
        </p:grpSpPr>
        <p:sp>
          <p:nvSpPr>
            <p:cNvPr id="39"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rgbClr val="FF0000"/>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40" name="TextBox 39"/>
            <p:cNvSpPr txBox="1"/>
            <p:nvPr/>
          </p:nvSpPr>
          <p:spPr>
            <a:xfrm>
              <a:off x="1114871" y="3544678"/>
              <a:ext cx="740777" cy="399958"/>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50%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41" name="组合 40"/>
          <p:cNvGrpSpPr>
            <a:grpSpLocks/>
          </p:cNvGrpSpPr>
          <p:nvPr/>
        </p:nvGrpSpPr>
        <p:grpSpPr bwMode="auto">
          <a:xfrm>
            <a:off x="2303463" y="1828205"/>
            <a:ext cx="1566862" cy="1566862"/>
            <a:chOff x="2375123" y="1258934"/>
            <a:chExt cx="1567555" cy="1566277"/>
          </a:xfrm>
          <a:solidFill>
            <a:srgbClr val="C00000"/>
          </a:solidFill>
        </p:grpSpPr>
        <p:sp>
          <p:nvSpPr>
            <p:cNvPr id="42"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rgbClr val="FF0000"/>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43" name="TextBox 42"/>
            <p:cNvSpPr txBox="1"/>
            <p:nvPr/>
          </p:nvSpPr>
          <p:spPr>
            <a:xfrm>
              <a:off x="2931391" y="1735799"/>
              <a:ext cx="741236" cy="399961"/>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50%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44" name="组合 43"/>
          <p:cNvGrpSpPr>
            <a:grpSpLocks/>
          </p:cNvGrpSpPr>
          <p:nvPr/>
        </p:nvGrpSpPr>
        <p:grpSpPr bwMode="auto">
          <a:xfrm>
            <a:off x="2303463" y="3429992"/>
            <a:ext cx="1727200" cy="1727200"/>
            <a:chOff x="2376067" y="2860726"/>
            <a:chExt cx="1727248" cy="1727248"/>
          </a:xfrm>
        </p:grpSpPr>
        <p:sp>
          <p:nvSpPr>
            <p:cNvPr id="45"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rgbClr val="C00000"/>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46" name="TextBox 45"/>
            <p:cNvSpPr txBox="1"/>
            <p:nvPr/>
          </p:nvSpPr>
          <p:spPr>
            <a:xfrm>
              <a:off x="3038072" y="3683044"/>
              <a:ext cx="740929" cy="400121"/>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80%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47" name="组合 46"/>
          <p:cNvGrpSpPr>
            <a:grpSpLocks/>
          </p:cNvGrpSpPr>
          <p:nvPr/>
        </p:nvGrpSpPr>
        <p:grpSpPr bwMode="auto">
          <a:xfrm>
            <a:off x="4576762" y="2130499"/>
            <a:ext cx="501650" cy="506413"/>
            <a:chOff x="4929188" y="1303338"/>
            <a:chExt cx="501650" cy="506412"/>
          </a:xfrm>
        </p:grpSpPr>
        <p:sp>
          <p:nvSpPr>
            <p:cNvPr id="48"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49" name="Freeform 7"/>
            <p:cNvSpPr>
              <a:spLocks/>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50"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51" name="组合 50"/>
          <p:cNvGrpSpPr>
            <a:grpSpLocks/>
          </p:cNvGrpSpPr>
          <p:nvPr/>
        </p:nvGrpSpPr>
        <p:grpSpPr bwMode="auto">
          <a:xfrm>
            <a:off x="4572000" y="2855218"/>
            <a:ext cx="506412" cy="506413"/>
            <a:chOff x="1339850" y="2163763"/>
            <a:chExt cx="506413" cy="506412"/>
          </a:xfrm>
        </p:grpSpPr>
        <p:sp>
          <p:nvSpPr>
            <p:cNvPr id="52"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rgbClr val="FF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53" name="Freeform 14"/>
            <p:cNvSpPr>
              <a:spLocks/>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54"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55" name="Oval 16"/>
            <p:cNvSpPr>
              <a:spLocks noChangeArrowheads="1"/>
            </p:cNvSpPr>
            <p:nvPr/>
          </p:nvSpPr>
          <p:spPr bwMode="auto">
            <a:xfrm>
              <a:off x="1549400" y="2419350"/>
              <a:ext cx="82550" cy="82550"/>
            </a:xfrm>
            <a:prstGeom prst="ellipse">
              <a:avLst/>
            </a:pr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56" name="组合 55"/>
          <p:cNvGrpSpPr>
            <a:grpSpLocks/>
          </p:cNvGrpSpPr>
          <p:nvPr/>
        </p:nvGrpSpPr>
        <p:grpSpPr bwMode="auto">
          <a:xfrm>
            <a:off x="4576762" y="3582541"/>
            <a:ext cx="501650" cy="506413"/>
            <a:chOff x="5093055" y="2766720"/>
            <a:chExt cx="501650" cy="506413"/>
          </a:xfrm>
        </p:grpSpPr>
        <p:sp>
          <p:nvSpPr>
            <p:cNvPr id="57"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58" name="Oval 22"/>
            <p:cNvSpPr>
              <a:spLocks noChangeArrowheads="1"/>
            </p:cNvSpPr>
            <p:nvPr/>
          </p:nvSpPr>
          <p:spPr bwMode="auto">
            <a:xfrm>
              <a:off x="5201005" y="3069933"/>
              <a:ext cx="98425" cy="98425"/>
            </a:xfrm>
            <a:prstGeom prst="ellipse">
              <a:avLst/>
            </a:pr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59"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60" name="Freeform 24"/>
            <p:cNvSpPr>
              <a:spLocks/>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61" name="组合 60"/>
          <p:cNvGrpSpPr>
            <a:grpSpLocks/>
          </p:cNvGrpSpPr>
          <p:nvPr/>
        </p:nvGrpSpPr>
        <p:grpSpPr bwMode="auto">
          <a:xfrm>
            <a:off x="4572000" y="4293096"/>
            <a:ext cx="506412" cy="506413"/>
            <a:chOff x="6137274" y="1900165"/>
            <a:chExt cx="506413" cy="506412"/>
          </a:xfrm>
        </p:grpSpPr>
        <p:sp>
          <p:nvSpPr>
            <p:cNvPr id="62"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rgbClr val="C00000"/>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63"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sp>
        <p:nvSpPr>
          <p:cNvPr id="64" name="Text Box 11"/>
          <p:cNvSpPr txBox="1">
            <a:spLocks noChangeArrowheads="1"/>
          </p:cNvSpPr>
          <p:nvPr/>
        </p:nvSpPr>
        <p:spPr bwMode="auto">
          <a:xfrm>
            <a:off x="5222875" y="2055887"/>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5" name="Text Box 11"/>
          <p:cNvSpPr txBox="1">
            <a:spLocks noChangeArrowheads="1"/>
          </p:cNvSpPr>
          <p:nvPr/>
        </p:nvSpPr>
        <p:spPr bwMode="auto">
          <a:xfrm>
            <a:off x="5222875" y="2813943"/>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6" name="Text Box 11"/>
          <p:cNvSpPr txBox="1">
            <a:spLocks noChangeArrowheads="1"/>
          </p:cNvSpPr>
          <p:nvPr/>
        </p:nvSpPr>
        <p:spPr bwMode="auto">
          <a:xfrm>
            <a:off x="5222875" y="3573016"/>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7" name="Text Box 11"/>
          <p:cNvSpPr txBox="1">
            <a:spLocks noChangeArrowheads="1"/>
          </p:cNvSpPr>
          <p:nvPr/>
        </p:nvSpPr>
        <p:spPr bwMode="auto">
          <a:xfrm>
            <a:off x="5222875" y="4316909"/>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804516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300" fill="hold"/>
                                        <p:tgtEl>
                                          <p:spTgt spid="35"/>
                                        </p:tgtEl>
                                        <p:attrNameLst>
                                          <p:attrName>ppt_x</p:attrName>
                                        </p:attrNameLst>
                                      </p:cBhvr>
                                      <p:tavLst>
                                        <p:tav tm="0">
                                          <p:val>
                                            <p:strVal val="0-#ppt_w/2"/>
                                          </p:val>
                                        </p:tav>
                                        <p:tav tm="100000">
                                          <p:val>
                                            <p:strVal val="#ppt_x"/>
                                          </p:val>
                                        </p:tav>
                                      </p:tavLst>
                                    </p:anim>
                                    <p:anim calcmode="lin" valueType="num">
                                      <p:cBhvr additive="base">
                                        <p:cTn id="8" dur="3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300" fill="hold"/>
                                        <p:tgtEl>
                                          <p:spTgt spid="38"/>
                                        </p:tgtEl>
                                        <p:attrNameLst>
                                          <p:attrName>ppt_x</p:attrName>
                                        </p:attrNameLst>
                                      </p:cBhvr>
                                      <p:tavLst>
                                        <p:tav tm="0">
                                          <p:val>
                                            <p:strVal val="0-#ppt_w/2"/>
                                          </p:val>
                                        </p:tav>
                                        <p:tav tm="100000">
                                          <p:val>
                                            <p:strVal val="#ppt_x"/>
                                          </p:val>
                                        </p:tav>
                                      </p:tavLst>
                                    </p:anim>
                                    <p:anim calcmode="lin" valueType="num">
                                      <p:cBhvr additive="base">
                                        <p:cTn id="13" dur="300" fill="hold"/>
                                        <p:tgtEl>
                                          <p:spTgt spid="38"/>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300" fill="hold"/>
                                        <p:tgtEl>
                                          <p:spTgt spid="41"/>
                                        </p:tgtEl>
                                        <p:attrNameLst>
                                          <p:attrName>ppt_x</p:attrName>
                                        </p:attrNameLst>
                                      </p:cBhvr>
                                      <p:tavLst>
                                        <p:tav tm="0">
                                          <p:val>
                                            <p:strVal val="1+#ppt_w/2"/>
                                          </p:val>
                                        </p:tav>
                                        <p:tav tm="100000">
                                          <p:val>
                                            <p:strVal val="#ppt_x"/>
                                          </p:val>
                                        </p:tav>
                                      </p:tavLst>
                                    </p:anim>
                                    <p:anim calcmode="lin" valueType="num">
                                      <p:cBhvr additive="base">
                                        <p:cTn id="18" dur="300" fill="hold"/>
                                        <p:tgtEl>
                                          <p:spTgt spid="41"/>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300" fill="hold"/>
                                        <p:tgtEl>
                                          <p:spTgt spid="44"/>
                                        </p:tgtEl>
                                        <p:attrNameLst>
                                          <p:attrName>ppt_x</p:attrName>
                                        </p:attrNameLst>
                                      </p:cBhvr>
                                      <p:tavLst>
                                        <p:tav tm="0">
                                          <p:val>
                                            <p:strVal val="1+#ppt_w/2"/>
                                          </p:val>
                                        </p:tav>
                                        <p:tav tm="100000">
                                          <p:val>
                                            <p:strVal val="#ppt_x"/>
                                          </p:val>
                                        </p:tav>
                                      </p:tavLst>
                                    </p:anim>
                                    <p:anim calcmode="lin" valueType="num">
                                      <p:cBhvr additive="base">
                                        <p:cTn id="23" dur="300" fill="hold"/>
                                        <p:tgtEl>
                                          <p:spTgt spid="44"/>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animEffect transition="in" filter="fade">
                                      <p:cBhvr>
                                        <p:cTn id="29" dur="500"/>
                                        <p:tgtEl>
                                          <p:spTgt spid="47"/>
                                        </p:tgtEl>
                                      </p:cBhvr>
                                    </p:animEffect>
                                  </p:childTnLst>
                                </p:cTn>
                              </p:par>
                              <p:par>
                                <p:cTn id="30" presetID="53" presetClass="entr" presetSubtype="16"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par>
                                <p:cTn id="35" presetID="53" presetClass="entr" presetSubtype="16"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500" fill="hold"/>
                                        <p:tgtEl>
                                          <p:spTgt spid="61"/>
                                        </p:tgtEl>
                                        <p:attrNameLst>
                                          <p:attrName>ppt_w</p:attrName>
                                        </p:attrNameLst>
                                      </p:cBhvr>
                                      <p:tavLst>
                                        <p:tav tm="0">
                                          <p:val>
                                            <p:fltVal val="0"/>
                                          </p:val>
                                        </p:tav>
                                        <p:tav tm="100000">
                                          <p:val>
                                            <p:strVal val="#ppt_w"/>
                                          </p:val>
                                        </p:tav>
                                      </p:tavLst>
                                    </p:anim>
                                    <p:anim calcmode="lin" valueType="num">
                                      <p:cBhvr>
                                        <p:cTn id="43" dur="500" fill="hold"/>
                                        <p:tgtEl>
                                          <p:spTgt spid="61"/>
                                        </p:tgtEl>
                                        <p:attrNameLst>
                                          <p:attrName>ppt_h</p:attrName>
                                        </p:attrNameLst>
                                      </p:cBhvr>
                                      <p:tavLst>
                                        <p:tav tm="0">
                                          <p:val>
                                            <p:fltVal val="0"/>
                                          </p:val>
                                        </p:tav>
                                        <p:tav tm="100000">
                                          <p:val>
                                            <p:strVal val="#ppt_h"/>
                                          </p:val>
                                        </p:tav>
                                      </p:tavLst>
                                    </p:anim>
                                    <p:animEffect transition="in" filter="fade">
                                      <p:cBhvr>
                                        <p:cTn id="44" dur="500"/>
                                        <p:tgtEl>
                                          <p:spTgt spid="61"/>
                                        </p:tgtEl>
                                      </p:cBhvr>
                                    </p:animEffect>
                                  </p:childTnLst>
                                </p:cTn>
                              </p:par>
                            </p:childTnLst>
                          </p:cTn>
                        </p:par>
                        <p:par>
                          <p:cTn id="45" fill="hold">
                            <p:stCondLst>
                              <p:cond delay="1700"/>
                            </p:stCondLst>
                            <p:childTnLst>
                              <p:par>
                                <p:cTn id="46" presetID="2" presetClass="entr" presetSubtype="2"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300" fill="hold"/>
                                        <p:tgtEl>
                                          <p:spTgt spid="64"/>
                                        </p:tgtEl>
                                        <p:attrNameLst>
                                          <p:attrName>ppt_x</p:attrName>
                                        </p:attrNameLst>
                                      </p:cBhvr>
                                      <p:tavLst>
                                        <p:tav tm="0">
                                          <p:val>
                                            <p:strVal val="1+#ppt_w/2"/>
                                          </p:val>
                                        </p:tav>
                                        <p:tav tm="100000">
                                          <p:val>
                                            <p:strVal val="#ppt_x"/>
                                          </p:val>
                                        </p:tav>
                                      </p:tavLst>
                                    </p:anim>
                                    <p:anim calcmode="lin" valueType="num">
                                      <p:cBhvr additive="base">
                                        <p:cTn id="49" dur="300" fill="hold"/>
                                        <p:tgtEl>
                                          <p:spTgt spid="64"/>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additive="base">
                                        <p:cTn id="53" dur="300" fill="hold"/>
                                        <p:tgtEl>
                                          <p:spTgt spid="65"/>
                                        </p:tgtEl>
                                        <p:attrNameLst>
                                          <p:attrName>ppt_x</p:attrName>
                                        </p:attrNameLst>
                                      </p:cBhvr>
                                      <p:tavLst>
                                        <p:tav tm="0">
                                          <p:val>
                                            <p:strVal val="1+#ppt_w/2"/>
                                          </p:val>
                                        </p:tav>
                                        <p:tav tm="100000">
                                          <p:val>
                                            <p:strVal val="#ppt_x"/>
                                          </p:val>
                                        </p:tav>
                                      </p:tavLst>
                                    </p:anim>
                                    <p:anim calcmode="lin" valueType="num">
                                      <p:cBhvr additive="base">
                                        <p:cTn id="54" dur="300" fill="hold"/>
                                        <p:tgtEl>
                                          <p:spTgt spid="65"/>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300" fill="hold"/>
                                        <p:tgtEl>
                                          <p:spTgt spid="66"/>
                                        </p:tgtEl>
                                        <p:attrNameLst>
                                          <p:attrName>ppt_x</p:attrName>
                                        </p:attrNameLst>
                                      </p:cBhvr>
                                      <p:tavLst>
                                        <p:tav tm="0">
                                          <p:val>
                                            <p:strVal val="1+#ppt_w/2"/>
                                          </p:val>
                                        </p:tav>
                                        <p:tav tm="100000">
                                          <p:val>
                                            <p:strVal val="#ppt_x"/>
                                          </p:val>
                                        </p:tav>
                                      </p:tavLst>
                                    </p:anim>
                                    <p:anim calcmode="lin" valueType="num">
                                      <p:cBhvr additive="base">
                                        <p:cTn id="59" dur="300" fill="hold"/>
                                        <p:tgtEl>
                                          <p:spTgt spid="66"/>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300" fill="hold"/>
                                        <p:tgtEl>
                                          <p:spTgt spid="67"/>
                                        </p:tgtEl>
                                        <p:attrNameLst>
                                          <p:attrName>ppt_x</p:attrName>
                                        </p:attrNameLst>
                                      </p:cBhvr>
                                      <p:tavLst>
                                        <p:tav tm="0">
                                          <p:val>
                                            <p:strVal val="1+#ppt_w/2"/>
                                          </p:val>
                                        </p:tav>
                                        <p:tav tm="100000">
                                          <p:val>
                                            <p:strVal val="#ppt_x"/>
                                          </p:val>
                                        </p:tav>
                                      </p:tavLst>
                                    </p:anim>
                                    <p:anim calcmode="lin" valueType="num">
                                      <p:cBhvr additive="base">
                                        <p:cTn id="64" dur="3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680864" y="1591072"/>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矩形 15"/>
          <p:cNvSpPr/>
          <p:nvPr/>
        </p:nvSpPr>
        <p:spPr>
          <a:xfrm>
            <a:off x="3304832" y="1430775"/>
            <a:ext cx="3515183" cy="347663"/>
          </a:xfrm>
          <a:prstGeom prst="rect">
            <a:avLst/>
          </a:prstGeom>
          <a:solidFill>
            <a:srgbClr val="FF0000"/>
          </a:solidFill>
          <a:ln w="25400" cap="flat" cmpd="sng" algn="ctr">
            <a:no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7" name="六边形 16"/>
          <p:cNvSpPr/>
          <p:nvPr/>
        </p:nvSpPr>
        <p:spPr>
          <a:xfrm>
            <a:off x="796843" y="2780926"/>
            <a:ext cx="1190447" cy="1026114"/>
          </a:xfrm>
          <a:prstGeom prst="hexagon">
            <a:avLst/>
          </a:prstGeom>
          <a:solidFill>
            <a:srgbClr val="C00000"/>
          </a:solidFill>
          <a:ln w="25400" cap="flat" cmpd="sng" algn="ctr">
            <a:no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工作概述</a:t>
            </a:r>
          </a:p>
        </p:txBody>
      </p:sp>
      <p:cxnSp>
        <p:nvCxnSpPr>
          <p:cNvPr id="18" name="直接箭头连接符 17"/>
          <p:cNvCxnSpPr>
            <a:stCxn id="17" idx="5"/>
          </p:cNvCxnSpPr>
          <p:nvPr/>
        </p:nvCxnSpPr>
        <p:spPr>
          <a:xfrm flipV="1">
            <a:off x="1730728" y="2078848"/>
            <a:ext cx="930645" cy="702078"/>
          </a:xfrm>
          <a:prstGeom prst="straightConnector1">
            <a:avLst/>
          </a:prstGeom>
          <a:noFill/>
          <a:ln w="9525" cap="flat" cmpd="sng" algn="ctr">
            <a:solidFill>
              <a:srgbClr val="414455"/>
            </a:solidFill>
            <a:prstDash val="solid"/>
            <a:tailEnd type="arrow"/>
          </a:ln>
          <a:effectLst/>
        </p:spPr>
      </p:cxnSp>
      <p:cxnSp>
        <p:nvCxnSpPr>
          <p:cNvPr id="19" name="直接箭头连接符 18"/>
          <p:cNvCxnSpPr>
            <a:stCxn id="17" idx="0"/>
          </p:cNvCxnSpPr>
          <p:nvPr/>
        </p:nvCxnSpPr>
        <p:spPr>
          <a:xfrm>
            <a:off x="1987290" y="3293982"/>
            <a:ext cx="674083" cy="0"/>
          </a:xfrm>
          <a:prstGeom prst="straightConnector1">
            <a:avLst/>
          </a:prstGeom>
          <a:noFill/>
          <a:ln w="9525" cap="flat" cmpd="sng" algn="ctr">
            <a:solidFill>
              <a:srgbClr val="414455"/>
            </a:solidFill>
            <a:prstDash val="solid"/>
            <a:tailEnd type="arrow"/>
          </a:ln>
          <a:effectLst/>
        </p:spPr>
      </p:cxnSp>
      <p:cxnSp>
        <p:nvCxnSpPr>
          <p:cNvPr id="20" name="直接箭头连接符 19"/>
          <p:cNvCxnSpPr>
            <a:stCxn id="17" idx="1"/>
          </p:cNvCxnSpPr>
          <p:nvPr/>
        </p:nvCxnSpPr>
        <p:spPr>
          <a:xfrm>
            <a:off x="1730728" y="3807040"/>
            <a:ext cx="930645" cy="702078"/>
          </a:xfrm>
          <a:prstGeom prst="straightConnector1">
            <a:avLst/>
          </a:prstGeom>
          <a:noFill/>
          <a:ln w="9525" cap="flat" cmpd="sng" algn="ctr">
            <a:solidFill>
              <a:srgbClr val="414455"/>
            </a:solidFill>
            <a:prstDash val="solid"/>
            <a:tailEnd type="arrow"/>
          </a:ln>
          <a:effectLst/>
        </p:spPr>
      </p:cxnSp>
      <p:sp>
        <p:nvSpPr>
          <p:cNvPr id="21" name="TextBox 20"/>
          <p:cNvSpPr txBox="1"/>
          <p:nvPr/>
        </p:nvSpPr>
        <p:spPr>
          <a:xfrm>
            <a:off x="2842903" y="1808817"/>
            <a:ext cx="4537095" cy="789461"/>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矩形 21"/>
          <p:cNvSpPr/>
          <p:nvPr/>
        </p:nvSpPr>
        <p:spPr>
          <a:xfrm>
            <a:off x="2680864" y="2941223"/>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矩形 22"/>
          <p:cNvSpPr/>
          <p:nvPr/>
        </p:nvSpPr>
        <p:spPr>
          <a:xfrm>
            <a:off x="3304832" y="2780925"/>
            <a:ext cx="3515183" cy="347663"/>
          </a:xfrm>
          <a:prstGeom prst="rect">
            <a:avLst/>
          </a:prstGeom>
          <a:solidFill>
            <a:srgbClr val="C00000"/>
          </a:solidFill>
          <a:ln w="25400" cap="flat" cmpd="sng" algn="ctr">
            <a:no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4" name="TextBox 23"/>
          <p:cNvSpPr txBox="1"/>
          <p:nvPr/>
        </p:nvSpPr>
        <p:spPr>
          <a:xfrm>
            <a:off x="2842903" y="3158968"/>
            <a:ext cx="4537095" cy="789447"/>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
        <p:nvSpPr>
          <p:cNvPr id="25" name="矩形 24"/>
          <p:cNvSpPr/>
          <p:nvPr/>
        </p:nvSpPr>
        <p:spPr>
          <a:xfrm>
            <a:off x="2680864" y="4291373"/>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6" name="矩形 25"/>
          <p:cNvSpPr/>
          <p:nvPr/>
        </p:nvSpPr>
        <p:spPr>
          <a:xfrm>
            <a:off x="3304832" y="4131075"/>
            <a:ext cx="3515183" cy="347663"/>
          </a:xfrm>
          <a:prstGeom prst="rect">
            <a:avLst/>
          </a:prstGeom>
          <a:solidFill>
            <a:srgbClr val="FF0000"/>
          </a:solidFill>
          <a:ln w="25400" cap="flat" cmpd="sng" algn="ctr">
            <a:no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7" name="TextBox 26"/>
          <p:cNvSpPr txBox="1"/>
          <p:nvPr/>
        </p:nvSpPr>
        <p:spPr>
          <a:xfrm>
            <a:off x="2842903" y="4509118"/>
            <a:ext cx="4537095" cy="789447"/>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412475717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outVertical)">
                                          <p:cBhvr>
                                            <p:cTn id="21" dur="500"/>
                                            <p:tgtEl>
                                              <p:spTgt spid="16"/>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14:bounceEnd="50000">
                                          <p:cBhvr additive="base">
                                            <p:cTn id="25" dur="5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1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21"/>
                                            </p:tgtEl>
                                            <p:attrNameLst>
                                              <p:attrName>style.visibility</p:attrName>
                                            </p:attrNameLst>
                                          </p:cBhvr>
                                          <p:to>
                                            <p:strVal val="visible"/>
                                          </p:to>
                                        </p:set>
                                        <p:animEffect transition="in" filter="wipe(left)">
                                          <p:cBhvr>
                                            <p:cTn id="30" dur="100"/>
                                            <p:tgtEl>
                                              <p:spTgt spid="2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21"/>
                                            </p:tgtEl>
                                          </p:cBhvr>
                                          <p:to x="80000" y="100000"/>
                                        </p:animScale>
                                        <p:anim by="(#ppt_w*0.10)" calcmode="lin" valueType="num">
                                          <p:cBhvr>
                                            <p:cTn id="33" dur="50" autoRev="1" fill="hold">
                                              <p:stCondLst>
                                                <p:cond delay="0"/>
                                              </p:stCondLst>
                                            </p:cTn>
                                            <p:tgtEl>
                                              <p:spTgt spid="21"/>
                                            </p:tgtEl>
                                            <p:attrNameLst>
                                              <p:attrName>ppt_x</p:attrName>
                                            </p:attrNameLst>
                                          </p:cBhvr>
                                        </p:anim>
                                        <p:anim by="(-#ppt_w*0.10)" calcmode="lin" valueType="num">
                                          <p:cBhvr>
                                            <p:cTn id="34" dur="50" autoRev="1" fill="hold">
                                              <p:stCondLst>
                                                <p:cond delay="0"/>
                                              </p:stCondLst>
                                            </p:cTn>
                                            <p:tgtEl>
                                              <p:spTgt spid="21"/>
                                            </p:tgtEl>
                                            <p:attrNameLst>
                                              <p:attrName>ppt_y</p:attrName>
                                            </p:attrNameLst>
                                          </p:cBhvr>
                                        </p:anim>
                                        <p:animRot by="-480000">
                                          <p:cBhvr>
                                            <p:cTn id="35" dur="50" autoRev="1" fill="hold">
                                              <p:stCondLst>
                                                <p:cond delay="0"/>
                                              </p:stCondLst>
                                            </p:cTn>
                                            <p:tgtEl>
                                              <p:spTgt spid="21"/>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arn(outVertical)">
                                          <p:cBhvr>
                                            <p:cTn id="39" dur="500"/>
                                            <p:tgtEl>
                                              <p:spTgt spid="23"/>
                                            </p:tgtEl>
                                          </p:cBhvr>
                                        </p:animEffect>
                                      </p:childTnLst>
                                    </p:cTn>
                                  </p:par>
                                </p:childTnLst>
                              </p:cTn>
                            </p:par>
                            <p:par>
                              <p:cTn id="40" fill="hold">
                                <p:stCondLst>
                                  <p:cond delay="46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14:bounceEnd="50000">
                                          <p:cBhvr additive="base">
                                            <p:cTn id="43"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24"/>
                                            </p:tgtEl>
                                            <p:attrNameLst>
                                              <p:attrName>style.visibility</p:attrName>
                                            </p:attrNameLst>
                                          </p:cBhvr>
                                          <p:to>
                                            <p:strVal val="visible"/>
                                          </p:to>
                                        </p:set>
                                        <p:animEffect transition="in" filter="wipe(left)">
                                          <p:cBhvr>
                                            <p:cTn id="48" dur="100"/>
                                            <p:tgtEl>
                                              <p:spTgt spid="2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24"/>
                                            </p:tgtEl>
                                          </p:cBhvr>
                                          <p:to x="80000" y="100000"/>
                                        </p:animScale>
                                        <p:anim by="(#ppt_w*0.10)" calcmode="lin" valueType="num">
                                          <p:cBhvr>
                                            <p:cTn id="51" dur="50" autoRev="1" fill="hold">
                                              <p:stCondLst>
                                                <p:cond delay="0"/>
                                              </p:stCondLst>
                                            </p:cTn>
                                            <p:tgtEl>
                                              <p:spTgt spid="24"/>
                                            </p:tgtEl>
                                            <p:attrNameLst>
                                              <p:attrName>ppt_x</p:attrName>
                                            </p:attrNameLst>
                                          </p:cBhvr>
                                        </p:anim>
                                        <p:anim by="(-#ppt_w*0.10)" calcmode="lin" valueType="num">
                                          <p:cBhvr>
                                            <p:cTn id="52" dur="50" autoRev="1" fill="hold">
                                              <p:stCondLst>
                                                <p:cond delay="0"/>
                                              </p:stCondLst>
                                            </p:cTn>
                                            <p:tgtEl>
                                              <p:spTgt spid="24"/>
                                            </p:tgtEl>
                                            <p:attrNameLst>
                                              <p:attrName>ppt_y</p:attrName>
                                            </p:attrNameLst>
                                          </p:cBhvr>
                                        </p:anim>
                                        <p:animRot by="-480000">
                                          <p:cBhvr>
                                            <p:cTn id="53" dur="50" autoRev="1" fill="hold">
                                              <p:stCondLst>
                                                <p:cond delay="0"/>
                                              </p:stCondLst>
                                            </p:cTn>
                                            <p:tgtEl>
                                              <p:spTgt spid="24"/>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arn(outVertical)">
                                          <p:cBhvr>
                                            <p:cTn id="57" dur="500"/>
                                            <p:tgtEl>
                                              <p:spTgt spid="26"/>
                                            </p:tgtEl>
                                          </p:cBhvr>
                                        </p:animEffect>
                                      </p:childTnLst>
                                    </p:cTn>
                                  </p:par>
                                </p:childTnLst>
                              </p:cTn>
                            </p:par>
                            <p:par>
                              <p:cTn id="58" fill="hold">
                                <p:stCondLst>
                                  <p:cond delay="77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14:bounceEnd="50000">
                                          <p:cBhvr additive="base">
                                            <p:cTn id="61" dur="5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25"/>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27"/>
                                            </p:tgtEl>
                                            <p:attrNameLst>
                                              <p:attrName>style.visibility</p:attrName>
                                            </p:attrNameLst>
                                          </p:cBhvr>
                                          <p:to>
                                            <p:strVal val="visible"/>
                                          </p:to>
                                        </p:set>
                                        <p:animEffect transition="in" filter="wipe(left)">
                                          <p:cBhvr>
                                            <p:cTn id="66" dur="100"/>
                                            <p:tgtEl>
                                              <p:spTgt spid="2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27"/>
                                            </p:tgtEl>
                                          </p:cBhvr>
                                          <p:to x="80000" y="100000"/>
                                        </p:animScale>
                                        <p:anim by="(#ppt_w*0.10)" calcmode="lin" valueType="num">
                                          <p:cBhvr>
                                            <p:cTn id="69" dur="50" autoRev="1" fill="hold">
                                              <p:stCondLst>
                                                <p:cond delay="0"/>
                                              </p:stCondLst>
                                            </p:cTn>
                                            <p:tgtEl>
                                              <p:spTgt spid="27"/>
                                            </p:tgtEl>
                                            <p:attrNameLst>
                                              <p:attrName>ppt_x</p:attrName>
                                            </p:attrNameLst>
                                          </p:cBhvr>
                                        </p:anim>
                                        <p:anim by="(-#ppt_w*0.10)" calcmode="lin" valueType="num">
                                          <p:cBhvr>
                                            <p:cTn id="70" dur="50" autoRev="1" fill="hold">
                                              <p:stCondLst>
                                                <p:cond delay="0"/>
                                              </p:stCondLst>
                                            </p:cTn>
                                            <p:tgtEl>
                                              <p:spTgt spid="27"/>
                                            </p:tgtEl>
                                            <p:attrNameLst>
                                              <p:attrName>ppt_y</p:attrName>
                                            </p:attrNameLst>
                                          </p:cBhvr>
                                        </p:anim>
                                        <p:animRot by="-480000">
                                          <p:cBhvr>
                                            <p:cTn id="71" dur="50"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p:bldP spid="21" grpId="1"/>
          <p:bldP spid="22" grpId="0" animBg="1"/>
          <p:bldP spid="23" grpId="0" animBg="1"/>
          <p:bldP spid="24" grpId="0"/>
          <p:bldP spid="24" grpId="1"/>
          <p:bldP spid="25" grpId="0" animBg="1"/>
          <p:bldP spid="26" grpId="0" animBg="1"/>
          <p:bldP spid="27" grpId="0"/>
          <p:bldP spid="27"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outVertical)">
                                          <p:cBhvr>
                                            <p:cTn id="21" dur="500"/>
                                            <p:tgtEl>
                                              <p:spTgt spid="16"/>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21"/>
                                            </p:tgtEl>
                                            <p:attrNameLst>
                                              <p:attrName>style.visibility</p:attrName>
                                            </p:attrNameLst>
                                          </p:cBhvr>
                                          <p:to>
                                            <p:strVal val="visible"/>
                                          </p:to>
                                        </p:set>
                                        <p:animEffect transition="in" filter="wipe(left)">
                                          <p:cBhvr>
                                            <p:cTn id="30" dur="100"/>
                                            <p:tgtEl>
                                              <p:spTgt spid="2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21"/>
                                            </p:tgtEl>
                                          </p:cBhvr>
                                          <p:to x="80000" y="100000"/>
                                        </p:animScale>
                                        <p:anim by="(#ppt_w*0.10)" calcmode="lin" valueType="num">
                                          <p:cBhvr>
                                            <p:cTn id="33" dur="50" autoRev="1" fill="hold">
                                              <p:stCondLst>
                                                <p:cond delay="0"/>
                                              </p:stCondLst>
                                            </p:cTn>
                                            <p:tgtEl>
                                              <p:spTgt spid="21"/>
                                            </p:tgtEl>
                                            <p:attrNameLst>
                                              <p:attrName>ppt_x</p:attrName>
                                            </p:attrNameLst>
                                          </p:cBhvr>
                                        </p:anim>
                                        <p:anim by="(-#ppt_w*0.10)" calcmode="lin" valueType="num">
                                          <p:cBhvr>
                                            <p:cTn id="34" dur="50" autoRev="1" fill="hold">
                                              <p:stCondLst>
                                                <p:cond delay="0"/>
                                              </p:stCondLst>
                                            </p:cTn>
                                            <p:tgtEl>
                                              <p:spTgt spid="21"/>
                                            </p:tgtEl>
                                            <p:attrNameLst>
                                              <p:attrName>ppt_y</p:attrName>
                                            </p:attrNameLst>
                                          </p:cBhvr>
                                        </p:anim>
                                        <p:animRot by="-480000">
                                          <p:cBhvr>
                                            <p:cTn id="35" dur="50" autoRev="1" fill="hold">
                                              <p:stCondLst>
                                                <p:cond delay="0"/>
                                              </p:stCondLst>
                                            </p:cTn>
                                            <p:tgtEl>
                                              <p:spTgt spid="21"/>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arn(outVertical)">
                                          <p:cBhvr>
                                            <p:cTn id="39" dur="500"/>
                                            <p:tgtEl>
                                              <p:spTgt spid="23"/>
                                            </p:tgtEl>
                                          </p:cBhvr>
                                        </p:animEffect>
                                      </p:childTnLst>
                                    </p:cTn>
                                  </p:par>
                                </p:childTnLst>
                              </p:cTn>
                            </p:par>
                            <p:par>
                              <p:cTn id="40" fill="hold">
                                <p:stCondLst>
                                  <p:cond delay="4610"/>
                                </p:stCondLst>
                                <p:childTnLst>
                                  <p:par>
                                    <p:cTn id="41" presetID="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24"/>
                                            </p:tgtEl>
                                            <p:attrNameLst>
                                              <p:attrName>style.visibility</p:attrName>
                                            </p:attrNameLst>
                                          </p:cBhvr>
                                          <p:to>
                                            <p:strVal val="visible"/>
                                          </p:to>
                                        </p:set>
                                        <p:animEffect transition="in" filter="wipe(left)">
                                          <p:cBhvr>
                                            <p:cTn id="48" dur="100"/>
                                            <p:tgtEl>
                                              <p:spTgt spid="2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24"/>
                                            </p:tgtEl>
                                          </p:cBhvr>
                                          <p:to x="80000" y="100000"/>
                                        </p:animScale>
                                        <p:anim by="(#ppt_w*0.10)" calcmode="lin" valueType="num">
                                          <p:cBhvr>
                                            <p:cTn id="51" dur="50" autoRev="1" fill="hold">
                                              <p:stCondLst>
                                                <p:cond delay="0"/>
                                              </p:stCondLst>
                                            </p:cTn>
                                            <p:tgtEl>
                                              <p:spTgt spid="24"/>
                                            </p:tgtEl>
                                            <p:attrNameLst>
                                              <p:attrName>ppt_x</p:attrName>
                                            </p:attrNameLst>
                                          </p:cBhvr>
                                        </p:anim>
                                        <p:anim by="(-#ppt_w*0.10)" calcmode="lin" valueType="num">
                                          <p:cBhvr>
                                            <p:cTn id="52" dur="50" autoRev="1" fill="hold">
                                              <p:stCondLst>
                                                <p:cond delay="0"/>
                                              </p:stCondLst>
                                            </p:cTn>
                                            <p:tgtEl>
                                              <p:spTgt spid="24"/>
                                            </p:tgtEl>
                                            <p:attrNameLst>
                                              <p:attrName>ppt_y</p:attrName>
                                            </p:attrNameLst>
                                          </p:cBhvr>
                                        </p:anim>
                                        <p:animRot by="-480000">
                                          <p:cBhvr>
                                            <p:cTn id="53" dur="50" autoRev="1" fill="hold">
                                              <p:stCondLst>
                                                <p:cond delay="0"/>
                                              </p:stCondLst>
                                            </p:cTn>
                                            <p:tgtEl>
                                              <p:spTgt spid="24"/>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arn(outVertical)">
                                          <p:cBhvr>
                                            <p:cTn id="57" dur="500"/>
                                            <p:tgtEl>
                                              <p:spTgt spid="26"/>
                                            </p:tgtEl>
                                          </p:cBhvr>
                                        </p:animEffect>
                                      </p:childTnLst>
                                    </p:cTn>
                                  </p:par>
                                </p:childTnLst>
                              </p:cTn>
                            </p:par>
                            <p:par>
                              <p:cTn id="58" fill="hold">
                                <p:stCondLst>
                                  <p:cond delay="7720"/>
                                </p:stCondLst>
                                <p:childTnLst>
                                  <p:par>
                                    <p:cTn id="59" presetID="2" presetClass="entr" presetSubtype="1"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27"/>
                                            </p:tgtEl>
                                            <p:attrNameLst>
                                              <p:attrName>style.visibility</p:attrName>
                                            </p:attrNameLst>
                                          </p:cBhvr>
                                          <p:to>
                                            <p:strVal val="visible"/>
                                          </p:to>
                                        </p:set>
                                        <p:animEffect transition="in" filter="wipe(left)">
                                          <p:cBhvr>
                                            <p:cTn id="66" dur="100"/>
                                            <p:tgtEl>
                                              <p:spTgt spid="2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27"/>
                                            </p:tgtEl>
                                          </p:cBhvr>
                                          <p:to x="80000" y="100000"/>
                                        </p:animScale>
                                        <p:anim by="(#ppt_w*0.10)" calcmode="lin" valueType="num">
                                          <p:cBhvr>
                                            <p:cTn id="69" dur="50" autoRev="1" fill="hold">
                                              <p:stCondLst>
                                                <p:cond delay="0"/>
                                              </p:stCondLst>
                                            </p:cTn>
                                            <p:tgtEl>
                                              <p:spTgt spid="27"/>
                                            </p:tgtEl>
                                            <p:attrNameLst>
                                              <p:attrName>ppt_x</p:attrName>
                                            </p:attrNameLst>
                                          </p:cBhvr>
                                        </p:anim>
                                        <p:anim by="(-#ppt_w*0.10)" calcmode="lin" valueType="num">
                                          <p:cBhvr>
                                            <p:cTn id="70" dur="50" autoRev="1" fill="hold">
                                              <p:stCondLst>
                                                <p:cond delay="0"/>
                                              </p:stCondLst>
                                            </p:cTn>
                                            <p:tgtEl>
                                              <p:spTgt spid="27"/>
                                            </p:tgtEl>
                                            <p:attrNameLst>
                                              <p:attrName>ppt_y</p:attrName>
                                            </p:attrNameLst>
                                          </p:cBhvr>
                                        </p:anim>
                                        <p:animRot by="-480000">
                                          <p:cBhvr>
                                            <p:cTn id="71" dur="50"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p:bldP spid="21" grpId="1"/>
          <p:bldP spid="22" grpId="0" animBg="1"/>
          <p:bldP spid="23" grpId="0" animBg="1"/>
          <p:bldP spid="24" grpId="0"/>
          <p:bldP spid="24" grpId="1"/>
          <p:bldP spid="25" grpId="0" animBg="1"/>
          <p:bldP spid="26" grpId="0" animBg="1"/>
          <p:bldP spid="27" grpId="0"/>
          <p:bldP spid="27" grpId="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1242651" y="4880193"/>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来源一</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1" name="TextBox 50"/>
          <p:cNvSpPr txBox="1"/>
          <p:nvPr/>
        </p:nvSpPr>
        <p:spPr>
          <a:xfrm>
            <a:off x="888055" y="4369894"/>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2" name="TextBox 51"/>
          <p:cNvSpPr txBox="1"/>
          <p:nvPr/>
        </p:nvSpPr>
        <p:spPr>
          <a:xfrm>
            <a:off x="2368604" y="4880193"/>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来源二</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3" name="TextBox 52"/>
          <p:cNvSpPr txBox="1"/>
          <p:nvPr/>
        </p:nvSpPr>
        <p:spPr>
          <a:xfrm>
            <a:off x="3479317" y="4880193"/>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来源三</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4" name="TextBox 53"/>
          <p:cNvSpPr txBox="1"/>
          <p:nvPr/>
        </p:nvSpPr>
        <p:spPr>
          <a:xfrm>
            <a:off x="4590031" y="4880193"/>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收入来源</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四</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5" name="TextBox 54"/>
          <p:cNvSpPr txBox="1"/>
          <p:nvPr/>
        </p:nvSpPr>
        <p:spPr>
          <a:xfrm>
            <a:off x="888055" y="4000853"/>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6" name="TextBox 55"/>
          <p:cNvSpPr txBox="1"/>
          <p:nvPr/>
        </p:nvSpPr>
        <p:spPr>
          <a:xfrm>
            <a:off x="888055" y="3631812"/>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300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7" name="TextBox 56"/>
          <p:cNvSpPr txBox="1"/>
          <p:nvPr/>
        </p:nvSpPr>
        <p:spPr>
          <a:xfrm>
            <a:off x="888055" y="3262771"/>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400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8" name="TextBox 57"/>
          <p:cNvSpPr txBox="1"/>
          <p:nvPr/>
        </p:nvSpPr>
        <p:spPr>
          <a:xfrm>
            <a:off x="888055" y="2893730"/>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500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9" name="TextBox 58"/>
          <p:cNvSpPr txBox="1"/>
          <p:nvPr/>
        </p:nvSpPr>
        <p:spPr>
          <a:xfrm>
            <a:off x="888055" y="2524689"/>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600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60" name="TextBox 59"/>
          <p:cNvSpPr txBox="1"/>
          <p:nvPr/>
        </p:nvSpPr>
        <p:spPr>
          <a:xfrm>
            <a:off x="888055" y="2149405"/>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700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61" name="组合 60"/>
          <p:cNvGrpSpPr/>
          <p:nvPr/>
        </p:nvGrpSpPr>
        <p:grpSpPr>
          <a:xfrm>
            <a:off x="1176087" y="1855857"/>
            <a:ext cx="4464496" cy="2952328"/>
            <a:chOff x="1126939" y="1350372"/>
            <a:chExt cx="4464496" cy="2952328"/>
          </a:xfrm>
        </p:grpSpPr>
        <p:cxnSp>
          <p:nvCxnSpPr>
            <p:cNvPr id="62" name="直接连接符 61"/>
            <p:cNvCxnSpPr/>
            <p:nvPr/>
          </p:nvCxnSpPr>
          <p:spPr>
            <a:xfrm>
              <a:off x="1126939" y="4302700"/>
              <a:ext cx="4464496" cy="0"/>
            </a:xfrm>
            <a:prstGeom prst="line">
              <a:avLst/>
            </a:prstGeom>
            <a:noFill/>
            <a:ln w="6350" cap="flat" cmpd="sng" algn="ctr">
              <a:solidFill>
                <a:sysClr val="window" lastClr="FFFFFF">
                  <a:lumMod val="65000"/>
                </a:sysClr>
              </a:solidFill>
              <a:prstDash val="solid"/>
            </a:ln>
            <a:effectLst/>
          </p:spPr>
        </p:cxnSp>
        <p:cxnSp>
          <p:nvCxnSpPr>
            <p:cNvPr id="63" name="直接连接符 62"/>
            <p:cNvCxnSpPr/>
            <p:nvPr/>
          </p:nvCxnSpPr>
          <p:spPr>
            <a:xfrm>
              <a:off x="1126939" y="3933659"/>
              <a:ext cx="4464496" cy="0"/>
            </a:xfrm>
            <a:prstGeom prst="line">
              <a:avLst/>
            </a:prstGeom>
            <a:noFill/>
            <a:ln w="6350" cap="flat" cmpd="sng" algn="ctr">
              <a:solidFill>
                <a:sysClr val="window" lastClr="FFFFFF">
                  <a:lumMod val="65000"/>
                </a:sysClr>
              </a:solidFill>
              <a:prstDash val="solid"/>
            </a:ln>
            <a:effectLst/>
          </p:spPr>
        </p:cxnSp>
        <p:cxnSp>
          <p:nvCxnSpPr>
            <p:cNvPr id="64" name="直接连接符 63"/>
            <p:cNvCxnSpPr/>
            <p:nvPr/>
          </p:nvCxnSpPr>
          <p:spPr>
            <a:xfrm>
              <a:off x="1126939" y="3564618"/>
              <a:ext cx="4464496" cy="0"/>
            </a:xfrm>
            <a:prstGeom prst="line">
              <a:avLst/>
            </a:prstGeom>
            <a:noFill/>
            <a:ln w="6350" cap="flat" cmpd="sng" algn="ctr">
              <a:solidFill>
                <a:sysClr val="window" lastClr="FFFFFF">
                  <a:lumMod val="65000"/>
                </a:sysClr>
              </a:solidFill>
              <a:prstDash val="solid"/>
            </a:ln>
            <a:effectLst/>
          </p:spPr>
        </p:cxnSp>
        <p:cxnSp>
          <p:nvCxnSpPr>
            <p:cNvPr id="65" name="直接连接符 64"/>
            <p:cNvCxnSpPr/>
            <p:nvPr/>
          </p:nvCxnSpPr>
          <p:spPr>
            <a:xfrm>
              <a:off x="1126939" y="3195577"/>
              <a:ext cx="4464496" cy="0"/>
            </a:xfrm>
            <a:prstGeom prst="line">
              <a:avLst/>
            </a:prstGeom>
            <a:noFill/>
            <a:ln w="6350" cap="flat" cmpd="sng" algn="ctr">
              <a:solidFill>
                <a:sysClr val="window" lastClr="FFFFFF">
                  <a:lumMod val="65000"/>
                </a:sysClr>
              </a:solidFill>
              <a:prstDash val="solid"/>
            </a:ln>
            <a:effectLst/>
          </p:spPr>
        </p:cxnSp>
        <p:cxnSp>
          <p:nvCxnSpPr>
            <p:cNvPr id="66" name="直接连接符 65"/>
            <p:cNvCxnSpPr/>
            <p:nvPr/>
          </p:nvCxnSpPr>
          <p:spPr>
            <a:xfrm>
              <a:off x="1126939" y="2826536"/>
              <a:ext cx="4464496" cy="0"/>
            </a:xfrm>
            <a:prstGeom prst="line">
              <a:avLst/>
            </a:prstGeom>
            <a:noFill/>
            <a:ln w="6350" cap="flat" cmpd="sng" algn="ctr">
              <a:solidFill>
                <a:sysClr val="window" lastClr="FFFFFF">
                  <a:lumMod val="65000"/>
                </a:sysClr>
              </a:solidFill>
              <a:prstDash val="solid"/>
            </a:ln>
            <a:effectLst/>
          </p:spPr>
        </p:cxnSp>
        <p:cxnSp>
          <p:nvCxnSpPr>
            <p:cNvPr id="67" name="直接连接符 66"/>
            <p:cNvCxnSpPr/>
            <p:nvPr/>
          </p:nvCxnSpPr>
          <p:spPr>
            <a:xfrm>
              <a:off x="1126939" y="2457495"/>
              <a:ext cx="4464496" cy="0"/>
            </a:xfrm>
            <a:prstGeom prst="line">
              <a:avLst/>
            </a:prstGeom>
            <a:noFill/>
            <a:ln w="6350" cap="flat" cmpd="sng" algn="ctr">
              <a:solidFill>
                <a:sysClr val="window" lastClr="FFFFFF">
                  <a:lumMod val="65000"/>
                </a:sysClr>
              </a:solidFill>
              <a:prstDash val="solid"/>
            </a:ln>
            <a:effectLst/>
          </p:spPr>
        </p:cxnSp>
        <p:cxnSp>
          <p:nvCxnSpPr>
            <p:cNvPr id="68" name="直接连接符 67"/>
            <p:cNvCxnSpPr/>
            <p:nvPr/>
          </p:nvCxnSpPr>
          <p:spPr>
            <a:xfrm>
              <a:off x="1126939" y="2088454"/>
              <a:ext cx="4464496" cy="0"/>
            </a:xfrm>
            <a:prstGeom prst="line">
              <a:avLst/>
            </a:prstGeom>
            <a:noFill/>
            <a:ln w="6350" cap="flat" cmpd="sng" algn="ctr">
              <a:solidFill>
                <a:sysClr val="window" lastClr="FFFFFF">
                  <a:lumMod val="65000"/>
                </a:sysClr>
              </a:solidFill>
              <a:prstDash val="solid"/>
            </a:ln>
            <a:effectLst/>
          </p:spPr>
        </p:cxnSp>
        <p:cxnSp>
          <p:nvCxnSpPr>
            <p:cNvPr id="69" name="直接连接符 68"/>
            <p:cNvCxnSpPr/>
            <p:nvPr/>
          </p:nvCxnSpPr>
          <p:spPr>
            <a:xfrm>
              <a:off x="1126939" y="1719413"/>
              <a:ext cx="4464496" cy="0"/>
            </a:xfrm>
            <a:prstGeom prst="line">
              <a:avLst/>
            </a:prstGeom>
            <a:noFill/>
            <a:ln w="6350" cap="flat" cmpd="sng" algn="ctr">
              <a:solidFill>
                <a:sysClr val="window" lastClr="FFFFFF">
                  <a:lumMod val="65000"/>
                </a:sysClr>
              </a:solidFill>
              <a:prstDash val="solid"/>
            </a:ln>
            <a:effectLst/>
          </p:spPr>
        </p:cxnSp>
        <p:cxnSp>
          <p:nvCxnSpPr>
            <p:cNvPr id="70" name="直接连接符 69"/>
            <p:cNvCxnSpPr/>
            <p:nvPr/>
          </p:nvCxnSpPr>
          <p:spPr>
            <a:xfrm>
              <a:off x="1126939" y="1350372"/>
              <a:ext cx="4464496" cy="0"/>
            </a:xfrm>
            <a:prstGeom prst="line">
              <a:avLst/>
            </a:prstGeom>
            <a:noFill/>
            <a:ln w="6350" cap="flat" cmpd="sng" algn="ctr">
              <a:solidFill>
                <a:sysClr val="window" lastClr="FFFFFF">
                  <a:lumMod val="65000"/>
                </a:sysClr>
              </a:solidFill>
              <a:prstDash val="solid"/>
            </a:ln>
            <a:effectLst/>
          </p:spPr>
        </p:cxnSp>
      </p:grpSp>
      <p:sp>
        <p:nvSpPr>
          <p:cNvPr id="71" name="TextBox 70"/>
          <p:cNvSpPr txBox="1"/>
          <p:nvPr/>
        </p:nvSpPr>
        <p:spPr>
          <a:xfrm>
            <a:off x="888055" y="1786607"/>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800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2" name="TextBox 71"/>
          <p:cNvSpPr txBox="1"/>
          <p:nvPr/>
        </p:nvSpPr>
        <p:spPr>
          <a:xfrm>
            <a:off x="888055" y="4738935"/>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3" name="矩形 72"/>
          <p:cNvSpPr/>
          <p:nvPr/>
        </p:nvSpPr>
        <p:spPr>
          <a:xfrm>
            <a:off x="1436921" y="2224898"/>
            <a:ext cx="648072" cy="2583289"/>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74" name="矩形 73"/>
          <p:cNvSpPr/>
          <p:nvPr/>
        </p:nvSpPr>
        <p:spPr>
          <a:xfrm>
            <a:off x="1436921" y="2405650"/>
            <a:ext cx="648072" cy="2402538"/>
          </a:xfrm>
          <a:prstGeom prst="rect">
            <a:avLst/>
          </a:prstGeom>
          <a:solidFill>
            <a:srgbClr val="C0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75" name="矩形 74"/>
          <p:cNvSpPr/>
          <p:nvPr/>
        </p:nvSpPr>
        <p:spPr>
          <a:xfrm>
            <a:off x="2537773" y="2962981"/>
            <a:ext cx="648072" cy="184520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76" name="矩形 75"/>
          <p:cNvSpPr/>
          <p:nvPr/>
        </p:nvSpPr>
        <p:spPr>
          <a:xfrm>
            <a:off x="2537773" y="3262772"/>
            <a:ext cx="648072" cy="1545416"/>
          </a:xfrm>
          <a:prstGeom prst="rect">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77" name="矩形 76"/>
          <p:cNvSpPr/>
          <p:nvPr/>
        </p:nvSpPr>
        <p:spPr>
          <a:xfrm>
            <a:off x="3648486" y="3516542"/>
            <a:ext cx="648072" cy="1291644"/>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78" name="矩形 77"/>
          <p:cNvSpPr/>
          <p:nvPr/>
        </p:nvSpPr>
        <p:spPr>
          <a:xfrm>
            <a:off x="3648486" y="4000853"/>
            <a:ext cx="648072" cy="807333"/>
          </a:xfrm>
          <a:prstGeom prst="rect">
            <a:avLst/>
          </a:prstGeom>
          <a:solidFill>
            <a:srgbClr val="C0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79" name="矩形 78"/>
          <p:cNvSpPr/>
          <p:nvPr/>
        </p:nvSpPr>
        <p:spPr>
          <a:xfrm>
            <a:off x="4765164" y="3701063"/>
            <a:ext cx="648072" cy="1107124"/>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80" name="矩形 79"/>
          <p:cNvSpPr/>
          <p:nvPr/>
        </p:nvSpPr>
        <p:spPr>
          <a:xfrm>
            <a:off x="4765164" y="3941331"/>
            <a:ext cx="648072" cy="866855"/>
          </a:xfrm>
          <a:prstGeom prst="rect">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81" name="TextBox 80"/>
          <p:cNvSpPr txBox="1"/>
          <p:nvPr/>
        </p:nvSpPr>
        <p:spPr>
          <a:xfrm>
            <a:off x="6084168" y="2213139"/>
            <a:ext cx="2448272" cy="1015663"/>
          </a:xfrm>
          <a:prstGeom prst="rect">
            <a:avLst/>
          </a:prstGeom>
          <a:noFill/>
        </p:spPr>
        <p:txBody>
          <a:bodyPr wrap="square" lIns="0" tIns="0" rIns="0" bIns="0" rtlCol="0">
            <a:spAutoFit/>
          </a:bodyPr>
          <a:lstStyle/>
          <a:p>
            <a:pPr marL="0" marR="0" lvl="0" indent="0" algn="just" defTabSz="816337"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       点击</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输入简要文字解说，解说文字尽量概括精炼，不用多余的文字修饰，简洁精准的 解说所提炼的核心概念</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点击输入简要文字解说，解说文字尽量概括精炼，不用多余的文字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2" name="TextBox 81"/>
          <p:cNvSpPr txBox="1"/>
          <p:nvPr/>
        </p:nvSpPr>
        <p:spPr>
          <a:xfrm>
            <a:off x="6084168" y="1728885"/>
            <a:ext cx="2059343" cy="307777"/>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点击输入标题文本</a:t>
            </a:r>
            <a:endPar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3" name="TextBox 82"/>
          <p:cNvSpPr txBox="1"/>
          <p:nvPr/>
        </p:nvSpPr>
        <p:spPr>
          <a:xfrm>
            <a:off x="6061308" y="3623682"/>
            <a:ext cx="2275367" cy="461665"/>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18,888,666</a:t>
            </a:r>
            <a:endParaRPr kumimoji="0" lang="zh-CN" altLang="en-US" sz="3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4" name="TextBox 83"/>
          <p:cNvSpPr txBox="1"/>
          <p:nvPr/>
        </p:nvSpPr>
        <p:spPr>
          <a:xfrm>
            <a:off x="6084168" y="3386518"/>
            <a:ext cx="1440160" cy="215444"/>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全年总额：</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5" name="TextBox 84"/>
          <p:cNvSpPr txBox="1"/>
          <p:nvPr/>
        </p:nvSpPr>
        <p:spPr>
          <a:xfrm>
            <a:off x="6095069" y="4533717"/>
            <a:ext cx="634928" cy="215444"/>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毛利润</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6" name="TextBox 85"/>
          <p:cNvSpPr txBox="1"/>
          <p:nvPr/>
        </p:nvSpPr>
        <p:spPr>
          <a:xfrm>
            <a:off x="6095069" y="4878015"/>
            <a:ext cx="634928" cy="215444"/>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纯利润</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7" name="TextBox 9"/>
          <p:cNvSpPr txBox="1">
            <a:spLocks noChangeArrowheads="1"/>
          </p:cNvSpPr>
          <p:nvPr/>
        </p:nvSpPr>
        <p:spPr bwMode="auto">
          <a:xfrm>
            <a:off x="3706571" y="3237579"/>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500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8" name="TextBox 9"/>
          <p:cNvSpPr txBox="1">
            <a:spLocks noChangeArrowheads="1"/>
          </p:cNvSpPr>
          <p:nvPr/>
        </p:nvSpPr>
        <p:spPr bwMode="auto">
          <a:xfrm>
            <a:off x="2587695" y="2702387"/>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600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9" name="TextBox 9"/>
          <p:cNvSpPr txBox="1">
            <a:spLocks noChangeArrowheads="1"/>
          </p:cNvSpPr>
          <p:nvPr/>
        </p:nvSpPr>
        <p:spPr bwMode="auto">
          <a:xfrm>
            <a:off x="4811912" y="3446959"/>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300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90" name="TextBox 89"/>
          <p:cNvSpPr txBox="1"/>
          <p:nvPr/>
        </p:nvSpPr>
        <p:spPr>
          <a:xfrm>
            <a:off x="714128" y="4903276"/>
            <a:ext cx="528523" cy="230832"/>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（万元）</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91" name="TextBox 9"/>
          <p:cNvSpPr txBox="1">
            <a:spLocks noChangeArrowheads="1"/>
          </p:cNvSpPr>
          <p:nvPr/>
        </p:nvSpPr>
        <p:spPr bwMode="auto">
          <a:xfrm>
            <a:off x="1542148" y="2501171"/>
            <a:ext cx="4376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650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2" name="TextBox 9"/>
          <p:cNvSpPr txBox="1">
            <a:spLocks noChangeArrowheads="1"/>
          </p:cNvSpPr>
          <p:nvPr/>
        </p:nvSpPr>
        <p:spPr bwMode="auto">
          <a:xfrm>
            <a:off x="2650211" y="3341779"/>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420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3" name="TextBox 9"/>
          <p:cNvSpPr txBox="1">
            <a:spLocks noChangeArrowheads="1"/>
          </p:cNvSpPr>
          <p:nvPr/>
        </p:nvSpPr>
        <p:spPr bwMode="auto">
          <a:xfrm>
            <a:off x="3760924" y="4070103"/>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4" name="TextBox 9"/>
          <p:cNvSpPr txBox="1">
            <a:spLocks noChangeArrowheads="1"/>
          </p:cNvSpPr>
          <p:nvPr/>
        </p:nvSpPr>
        <p:spPr bwMode="auto">
          <a:xfrm>
            <a:off x="4854301" y="4047019"/>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240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5" name="矩形 94"/>
          <p:cNvSpPr/>
          <p:nvPr/>
        </p:nvSpPr>
        <p:spPr>
          <a:xfrm>
            <a:off x="6729997" y="4559712"/>
            <a:ext cx="383842" cy="184374"/>
          </a:xfrm>
          <a:prstGeom prst="rect">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6" name="矩形 95"/>
          <p:cNvSpPr/>
          <p:nvPr/>
        </p:nvSpPr>
        <p:spPr>
          <a:xfrm>
            <a:off x="6729997" y="4893550"/>
            <a:ext cx="383842" cy="184374"/>
          </a:xfrm>
          <a:prstGeom prst="rect">
            <a:avLst/>
          </a:prstGeom>
          <a:solidFill>
            <a:srgbClr val="C0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7" name="TextBox 9"/>
          <p:cNvSpPr txBox="1">
            <a:spLocks noChangeArrowheads="1"/>
          </p:cNvSpPr>
          <p:nvPr/>
        </p:nvSpPr>
        <p:spPr bwMode="auto">
          <a:xfrm>
            <a:off x="1499486" y="1982307"/>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800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72859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100" fill="hold"/>
                                        <p:tgtEl>
                                          <p:spTgt spid="72"/>
                                        </p:tgtEl>
                                        <p:attrNameLst>
                                          <p:attrName>ppt_x</p:attrName>
                                        </p:attrNameLst>
                                      </p:cBhvr>
                                      <p:tavLst>
                                        <p:tav tm="0">
                                          <p:val>
                                            <p:strVal val="0-#ppt_w/2"/>
                                          </p:val>
                                        </p:tav>
                                        <p:tav tm="100000">
                                          <p:val>
                                            <p:strVal val="#ppt_x"/>
                                          </p:val>
                                        </p:tav>
                                      </p:tavLst>
                                    </p:anim>
                                    <p:anim calcmode="lin" valueType="num">
                                      <p:cBhvr additive="base">
                                        <p:cTn id="12" dur="100" fill="hold"/>
                                        <p:tgtEl>
                                          <p:spTgt spid="72"/>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100" fill="hold"/>
                                        <p:tgtEl>
                                          <p:spTgt spid="51"/>
                                        </p:tgtEl>
                                        <p:attrNameLst>
                                          <p:attrName>ppt_x</p:attrName>
                                        </p:attrNameLst>
                                      </p:cBhvr>
                                      <p:tavLst>
                                        <p:tav tm="0">
                                          <p:val>
                                            <p:strVal val="0-#ppt_w/2"/>
                                          </p:val>
                                        </p:tav>
                                        <p:tav tm="100000">
                                          <p:val>
                                            <p:strVal val="#ppt_x"/>
                                          </p:val>
                                        </p:tav>
                                      </p:tavLst>
                                    </p:anim>
                                    <p:anim calcmode="lin" valueType="num">
                                      <p:cBhvr additive="base">
                                        <p:cTn id="17" dur="1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100" fill="hold"/>
                                        <p:tgtEl>
                                          <p:spTgt spid="55"/>
                                        </p:tgtEl>
                                        <p:attrNameLst>
                                          <p:attrName>ppt_x</p:attrName>
                                        </p:attrNameLst>
                                      </p:cBhvr>
                                      <p:tavLst>
                                        <p:tav tm="0">
                                          <p:val>
                                            <p:strVal val="0-#ppt_w/2"/>
                                          </p:val>
                                        </p:tav>
                                        <p:tav tm="100000">
                                          <p:val>
                                            <p:strVal val="#ppt_x"/>
                                          </p:val>
                                        </p:tav>
                                      </p:tavLst>
                                    </p:anim>
                                    <p:anim calcmode="lin" valueType="num">
                                      <p:cBhvr additive="base">
                                        <p:cTn id="22" dur="100" fill="hold"/>
                                        <p:tgtEl>
                                          <p:spTgt spid="55"/>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100" fill="hold"/>
                                        <p:tgtEl>
                                          <p:spTgt spid="56"/>
                                        </p:tgtEl>
                                        <p:attrNameLst>
                                          <p:attrName>ppt_x</p:attrName>
                                        </p:attrNameLst>
                                      </p:cBhvr>
                                      <p:tavLst>
                                        <p:tav tm="0">
                                          <p:val>
                                            <p:strVal val="0-#ppt_w/2"/>
                                          </p:val>
                                        </p:tav>
                                        <p:tav tm="100000">
                                          <p:val>
                                            <p:strVal val="#ppt_x"/>
                                          </p:val>
                                        </p:tav>
                                      </p:tavLst>
                                    </p:anim>
                                    <p:anim calcmode="lin" valueType="num">
                                      <p:cBhvr additive="base">
                                        <p:cTn id="27" dur="1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100" fill="hold"/>
                                        <p:tgtEl>
                                          <p:spTgt spid="57"/>
                                        </p:tgtEl>
                                        <p:attrNameLst>
                                          <p:attrName>ppt_x</p:attrName>
                                        </p:attrNameLst>
                                      </p:cBhvr>
                                      <p:tavLst>
                                        <p:tav tm="0">
                                          <p:val>
                                            <p:strVal val="0-#ppt_w/2"/>
                                          </p:val>
                                        </p:tav>
                                        <p:tav tm="100000">
                                          <p:val>
                                            <p:strVal val="#ppt_x"/>
                                          </p:val>
                                        </p:tav>
                                      </p:tavLst>
                                    </p:anim>
                                    <p:anim calcmode="lin" valueType="num">
                                      <p:cBhvr additive="base">
                                        <p:cTn id="32" dur="100" fill="hold"/>
                                        <p:tgtEl>
                                          <p:spTgt spid="57"/>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100" fill="hold"/>
                                        <p:tgtEl>
                                          <p:spTgt spid="58"/>
                                        </p:tgtEl>
                                        <p:attrNameLst>
                                          <p:attrName>ppt_x</p:attrName>
                                        </p:attrNameLst>
                                      </p:cBhvr>
                                      <p:tavLst>
                                        <p:tav tm="0">
                                          <p:val>
                                            <p:strVal val="0-#ppt_w/2"/>
                                          </p:val>
                                        </p:tav>
                                        <p:tav tm="100000">
                                          <p:val>
                                            <p:strVal val="#ppt_x"/>
                                          </p:val>
                                        </p:tav>
                                      </p:tavLst>
                                    </p:anim>
                                    <p:anim calcmode="lin" valueType="num">
                                      <p:cBhvr additive="base">
                                        <p:cTn id="37" dur="100" fill="hold"/>
                                        <p:tgtEl>
                                          <p:spTgt spid="58"/>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additive="base">
                                        <p:cTn id="41" dur="100" fill="hold"/>
                                        <p:tgtEl>
                                          <p:spTgt spid="59"/>
                                        </p:tgtEl>
                                        <p:attrNameLst>
                                          <p:attrName>ppt_x</p:attrName>
                                        </p:attrNameLst>
                                      </p:cBhvr>
                                      <p:tavLst>
                                        <p:tav tm="0">
                                          <p:val>
                                            <p:strVal val="0-#ppt_w/2"/>
                                          </p:val>
                                        </p:tav>
                                        <p:tav tm="100000">
                                          <p:val>
                                            <p:strVal val="#ppt_x"/>
                                          </p:val>
                                        </p:tav>
                                      </p:tavLst>
                                    </p:anim>
                                    <p:anim calcmode="lin" valueType="num">
                                      <p:cBhvr additive="base">
                                        <p:cTn id="42" dur="100" fill="hold"/>
                                        <p:tgtEl>
                                          <p:spTgt spid="59"/>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100" fill="hold"/>
                                        <p:tgtEl>
                                          <p:spTgt spid="60"/>
                                        </p:tgtEl>
                                        <p:attrNameLst>
                                          <p:attrName>ppt_x</p:attrName>
                                        </p:attrNameLst>
                                      </p:cBhvr>
                                      <p:tavLst>
                                        <p:tav tm="0">
                                          <p:val>
                                            <p:strVal val="0-#ppt_w/2"/>
                                          </p:val>
                                        </p:tav>
                                        <p:tav tm="100000">
                                          <p:val>
                                            <p:strVal val="#ppt_x"/>
                                          </p:val>
                                        </p:tav>
                                      </p:tavLst>
                                    </p:anim>
                                    <p:anim calcmode="lin" valueType="num">
                                      <p:cBhvr additive="base">
                                        <p:cTn id="47" dur="100" fill="hold"/>
                                        <p:tgtEl>
                                          <p:spTgt spid="60"/>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100" fill="hold"/>
                                        <p:tgtEl>
                                          <p:spTgt spid="71"/>
                                        </p:tgtEl>
                                        <p:attrNameLst>
                                          <p:attrName>ppt_x</p:attrName>
                                        </p:attrNameLst>
                                      </p:cBhvr>
                                      <p:tavLst>
                                        <p:tav tm="0">
                                          <p:val>
                                            <p:strVal val="0-#ppt_w/2"/>
                                          </p:val>
                                        </p:tav>
                                        <p:tav tm="100000">
                                          <p:val>
                                            <p:strVal val="#ppt_x"/>
                                          </p:val>
                                        </p:tav>
                                      </p:tavLst>
                                    </p:anim>
                                    <p:anim calcmode="lin" valueType="num">
                                      <p:cBhvr additive="base">
                                        <p:cTn id="52" dur="100" fill="hold"/>
                                        <p:tgtEl>
                                          <p:spTgt spid="71"/>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90"/>
                                        </p:tgtEl>
                                        <p:attrNameLst>
                                          <p:attrName>style.visibility</p:attrName>
                                        </p:attrNameLst>
                                      </p:cBhvr>
                                      <p:to>
                                        <p:strVal val="visible"/>
                                      </p:to>
                                    </p:set>
                                    <p:anim calcmode="lin" valueType="num">
                                      <p:cBhvr additive="base">
                                        <p:cTn id="56" dur="200" fill="hold"/>
                                        <p:tgtEl>
                                          <p:spTgt spid="90"/>
                                        </p:tgtEl>
                                        <p:attrNameLst>
                                          <p:attrName>ppt_x</p:attrName>
                                        </p:attrNameLst>
                                      </p:cBhvr>
                                      <p:tavLst>
                                        <p:tav tm="0">
                                          <p:val>
                                            <p:strVal val="0-#ppt_w/2"/>
                                          </p:val>
                                        </p:tav>
                                        <p:tav tm="100000">
                                          <p:val>
                                            <p:strVal val="#ppt_x"/>
                                          </p:val>
                                        </p:tav>
                                      </p:tavLst>
                                    </p:anim>
                                    <p:anim calcmode="lin" valueType="num">
                                      <p:cBhvr additive="base">
                                        <p:cTn id="57" dur="200" fill="hold"/>
                                        <p:tgtEl>
                                          <p:spTgt spid="90"/>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200" fill="hold"/>
                                        <p:tgtEl>
                                          <p:spTgt spid="50"/>
                                        </p:tgtEl>
                                        <p:attrNameLst>
                                          <p:attrName>ppt_x</p:attrName>
                                        </p:attrNameLst>
                                      </p:cBhvr>
                                      <p:tavLst>
                                        <p:tav tm="0">
                                          <p:val>
                                            <p:strVal val="0-#ppt_w/2"/>
                                          </p:val>
                                        </p:tav>
                                        <p:tav tm="100000">
                                          <p:val>
                                            <p:strVal val="#ppt_x"/>
                                          </p:val>
                                        </p:tav>
                                      </p:tavLst>
                                    </p:anim>
                                    <p:anim calcmode="lin" valueType="num">
                                      <p:cBhvr additive="base">
                                        <p:cTn id="62" dur="200" fill="hold"/>
                                        <p:tgtEl>
                                          <p:spTgt spid="50"/>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wipe(down)">
                                      <p:cBhvr>
                                        <p:cTn id="66" dur="300"/>
                                        <p:tgtEl>
                                          <p:spTgt spid="73"/>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97"/>
                                        </p:tgtEl>
                                        <p:attrNameLst>
                                          <p:attrName>style.visibility</p:attrName>
                                        </p:attrNameLst>
                                      </p:cBhvr>
                                      <p:to>
                                        <p:strVal val="visible"/>
                                      </p:to>
                                    </p:set>
                                    <p:anim calcmode="lin" valueType="num">
                                      <p:cBhvr>
                                        <p:cTn id="70" dur="300" fill="hold"/>
                                        <p:tgtEl>
                                          <p:spTgt spid="97"/>
                                        </p:tgtEl>
                                        <p:attrNameLst>
                                          <p:attrName>ppt_w</p:attrName>
                                        </p:attrNameLst>
                                      </p:cBhvr>
                                      <p:tavLst>
                                        <p:tav tm="0">
                                          <p:val>
                                            <p:fltVal val="0"/>
                                          </p:val>
                                        </p:tav>
                                        <p:tav tm="100000">
                                          <p:val>
                                            <p:strVal val="#ppt_w"/>
                                          </p:val>
                                        </p:tav>
                                      </p:tavLst>
                                    </p:anim>
                                    <p:anim calcmode="lin" valueType="num">
                                      <p:cBhvr>
                                        <p:cTn id="71" dur="300" fill="hold"/>
                                        <p:tgtEl>
                                          <p:spTgt spid="97"/>
                                        </p:tgtEl>
                                        <p:attrNameLst>
                                          <p:attrName>ppt_h</p:attrName>
                                        </p:attrNameLst>
                                      </p:cBhvr>
                                      <p:tavLst>
                                        <p:tav tm="0">
                                          <p:val>
                                            <p:fltVal val="0"/>
                                          </p:val>
                                        </p:tav>
                                        <p:tav tm="100000">
                                          <p:val>
                                            <p:strVal val="#ppt_h"/>
                                          </p:val>
                                        </p:tav>
                                      </p:tavLst>
                                    </p:anim>
                                    <p:animEffect transition="in" filter="fade">
                                      <p:cBhvr>
                                        <p:cTn id="72" dur="300"/>
                                        <p:tgtEl>
                                          <p:spTgt spid="97"/>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ipe(down)">
                                      <p:cBhvr>
                                        <p:cTn id="76" dur="500"/>
                                        <p:tgtEl>
                                          <p:spTgt spid="74"/>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91"/>
                                        </p:tgtEl>
                                        <p:attrNameLst>
                                          <p:attrName>style.visibility</p:attrName>
                                        </p:attrNameLst>
                                      </p:cBhvr>
                                      <p:to>
                                        <p:strVal val="visible"/>
                                      </p:to>
                                    </p:set>
                                    <p:anim calcmode="lin" valueType="num">
                                      <p:cBhvr>
                                        <p:cTn id="80" dur="300" fill="hold"/>
                                        <p:tgtEl>
                                          <p:spTgt spid="91"/>
                                        </p:tgtEl>
                                        <p:attrNameLst>
                                          <p:attrName>ppt_w</p:attrName>
                                        </p:attrNameLst>
                                      </p:cBhvr>
                                      <p:tavLst>
                                        <p:tav tm="0">
                                          <p:val>
                                            <p:fltVal val="0"/>
                                          </p:val>
                                        </p:tav>
                                        <p:tav tm="100000">
                                          <p:val>
                                            <p:strVal val="#ppt_w"/>
                                          </p:val>
                                        </p:tav>
                                      </p:tavLst>
                                    </p:anim>
                                    <p:anim calcmode="lin" valueType="num">
                                      <p:cBhvr>
                                        <p:cTn id="81" dur="300" fill="hold"/>
                                        <p:tgtEl>
                                          <p:spTgt spid="91"/>
                                        </p:tgtEl>
                                        <p:attrNameLst>
                                          <p:attrName>ppt_h</p:attrName>
                                        </p:attrNameLst>
                                      </p:cBhvr>
                                      <p:tavLst>
                                        <p:tav tm="0">
                                          <p:val>
                                            <p:fltVal val="0"/>
                                          </p:val>
                                        </p:tav>
                                        <p:tav tm="100000">
                                          <p:val>
                                            <p:strVal val="#ppt_h"/>
                                          </p:val>
                                        </p:tav>
                                      </p:tavLst>
                                    </p:anim>
                                    <p:animEffect transition="in" filter="fade">
                                      <p:cBhvr>
                                        <p:cTn id="82" dur="300"/>
                                        <p:tgtEl>
                                          <p:spTgt spid="91"/>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52"/>
                                        </p:tgtEl>
                                        <p:attrNameLst>
                                          <p:attrName>style.visibility</p:attrName>
                                        </p:attrNameLst>
                                      </p:cBhvr>
                                      <p:to>
                                        <p:strVal val="visible"/>
                                      </p:to>
                                    </p:set>
                                    <p:anim calcmode="lin" valueType="num">
                                      <p:cBhvr additive="base">
                                        <p:cTn id="86" dur="200" fill="hold"/>
                                        <p:tgtEl>
                                          <p:spTgt spid="52"/>
                                        </p:tgtEl>
                                        <p:attrNameLst>
                                          <p:attrName>ppt_x</p:attrName>
                                        </p:attrNameLst>
                                      </p:cBhvr>
                                      <p:tavLst>
                                        <p:tav tm="0">
                                          <p:val>
                                            <p:strVal val="0-#ppt_w/2"/>
                                          </p:val>
                                        </p:tav>
                                        <p:tav tm="100000">
                                          <p:val>
                                            <p:strVal val="#ppt_x"/>
                                          </p:val>
                                        </p:tav>
                                      </p:tavLst>
                                    </p:anim>
                                    <p:anim calcmode="lin" valueType="num">
                                      <p:cBhvr additive="base">
                                        <p:cTn id="87" dur="200" fill="hold"/>
                                        <p:tgtEl>
                                          <p:spTgt spid="52"/>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Effect transition="in" filter="wipe(down)">
                                      <p:cBhvr>
                                        <p:cTn id="91" dur="300"/>
                                        <p:tgtEl>
                                          <p:spTgt spid="75"/>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88"/>
                                        </p:tgtEl>
                                        <p:attrNameLst>
                                          <p:attrName>style.visibility</p:attrName>
                                        </p:attrNameLst>
                                      </p:cBhvr>
                                      <p:to>
                                        <p:strVal val="visible"/>
                                      </p:to>
                                    </p:set>
                                    <p:anim calcmode="lin" valueType="num">
                                      <p:cBhvr>
                                        <p:cTn id="95" dur="300" fill="hold"/>
                                        <p:tgtEl>
                                          <p:spTgt spid="88"/>
                                        </p:tgtEl>
                                        <p:attrNameLst>
                                          <p:attrName>ppt_w</p:attrName>
                                        </p:attrNameLst>
                                      </p:cBhvr>
                                      <p:tavLst>
                                        <p:tav tm="0">
                                          <p:val>
                                            <p:fltVal val="0"/>
                                          </p:val>
                                        </p:tav>
                                        <p:tav tm="100000">
                                          <p:val>
                                            <p:strVal val="#ppt_w"/>
                                          </p:val>
                                        </p:tav>
                                      </p:tavLst>
                                    </p:anim>
                                    <p:anim calcmode="lin" valueType="num">
                                      <p:cBhvr>
                                        <p:cTn id="96" dur="300" fill="hold"/>
                                        <p:tgtEl>
                                          <p:spTgt spid="88"/>
                                        </p:tgtEl>
                                        <p:attrNameLst>
                                          <p:attrName>ppt_h</p:attrName>
                                        </p:attrNameLst>
                                      </p:cBhvr>
                                      <p:tavLst>
                                        <p:tav tm="0">
                                          <p:val>
                                            <p:fltVal val="0"/>
                                          </p:val>
                                        </p:tav>
                                        <p:tav tm="100000">
                                          <p:val>
                                            <p:strVal val="#ppt_h"/>
                                          </p:val>
                                        </p:tav>
                                      </p:tavLst>
                                    </p:anim>
                                    <p:animEffect transition="in" filter="fade">
                                      <p:cBhvr>
                                        <p:cTn id="97" dur="300"/>
                                        <p:tgtEl>
                                          <p:spTgt spid="88"/>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wipe(down)">
                                      <p:cBhvr>
                                        <p:cTn id="101" dur="500"/>
                                        <p:tgtEl>
                                          <p:spTgt spid="76"/>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cBhvr>
                                        <p:cTn id="105" dur="300" fill="hold"/>
                                        <p:tgtEl>
                                          <p:spTgt spid="92"/>
                                        </p:tgtEl>
                                        <p:attrNameLst>
                                          <p:attrName>ppt_w</p:attrName>
                                        </p:attrNameLst>
                                      </p:cBhvr>
                                      <p:tavLst>
                                        <p:tav tm="0">
                                          <p:val>
                                            <p:fltVal val="0"/>
                                          </p:val>
                                        </p:tav>
                                        <p:tav tm="100000">
                                          <p:val>
                                            <p:strVal val="#ppt_w"/>
                                          </p:val>
                                        </p:tav>
                                      </p:tavLst>
                                    </p:anim>
                                    <p:anim calcmode="lin" valueType="num">
                                      <p:cBhvr>
                                        <p:cTn id="106" dur="300" fill="hold"/>
                                        <p:tgtEl>
                                          <p:spTgt spid="92"/>
                                        </p:tgtEl>
                                        <p:attrNameLst>
                                          <p:attrName>ppt_h</p:attrName>
                                        </p:attrNameLst>
                                      </p:cBhvr>
                                      <p:tavLst>
                                        <p:tav tm="0">
                                          <p:val>
                                            <p:fltVal val="0"/>
                                          </p:val>
                                        </p:tav>
                                        <p:tav tm="100000">
                                          <p:val>
                                            <p:strVal val="#ppt_h"/>
                                          </p:val>
                                        </p:tav>
                                      </p:tavLst>
                                    </p:anim>
                                    <p:animEffect transition="in" filter="fade">
                                      <p:cBhvr>
                                        <p:cTn id="107" dur="300"/>
                                        <p:tgtEl>
                                          <p:spTgt spid="92"/>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53"/>
                                        </p:tgtEl>
                                        <p:attrNameLst>
                                          <p:attrName>style.visibility</p:attrName>
                                        </p:attrNameLst>
                                      </p:cBhvr>
                                      <p:to>
                                        <p:strVal val="visible"/>
                                      </p:to>
                                    </p:set>
                                    <p:anim calcmode="lin" valueType="num">
                                      <p:cBhvr additive="base">
                                        <p:cTn id="111" dur="200" fill="hold"/>
                                        <p:tgtEl>
                                          <p:spTgt spid="53"/>
                                        </p:tgtEl>
                                        <p:attrNameLst>
                                          <p:attrName>ppt_x</p:attrName>
                                        </p:attrNameLst>
                                      </p:cBhvr>
                                      <p:tavLst>
                                        <p:tav tm="0">
                                          <p:val>
                                            <p:strVal val="0-#ppt_w/2"/>
                                          </p:val>
                                        </p:tav>
                                        <p:tav tm="100000">
                                          <p:val>
                                            <p:strVal val="#ppt_x"/>
                                          </p:val>
                                        </p:tav>
                                      </p:tavLst>
                                    </p:anim>
                                    <p:anim calcmode="lin" valueType="num">
                                      <p:cBhvr additive="base">
                                        <p:cTn id="112" dur="200" fill="hold"/>
                                        <p:tgtEl>
                                          <p:spTgt spid="53"/>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77"/>
                                        </p:tgtEl>
                                        <p:attrNameLst>
                                          <p:attrName>style.visibility</p:attrName>
                                        </p:attrNameLst>
                                      </p:cBhvr>
                                      <p:to>
                                        <p:strVal val="visible"/>
                                      </p:to>
                                    </p:set>
                                    <p:animEffect transition="in" filter="wipe(down)">
                                      <p:cBhvr>
                                        <p:cTn id="116" dur="300"/>
                                        <p:tgtEl>
                                          <p:spTgt spid="77"/>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87"/>
                                        </p:tgtEl>
                                        <p:attrNameLst>
                                          <p:attrName>style.visibility</p:attrName>
                                        </p:attrNameLst>
                                      </p:cBhvr>
                                      <p:to>
                                        <p:strVal val="visible"/>
                                      </p:to>
                                    </p:set>
                                    <p:anim calcmode="lin" valueType="num">
                                      <p:cBhvr>
                                        <p:cTn id="120" dur="300" fill="hold"/>
                                        <p:tgtEl>
                                          <p:spTgt spid="87"/>
                                        </p:tgtEl>
                                        <p:attrNameLst>
                                          <p:attrName>ppt_w</p:attrName>
                                        </p:attrNameLst>
                                      </p:cBhvr>
                                      <p:tavLst>
                                        <p:tav tm="0">
                                          <p:val>
                                            <p:fltVal val="0"/>
                                          </p:val>
                                        </p:tav>
                                        <p:tav tm="100000">
                                          <p:val>
                                            <p:strVal val="#ppt_w"/>
                                          </p:val>
                                        </p:tav>
                                      </p:tavLst>
                                    </p:anim>
                                    <p:anim calcmode="lin" valueType="num">
                                      <p:cBhvr>
                                        <p:cTn id="121" dur="300" fill="hold"/>
                                        <p:tgtEl>
                                          <p:spTgt spid="87"/>
                                        </p:tgtEl>
                                        <p:attrNameLst>
                                          <p:attrName>ppt_h</p:attrName>
                                        </p:attrNameLst>
                                      </p:cBhvr>
                                      <p:tavLst>
                                        <p:tav tm="0">
                                          <p:val>
                                            <p:fltVal val="0"/>
                                          </p:val>
                                        </p:tav>
                                        <p:tav tm="100000">
                                          <p:val>
                                            <p:strVal val="#ppt_h"/>
                                          </p:val>
                                        </p:tav>
                                      </p:tavLst>
                                    </p:anim>
                                    <p:animEffect transition="in" filter="fade">
                                      <p:cBhvr>
                                        <p:cTn id="122" dur="300"/>
                                        <p:tgtEl>
                                          <p:spTgt spid="87"/>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78"/>
                                        </p:tgtEl>
                                        <p:attrNameLst>
                                          <p:attrName>style.visibility</p:attrName>
                                        </p:attrNameLst>
                                      </p:cBhvr>
                                      <p:to>
                                        <p:strVal val="visible"/>
                                      </p:to>
                                    </p:set>
                                    <p:animEffect transition="in" filter="wipe(down)">
                                      <p:cBhvr>
                                        <p:cTn id="126" dur="500"/>
                                        <p:tgtEl>
                                          <p:spTgt spid="78"/>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93"/>
                                        </p:tgtEl>
                                        <p:attrNameLst>
                                          <p:attrName>style.visibility</p:attrName>
                                        </p:attrNameLst>
                                      </p:cBhvr>
                                      <p:to>
                                        <p:strVal val="visible"/>
                                      </p:to>
                                    </p:set>
                                    <p:anim calcmode="lin" valueType="num">
                                      <p:cBhvr>
                                        <p:cTn id="130" dur="300" fill="hold"/>
                                        <p:tgtEl>
                                          <p:spTgt spid="93"/>
                                        </p:tgtEl>
                                        <p:attrNameLst>
                                          <p:attrName>ppt_w</p:attrName>
                                        </p:attrNameLst>
                                      </p:cBhvr>
                                      <p:tavLst>
                                        <p:tav tm="0">
                                          <p:val>
                                            <p:fltVal val="0"/>
                                          </p:val>
                                        </p:tav>
                                        <p:tav tm="100000">
                                          <p:val>
                                            <p:strVal val="#ppt_w"/>
                                          </p:val>
                                        </p:tav>
                                      </p:tavLst>
                                    </p:anim>
                                    <p:anim calcmode="lin" valueType="num">
                                      <p:cBhvr>
                                        <p:cTn id="131" dur="300" fill="hold"/>
                                        <p:tgtEl>
                                          <p:spTgt spid="93"/>
                                        </p:tgtEl>
                                        <p:attrNameLst>
                                          <p:attrName>ppt_h</p:attrName>
                                        </p:attrNameLst>
                                      </p:cBhvr>
                                      <p:tavLst>
                                        <p:tav tm="0">
                                          <p:val>
                                            <p:fltVal val="0"/>
                                          </p:val>
                                        </p:tav>
                                        <p:tav tm="100000">
                                          <p:val>
                                            <p:strVal val="#ppt_h"/>
                                          </p:val>
                                        </p:tav>
                                      </p:tavLst>
                                    </p:anim>
                                    <p:animEffect transition="in" filter="fade">
                                      <p:cBhvr>
                                        <p:cTn id="132" dur="300"/>
                                        <p:tgtEl>
                                          <p:spTgt spid="93"/>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54"/>
                                        </p:tgtEl>
                                        <p:attrNameLst>
                                          <p:attrName>style.visibility</p:attrName>
                                        </p:attrNameLst>
                                      </p:cBhvr>
                                      <p:to>
                                        <p:strVal val="visible"/>
                                      </p:to>
                                    </p:set>
                                    <p:anim calcmode="lin" valueType="num">
                                      <p:cBhvr additive="base">
                                        <p:cTn id="136" dur="200" fill="hold"/>
                                        <p:tgtEl>
                                          <p:spTgt spid="54"/>
                                        </p:tgtEl>
                                        <p:attrNameLst>
                                          <p:attrName>ppt_x</p:attrName>
                                        </p:attrNameLst>
                                      </p:cBhvr>
                                      <p:tavLst>
                                        <p:tav tm="0">
                                          <p:val>
                                            <p:strVal val="0-#ppt_w/2"/>
                                          </p:val>
                                        </p:tav>
                                        <p:tav tm="100000">
                                          <p:val>
                                            <p:strVal val="#ppt_x"/>
                                          </p:val>
                                        </p:tav>
                                      </p:tavLst>
                                    </p:anim>
                                    <p:anim calcmode="lin" valueType="num">
                                      <p:cBhvr additive="base">
                                        <p:cTn id="137" dur="200" fill="hold"/>
                                        <p:tgtEl>
                                          <p:spTgt spid="54"/>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79"/>
                                        </p:tgtEl>
                                        <p:attrNameLst>
                                          <p:attrName>style.visibility</p:attrName>
                                        </p:attrNameLst>
                                      </p:cBhvr>
                                      <p:to>
                                        <p:strVal val="visible"/>
                                      </p:to>
                                    </p:set>
                                    <p:animEffect transition="in" filter="wipe(down)">
                                      <p:cBhvr>
                                        <p:cTn id="141" dur="300"/>
                                        <p:tgtEl>
                                          <p:spTgt spid="79"/>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89"/>
                                        </p:tgtEl>
                                        <p:attrNameLst>
                                          <p:attrName>style.visibility</p:attrName>
                                        </p:attrNameLst>
                                      </p:cBhvr>
                                      <p:to>
                                        <p:strVal val="visible"/>
                                      </p:to>
                                    </p:set>
                                    <p:anim calcmode="lin" valueType="num">
                                      <p:cBhvr>
                                        <p:cTn id="145" dur="300" fill="hold"/>
                                        <p:tgtEl>
                                          <p:spTgt spid="89"/>
                                        </p:tgtEl>
                                        <p:attrNameLst>
                                          <p:attrName>ppt_w</p:attrName>
                                        </p:attrNameLst>
                                      </p:cBhvr>
                                      <p:tavLst>
                                        <p:tav tm="0">
                                          <p:val>
                                            <p:fltVal val="0"/>
                                          </p:val>
                                        </p:tav>
                                        <p:tav tm="100000">
                                          <p:val>
                                            <p:strVal val="#ppt_w"/>
                                          </p:val>
                                        </p:tav>
                                      </p:tavLst>
                                    </p:anim>
                                    <p:anim calcmode="lin" valueType="num">
                                      <p:cBhvr>
                                        <p:cTn id="146" dur="300" fill="hold"/>
                                        <p:tgtEl>
                                          <p:spTgt spid="89"/>
                                        </p:tgtEl>
                                        <p:attrNameLst>
                                          <p:attrName>ppt_h</p:attrName>
                                        </p:attrNameLst>
                                      </p:cBhvr>
                                      <p:tavLst>
                                        <p:tav tm="0">
                                          <p:val>
                                            <p:fltVal val="0"/>
                                          </p:val>
                                        </p:tav>
                                        <p:tav tm="100000">
                                          <p:val>
                                            <p:strVal val="#ppt_h"/>
                                          </p:val>
                                        </p:tav>
                                      </p:tavLst>
                                    </p:anim>
                                    <p:animEffect transition="in" filter="fade">
                                      <p:cBhvr>
                                        <p:cTn id="147" dur="300"/>
                                        <p:tgtEl>
                                          <p:spTgt spid="89"/>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80"/>
                                        </p:tgtEl>
                                        <p:attrNameLst>
                                          <p:attrName>style.visibility</p:attrName>
                                        </p:attrNameLst>
                                      </p:cBhvr>
                                      <p:to>
                                        <p:strVal val="visible"/>
                                      </p:to>
                                    </p:set>
                                    <p:animEffect transition="in" filter="wipe(down)">
                                      <p:cBhvr>
                                        <p:cTn id="151" dur="500"/>
                                        <p:tgtEl>
                                          <p:spTgt spid="80"/>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300" fill="hold"/>
                                        <p:tgtEl>
                                          <p:spTgt spid="94"/>
                                        </p:tgtEl>
                                        <p:attrNameLst>
                                          <p:attrName>ppt_w</p:attrName>
                                        </p:attrNameLst>
                                      </p:cBhvr>
                                      <p:tavLst>
                                        <p:tav tm="0">
                                          <p:val>
                                            <p:fltVal val="0"/>
                                          </p:val>
                                        </p:tav>
                                        <p:tav tm="100000">
                                          <p:val>
                                            <p:strVal val="#ppt_w"/>
                                          </p:val>
                                        </p:tav>
                                      </p:tavLst>
                                    </p:anim>
                                    <p:anim calcmode="lin" valueType="num">
                                      <p:cBhvr>
                                        <p:cTn id="156" dur="300" fill="hold"/>
                                        <p:tgtEl>
                                          <p:spTgt spid="94"/>
                                        </p:tgtEl>
                                        <p:attrNameLst>
                                          <p:attrName>ppt_h</p:attrName>
                                        </p:attrNameLst>
                                      </p:cBhvr>
                                      <p:tavLst>
                                        <p:tav tm="0">
                                          <p:val>
                                            <p:fltVal val="0"/>
                                          </p:val>
                                        </p:tav>
                                        <p:tav tm="100000">
                                          <p:val>
                                            <p:strVal val="#ppt_h"/>
                                          </p:val>
                                        </p:tav>
                                      </p:tavLst>
                                    </p:anim>
                                    <p:animEffect transition="in" filter="fade">
                                      <p:cBhvr>
                                        <p:cTn id="157" dur="300"/>
                                        <p:tgtEl>
                                          <p:spTgt spid="94"/>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82"/>
                                        </p:tgtEl>
                                        <p:attrNameLst>
                                          <p:attrName>style.visibility</p:attrName>
                                        </p:attrNameLst>
                                      </p:cBhvr>
                                      <p:to>
                                        <p:strVal val="visible"/>
                                      </p:to>
                                    </p:set>
                                    <p:anim calcmode="lin" valueType="num">
                                      <p:cBhvr additive="base">
                                        <p:cTn id="161" dur="300" fill="hold"/>
                                        <p:tgtEl>
                                          <p:spTgt spid="82"/>
                                        </p:tgtEl>
                                        <p:attrNameLst>
                                          <p:attrName>ppt_x</p:attrName>
                                        </p:attrNameLst>
                                      </p:cBhvr>
                                      <p:tavLst>
                                        <p:tav tm="0">
                                          <p:val>
                                            <p:strVal val="1+#ppt_w/2"/>
                                          </p:val>
                                        </p:tav>
                                        <p:tav tm="100000">
                                          <p:val>
                                            <p:strVal val="#ppt_x"/>
                                          </p:val>
                                        </p:tav>
                                      </p:tavLst>
                                    </p:anim>
                                    <p:anim calcmode="lin" valueType="num">
                                      <p:cBhvr additive="base">
                                        <p:cTn id="162" dur="300" fill="hold"/>
                                        <p:tgtEl>
                                          <p:spTgt spid="82"/>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81"/>
                                        </p:tgtEl>
                                        <p:attrNameLst>
                                          <p:attrName>style.visibility</p:attrName>
                                        </p:attrNameLst>
                                      </p:cBhvr>
                                      <p:to>
                                        <p:strVal val="visible"/>
                                      </p:to>
                                    </p:set>
                                    <p:anim calcmode="lin" valueType="num">
                                      <p:cBhvr additive="base">
                                        <p:cTn id="166" dur="300" fill="hold"/>
                                        <p:tgtEl>
                                          <p:spTgt spid="81"/>
                                        </p:tgtEl>
                                        <p:attrNameLst>
                                          <p:attrName>ppt_x</p:attrName>
                                        </p:attrNameLst>
                                      </p:cBhvr>
                                      <p:tavLst>
                                        <p:tav tm="0">
                                          <p:val>
                                            <p:strVal val="1+#ppt_w/2"/>
                                          </p:val>
                                        </p:tav>
                                        <p:tav tm="100000">
                                          <p:val>
                                            <p:strVal val="#ppt_x"/>
                                          </p:val>
                                        </p:tav>
                                      </p:tavLst>
                                    </p:anim>
                                    <p:anim calcmode="lin" valueType="num">
                                      <p:cBhvr additive="base">
                                        <p:cTn id="167" dur="300" fill="hold"/>
                                        <p:tgtEl>
                                          <p:spTgt spid="81"/>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84"/>
                                        </p:tgtEl>
                                        <p:attrNameLst>
                                          <p:attrName>style.visibility</p:attrName>
                                        </p:attrNameLst>
                                      </p:cBhvr>
                                      <p:to>
                                        <p:strVal val="visible"/>
                                      </p:to>
                                    </p:set>
                                    <p:animEffect transition="in" filter="wipe(left)">
                                      <p:cBhvr>
                                        <p:cTn id="171" dur="500"/>
                                        <p:tgtEl>
                                          <p:spTgt spid="84"/>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83"/>
                                        </p:tgtEl>
                                        <p:attrNameLst>
                                          <p:attrName>style.visibility</p:attrName>
                                        </p:attrNameLst>
                                      </p:cBhvr>
                                      <p:to>
                                        <p:strVal val="visible"/>
                                      </p:to>
                                    </p:set>
                                    <p:animEffect transition="in" filter="wipe(left)">
                                      <p:cBhvr>
                                        <p:cTn id="175" dur="500"/>
                                        <p:tgtEl>
                                          <p:spTgt spid="83"/>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85"/>
                                        </p:tgtEl>
                                        <p:attrNameLst>
                                          <p:attrName>style.visibility</p:attrName>
                                        </p:attrNameLst>
                                      </p:cBhvr>
                                      <p:to>
                                        <p:strVal val="visible"/>
                                      </p:to>
                                    </p:set>
                                    <p:animEffect transition="in" filter="wipe(left)">
                                      <p:cBhvr>
                                        <p:cTn id="179" dur="500"/>
                                        <p:tgtEl>
                                          <p:spTgt spid="85"/>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95"/>
                                        </p:tgtEl>
                                        <p:attrNameLst>
                                          <p:attrName>style.visibility</p:attrName>
                                        </p:attrNameLst>
                                      </p:cBhvr>
                                      <p:to>
                                        <p:strVal val="visible"/>
                                      </p:to>
                                    </p:set>
                                    <p:animEffect transition="in" filter="wipe(down)">
                                      <p:cBhvr>
                                        <p:cTn id="183" dur="500"/>
                                        <p:tgtEl>
                                          <p:spTgt spid="95"/>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86"/>
                                        </p:tgtEl>
                                        <p:attrNameLst>
                                          <p:attrName>style.visibility</p:attrName>
                                        </p:attrNameLst>
                                      </p:cBhvr>
                                      <p:to>
                                        <p:strVal val="visible"/>
                                      </p:to>
                                    </p:set>
                                    <p:animEffect transition="in" filter="wipe(left)">
                                      <p:cBhvr>
                                        <p:cTn id="187" dur="500"/>
                                        <p:tgtEl>
                                          <p:spTgt spid="86"/>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96"/>
                                        </p:tgtEl>
                                        <p:attrNameLst>
                                          <p:attrName>style.visibility</p:attrName>
                                        </p:attrNameLst>
                                      </p:cBhvr>
                                      <p:to>
                                        <p:strVal val="visible"/>
                                      </p:to>
                                    </p:set>
                                    <p:animEffect transition="in" filter="wipe(down)">
                                      <p:cBhvr>
                                        <p:cTn id="191"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P spid="60" grpId="0"/>
      <p:bldP spid="71" grpId="0"/>
      <p:bldP spid="72" grpId="0"/>
      <p:bldP spid="73" grpId="0" animBg="1"/>
      <p:bldP spid="74" grpId="0" animBg="1"/>
      <p:bldP spid="75" grpId="0" animBg="1"/>
      <p:bldP spid="76" grpId="0" animBg="1"/>
      <p:bldP spid="77" grpId="0" animBg="1"/>
      <p:bldP spid="78" grpId="0" animBg="1"/>
      <p:bldP spid="79" grpId="0" animBg="1"/>
      <p:bldP spid="80" grpId="0" animBg="1"/>
      <p:bldP spid="81" grpId="0"/>
      <p:bldP spid="82" grpId="0"/>
      <p:bldP spid="83" grpId="0"/>
      <p:bldP spid="84" grpId="0"/>
      <p:bldP spid="85" grpId="0"/>
      <p:bldP spid="86" grpId="0"/>
      <p:bldP spid="87" grpId="0"/>
      <p:bldP spid="88" grpId="0"/>
      <p:bldP spid="89" grpId="0"/>
      <p:bldP spid="90" grpId="0"/>
      <p:bldP spid="91" grpId="0"/>
      <p:bldP spid="92" grpId="0"/>
      <p:bldP spid="93" grpId="0"/>
      <p:bldP spid="94" grpId="0"/>
      <p:bldP spid="95" grpId="0" animBg="1"/>
      <p:bldP spid="96" grpId="0" animBg="1"/>
      <p:bldP spid="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66"/>
          <p:cNvGrpSpPr>
            <a:grpSpLocks/>
          </p:cNvGrpSpPr>
          <p:nvPr/>
        </p:nvGrpSpPr>
        <p:grpSpPr bwMode="auto">
          <a:xfrm>
            <a:off x="395642" y="1339478"/>
            <a:ext cx="4453516" cy="3745706"/>
            <a:chOff x="720" y="839"/>
            <a:chExt cx="3740" cy="3146"/>
          </a:xfrm>
          <a:solidFill>
            <a:srgbClr val="E8E8E6"/>
          </a:solidFill>
        </p:grpSpPr>
        <p:sp>
          <p:nvSpPr>
            <p:cNvPr id="8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146" name="Freeform 78"/>
          <p:cNvSpPr>
            <a:spLocks/>
          </p:cNvSpPr>
          <p:nvPr/>
        </p:nvSpPr>
        <p:spPr bwMode="gray">
          <a:xfrm>
            <a:off x="3334486" y="4292227"/>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FF0000"/>
          </a:solidFill>
          <a:ln w="6350">
            <a:solidFill>
              <a:sysClr val="windowText" lastClr="000000">
                <a:lumMod val="85000"/>
                <a:lumOff val="15000"/>
              </a:sys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7" name="Freeform 92"/>
          <p:cNvSpPr>
            <a:spLocks/>
          </p:cNvSpPr>
          <p:nvPr/>
        </p:nvSpPr>
        <p:spPr bwMode="gray">
          <a:xfrm>
            <a:off x="3647662" y="2968253"/>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FF0000"/>
          </a:solidFill>
          <a:ln w="6350">
            <a:solidFill>
              <a:sysClr val="windowText" lastClr="000000">
                <a:lumMod val="85000"/>
                <a:lumOff val="15000"/>
              </a:sys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8" name="Freeform 100"/>
          <p:cNvSpPr>
            <a:spLocks/>
          </p:cNvSpPr>
          <p:nvPr/>
        </p:nvSpPr>
        <p:spPr bwMode="gray">
          <a:xfrm>
            <a:off x="3876292" y="2363415"/>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00000"/>
          </a:solidFill>
          <a:ln w="6350">
            <a:solidFill>
              <a:sysClr val="windowText" lastClr="000000">
                <a:lumMod val="85000"/>
                <a:lumOff val="15000"/>
              </a:sys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9" name="Freeform 82"/>
          <p:cNvSpPr>
            <a:spLocks/>
          </p:cNvSpPr>
          <p:nvPr/>
        </p:nvSpPr>
        <p:spPr bwMode="gray">
          <a:xfrm>
            <a:off x="4001418" y="3646908"/>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00000"/>
          </a:solidFill>
          <a:ln w="6350">
            <a:solidFill>
              <a:sysClr val="windowText" lastClr="000000">
                <a:lumMod val="85000"/>
                <a:lumOff val="15000"/>
              </a:sys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150" name="直接连接符 149"/>
          <p:cNvCxnSpPr/>
          <p:nvPr/>
        </p:nvCxnSpPr>
        <p:spPr>
          <a:xfrm>
            <a:off x="4326661" y="2684290"/>
            <a:ext cx="189334" cy="186333"/>
          </a:xfrm>
          <a:prstGeom prst="line">
            <a:avLst/>
          </a:prstGeom>
          <a:noFill/>
          <a:ln w="9525" cap="flat" cmpd="sng" algn="ctr">
            <a:solidFill>
              <a:sysClr val="window" lastClr="FFFFFF">
                <a:lumMod val="50000"/>
              </a:sysClr>
            </a:solidFill>
            <a:prstDash val="solid"/>
          </a:ln>
          <a:effectLst/>
        </p:spPr>
      </p:cxnSp>
      <p:cxnSp>
        <p:nvCxnSpPr>
          <p:cNvPr id="151" name="直接连接符 150"/>
          <p:cNvCxnSpPr/>
          <p:nvPr/>
        </p:nvCxnSpPr>
        <p:spPr>
          <a:xfrm>
            <a:off x="4515994" y="2870622"/>
            <a:ext cx="1688957" cy="0"/>
          </a:xfrm>
          <a:prstGeom prst="line">
            <a:avLst/>
          </a:prstGeom>
          <a:noFill/>
          <a:ln w="9525" cap="flat" cmpd="sng" algn="ctr">
            <a:solidFill>
              <a:sysClr val="window" lastClr="FFFFFF">
                <a:lumMod val="50000"/>
              </a:sysClr>
            </a:solidFill>
            <a:prstDash val="solid"/>
          </a:ln>
          <a:effectLst/>
        </p:spPr>
      </p:cxnSp>
      <p:cxnSp>
        <p:nvCxnSpPr>
          <p:cNvPr id="152" name="直接连接符 151"/>
          <p:cNvCxnSpPr/>
          <p:nvPr/>
        </p:nvCxnSpPr>
        <p:spPr>
          <a:xfrm>
            <a:off x="4166548" y="3066418"/>
            <a:ext cx="189334" cy="186333"/>
          </a:xfrm>
          <a:prstGeom prst="line">
            <a:avLst/>
          </a:prstGeom>
          <a:noFill/>
          <a:ln w="9525" cap="flat" cmpd="sng" algn="ctr">
            <a:solidFill>
              <a:sysClr val="window" lastClr="FFFFFF">
                <a:lumMod val="50000"/>
              </a:sysClr>
            </a:solidFill>
            <a:prstDash val="solid"/>
          </a:ln>
          <a:effectLst/>
        </p:spPr>
      </p:cxnSp>
      <p:cxnSp>
        <p:nvCxnSpPr>
          <p:cNvPr id="153" name="直接连接符 152"/>
          <p:cNvCxnSpPr/>
          <p:nvPr/>
        </p:nvCxnSpPr>
        <p:spPr>
          <a:xfrm>
            <a:off x="4355883" y="3252751"/>
            <a:ext cx="1849069" cy="0"/>
          </a:xfrm>
          <a:prstGeom prst="line">
            <a:avLst/>
          </a:prstGeom>
          <a:noFill/>
          <a:ln w="9525" cap="flat" cmpd="sng" algn="ctr">
            <a:solidFill>
              <a:sysClr val="window" lastClr="FFFFFF">
                <a:lumMod val="50000"/>
              </a:sysClr>
            </a:solidFill>
            <a:prstDash val="solid"/>
          </a:ln>
          <a:effectLst/>
        </p:spPr>
      </p:cxnSp>
      <p:cxnSp>
        <p:nvCxnSpPr>
          <p:cNvPr id="154" name="直接连接符 153"/>
          <p:cNvCxnSpPr/>
          <p:nvPr/>
        </p:nvCxnSpPr>
        <p:spPr>
          <a:xfrm flipV="1">
            <a:off x="4278775" y="3750494"/>
            <a:ext cx="237218" cy="153590"/>
          </a:xfrm>
          <a:prstGeom prst="line">
            <a:avLst/>
          </a:prstGeom>
          <a:noFill/>
          <a:ln w="9525" cap="flat" cmpd="sng" algn="ctr">
            <a:solidFill>
              <a:sysClr val="window" lastClr="FFFFFF">
                <a:lumMod val="50000"/>
              </a:sysClr>
            </a:solidFill>
            <a:prstDash val="solid"/>
          </a:ln>
          <a:effectLst/>
        </p:spPr>
      </p:cxnSp>
      <p:cxnSp>
        <p:nvCxnSpPr>
          <p:cNvPr id="155" name="直接连接符 154"/>
          <p:cNvCxnSpPr/>
          <p:nvPr/>
        </p:nvCxnSpPr>
        <p:spPr>
          <a:xfrm>
            <a:off x="4515994" y="3750494"/>
            <a:ext cx="1688957" cy="0"/>
          </a:xfrm>
          <a:prstGeom prst="line">
            <a:avLst/>
          </a:prstGeom>
          <a:noFill/>
          <a:ln w="9525" cap="flat" cmpd="sng" algn="ctr">
            <a:solidFill>
              <a:sysClr val="window" lastClr="FFFFFF">
                <a:lumMod val="50000"/>
              </a:sysClr>
            </a:solidFill>
            <a:prstDash val="solid"/>
          </a:ln>
          <a:effectLst/>
        </p:spPr>
      </p:cxnSp>
      <p:cxnSp>
        <p:nvCxnSpPr>
          <p:cNvPr id="156" name="直接连接符 155"/>
          <p:cNvCxnSpPr/>
          <p:nvPr/>
        </p:nvCxnSpPr>
        <p:spPr>
          <a:xfrm>
            <a:off x="3784602" y="4614292"/>
            <a:ext cx="189334" cy="186333"/>
          </a:xfrm>
          <a:prstGeom prst="line">
            <a:avLst/>
          </a:prstGeom>
          <a:noFill/>
          <a:ln w="9525" cap="flat" cmpd="sng" algn="ctr">
            <a:solidFill>
              <a:sysClr val="window" lastClr="FFFFFF">
                <a:lumMod val="50000"/>
              </a:sysClr>
            </a:solidFill>
            <a:prstDash val="solid"/>
          </a:ln>
          <a:effectLst/>
        </p:spPr>
      </p:cxnSp>
      <p:cxnSp>
        <p:nvCxnSpPr>
          <p:cNvPr id="157" name="直接连接符 156"/>
          <p:cNvCxnSpPr/>
          <p:nvPr/>
        </p:nvCxnSpPr>
        <p:spPr>
          <a:xfrm>
            <a:off x="3973936" y="4800625"/>
            <a:ext cx="2146068" cy="0"/>
          </a:xfrm>
          <a:prstGeom prst="line">
            <a:avLst/>
          </a:prstGeom>
          <a:noFill/>
          <a:ln w="9525" cap="flat" cmpd="sng" algn="ctr">
            <a:solidFill>
              <a:sysClr val="window" lastClr="FFFFFF">
                <a:lumMod val="50000"/>
              </a:sysClr>
            </a:solidFill>
            <a:prstDash val="solid"/>
          </a:ln>
          <a:effectLst/>
        </p:spPr>
      </p:cxnSp>
      <p:sp>
        <p:nvSpPr>
          <p:cNvPr id="158" name="矩形 157"/>
          <p:cNvSpPr/>
          <p:nvPr/>
        </p:nvSpPr>
        <p:spPr>
          <a:xfrm>
            <a:off x="4965993" y="2510281"/>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59" name="矩形 158"/>
          <p:cNvSpPr/>
          <p:nvPr/>
        </p:nvSpPr>
        <p:spPr>
          <a:xfrm>
            <a:off x="4965993" y="2942061"/>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60" name="矩形 159"/>
          <p:cNvSpPr/>
          <p:nvPr/>
        </p:nvSpPr>
        <p:spPr>
          <a:xfrm>
            <a:off x="4965993" y="3441141"/>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61" name="矩形 160"/>
          <p:cNvSpPr/>
          <p:nvPr/>
        </p:nvSpPr>
        <p:spPr>
          <a:xfrm>
            <a:off x="4932040" y="4438618"/>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62" name="矩形标注 161"/>
          <p:cNvSpPr/>
          <p:nvPr/>
        </p:nvSpPr>
        <p:spPr>
          <a:xfrm>
            <a:off x="6607140" y="2076477"/>
            <a:ext cx="2175135" cy="2923856"/>
          </a:xfrm>
          <a:prstGeom prst="wedgeRectCallout">
            <a:avLst>
              <a:gd name="adj1" fmla="val -72333"/>
              <a:gd name="adj2" fmla="val 19715"/>
            </a:avLst>
          </a:prstGeom>
          <a:solidFill>
            <a:srgbClr val="C00000"/>
          </a:solidFill>
          <a:ln w="25400" cap="flat" cmpd="sng" algn="ctr">
            <a:no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3" name="TextBox 162"/>
          <p:cNvSpPr txBox="1"/>
          <p:nvPr/>
        </p:nvSpPr>
        <p:spPr>
          <a:xfrm>
            <a:off x="6715167" y="2177712"/>
            <a:ext cx="2067109" cy="2686583"/>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粘贴。</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0429111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14:bounceEnd="58000">
                                          <p:cBhvr additive="base">
                                            <p:cTn id="7" dur="1000" fill="hold"/>
                                            <p:tgtEl>
                                              <p:spTgt spid="8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8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47"/>
                                            </p:tgtEl>
                                            <p:attrNameLst>
                                              <p:attrName>style.visibility</p:attrName>
                                            </p:attrNameLst>
                                          </p:cBhvr>
                                          <p:to>
                                            <p:strVal val="visible"/>
                                          </p:to>
                                        </p:set>
                                        <p:animEffect transition="in" filter="fade">
                                          <p:cBhvr>
                                            <p:cTn id="11" dur="500"/>
                                            <p:tgtEl>
                                              <p:spTgt spid="14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48"/>
                                            </p:tgtEl>
                                            <p:attrNameLst>
                                              <p:attrName>style.visibility</p:attrName>
                                            </p:attrNameLst>
                                          </p:cBhvr>
                                          <p:to>
                                            <p:strVal val="visible"/>
                                          </p:to>
                                        </p:set>
                                        <p:animEffect transition="in" filter="fade">
                                          <p:cBhvr>
                                            <p:cTn id="14" dur="500"/>
                                            <p:tgtEl>
                                              <p:spTgt spid="14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46"/>
                                            </p:tgtEl>
                                            <p:attrNameLst>
                                              <p:attrName>style.visibility</p:attrName>
                                            </p:attrNameLst>
                                          </p:cBhvr>
                                          <p:to>
                                            <p:strVal val="visible"/>
                                          </p:to>
                                        </p:set>
                                        <p:animEffect transition="in" filter="fade">
                                          <p:cBhvr>
                                            <p:cTn id="20" dur="500"/>
                                            <p:tgtEl>
                                              <p:spTgt spid="14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500"/>
                                            <p:tgtEl>
                                              <p:spTgt spid="150"/>
                                            </p:tgtEl>
                                          </p:cBhvr>
                                        </p:animEffect>
                                      </p:childTnLst>
                                    </p:cTn>
                                  </p:par>
                                  <p:par>
                                    <p:cTn id="25" presetID="10" presetClass="entr" presetSubtype="0" fill="hold" nodeType="withEffect">
                                      <p:stCondLst>
                                        <p:cond delay="0"/>
                                      </p:stCondLst>
                                      <p:childTnLst>
                                        <p:set>
                                          <p:cBhvr>
                                            <p:cTn id="26" dur="1" fill="hold">
                                              <p:stCondLst>
                                                <p:cond delay="0"/>
                                              </p:stCondLst>
                                            </p:cTn>
                                            <p:tgtEl>
                                              <p:spTgt spid="151"/>
                                            </p:tgtEl>
                                            <p:attrNameLst>
                                              <p:attrName>style.visibility</p:attrName>
                                            </p:attrNameLst>
                                          </p:cBhvr>
                                          <p:to>
                                            <p:strVal val="visible"/>
                                          </p:to>
                                        </p:set>
                                        <p:animEffect transition="in" filter="fade">
                                          <p:cBhvr>
                                            <p:cTn id="27" dur="500"/>
                                            <p:tgtEl>
                                              <p:spTgt spid="151"/>
                                            </p:tgtEl>
                                          </p:cBhvr>
                                        </p:animEffect>
                                      </p:childTnLst>
                                    </p:cTn>
                                  </p:par>
                                  <p:par>
                                    <p:cTn id="28" presetID="10" presetClass="entr" presetSubtype="0"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fade">
                                          <p:cBhvr>
                                            <p:cTn id="30" dur="500"/>
                                            <p:tgtEl>
                                              <p:spTgt spid="152"/>
                                            </p:tgtEl>
                                          </p:cBhvr>
                                        </p:animEffect>
                                      </p:childTnLst>
                                    </p:cTn>
                                  </p:par>
                                  <p:par>
                                    <p:cTn id="31" presetID="10" presetClass="entr" presetSubtype="0" fill="hold" nodeType="withEffect">
                                      <p:stCondLst>
                                        <p:cond delay="0"/>
                                      </p:stCondLst>
                                      <p:childTnLst>
                                        <p:set>
                                          <p:cBhvr>
                                            <p:cTn id="32" dur="1" fill="hold">
                                              <p:stCondLst>
                                                <p:cond delay="0"/>
                                              </p:stCondLst>
                                            </p:cTn>
                                            <p:tgtEl>
                                              <p:spTgt spid="153"/>
                                            </p:tgtEl>
                                            <p:attrNameLst>
                                              <p:attrName>style.visibility</p:attrName>
                                            </p:attrNameLst>
                                          </p:cBhvr>
                                          <p:to>
                                            <p:strVal val="visible"/>
                                          </p:to>
                                        </p:set>
                                        <p:animEffect transition="in" filter="fade">
                                          <p:cBhvr>
                                            <p:cTn id="33" dur="500"/>
                                            <p:tgtEl>
                                              <p:spTgt spid="153"/>
                                            </p:tgtEl>
                                          </p:cBhvr>
                                        </p:animEffect>
                                      </p:childTnLst>
                                    </p:cTn>
                                  </p:par>
                                  <p:par>
                                    <p:cTn id="34" presetID="10" presetClass="entr" presetSubtype="0" fill="hold" nodeType="withEffect">
                                      <p:stCondLst>
                                        <p:cond delay="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10" presetClass="entr" presetSubtype="0" fill="hold"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childTnLst>
                                    </p:cTn>
                                  </p:par>
                                  <p:par>
                                    <p:cTn id="40" presetID="10" presetClass="entr" presetSubtype="0"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fade">
                                          <p:cBhvr>
                                            <p:cTn id="42" dur="500"/>
                                            <p:tgtEl>
                                              <p:spTgt spid="156"/>
                                            </p:tgtEl>
                                          </p:cBhvr>
                                        </p:animEffect>
                                      </p:childTnLst>
                                    </p:cTn>
                                  </p:par>
                                  <p:par>
                                    <p:cTn id="43" presetID="10" presetClass="entr" presetSubtype="0" fill="hold" nodeType="withEffect">
                                      <p:stCondLst>
                                        <p:cond delay="0"/>
                                      </p:stCondLst>
                                      <p:childTnLst>
                                        <p:set>
                                          <p:cBhvr>
                                            <p:cTn id="44" dur="1" fill="hold">
                                              <p:stCondLst>
                                                <p:cond delay="0"/>
                                              </p:stCondLst>
                                            </p:cTn>
                                            <p:tgtEl>
                                              <p:spTgt spid="157"/>
                                            </p:tgtEl>
                                            <p:attrNameLst>
                                              <p:attrName>style.visibility</p:attrName>
                                            </p:attrNameLst>
                                          </p:cBhvr>
                                          <p:to>
                                            <p:strVal val="visible"/>
                                          </p:to>
                                        </p:set>
                                        <p:animEffect transition="in" filter="fade">
                                          <p:cBhvr>
                                            <p:cTn id="45" dur="500"/>
                                            <p:tgtEl>
                                              <p:spTgt spid="15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1"/>
                                            </p:tgtEl>
                                            <p:attrNameLst>
                                              <p:attrName>style.visibility</p:attrName>
                                            </p:attrNameLst>
                                          </p:cBhvr>
                                          <p:to>
                                            <p:strVal val="visible"/>
                                          </p:to>
                                        </p:set>
                                        <p:animEffect transition="in" filter="fade">
                                          <p:cBhvr>
                                            <p:cTn id="48" dur="500"/>
                                            <p:tgtEl>
                                              <p:spTgt spid="16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60"/>
                                            </p:tgtEl>
                                            <p:attrNameLst>
                                              <p:attrName>style.visibility</p:attrName>
                                            </p:attrNameLst>
                                          </p:cBhvr>
                                          <p:to>
                                            <p:strVal val="visible"/>
                                          </p:to>
                                        </p:set>
                                        <p:animEffect transition="in" filter="fade">
                                          <p:cBhvr>
                                            <p:cTn id="51" dur="500"/>
                                            <p:tgtEl>
                                              <p:spTgt spid="1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Effect transition="in" filter="wipe(left)">
                                          <p:cBhvr>
                                            <p:cTn id="61" dur="500"/>
                                            <p:tgtEl>
                                              <p:spTgt spid="16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63"/>
                                            </p:tgtEl>
                                            <p:attrNameLst>
                                              <p:attrName>style.visibility</p:attrName>
                                            </p:attrNameLst>
                                          </p:cBhvr>
                                          <p:to>
                                            <p:strVal val="visible"/>
                                          </p:to>
                                        </p:set>
                                        <p:animEffect transition="in" filter="wipe(left)">
                                          <p:cBhvr>
                                            <p:cTn id="65" dur="100"/>
                                            <p:tgtEl>
                                              <p:spTgt spid="16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63"/>
                                            </p:tgtEl>
                                          </p:cBhvr>
                                          <p:to x="80000" y="100000"/>
                                        </p:animScale>
                                        <p:anim by="(#ppt_w*0.10)" calcmode="lin" valueType="num">
                                          <p:cBhvr>
                                            <p:cTn id="68" dur="50" autoRev="1" fill="hold">
                                              <p:stCondLst>
                                                <p:cond delay="0"/>
                                              </p:stCondLst>
                                            </p:cTn>
                                            <p:tgtEl>
                                              <p:spTgt spid="163"/>
                                            </p:tgtEl>
                                            <p:attrNameLst>
                                              <p:attrName>ppt_x</p:attrName>
                                            </p:attrNameLst>
                                          </p:cBhvr>
                                        </p:anim>
                                        <p:anim by="(-#ppt_w*0.10)" calcmode="lin" valueType="num">
                                          <p:cBhvr>
                                            <p:cTn id="69" dur="50" autoRev="1" fill="hold">
                                              <p:stCondLst>
                                                <p:cond delay="0"/>
                                              </p:stCondLst>
                                            </p:cTn>
                                            <p:tgtEl>
                                              <p:spTgt spid="163"/>
                                            </p:tgtEl>
                                            <p:attrNameLst>
                                              <p:attrName>ppt_y</p:attrName>
                                            </p:attrNameLst>
                                          </p:cBhvr>
                                        </p:anim>
                                        <p:animRot by="-480000">
                                          <p:cBhvr>
                                            <p:cTn id="70" dur="50" autoRev="1" fill="hold">
                                              <p:stCondLst>
                                                <p:cond delay="0"/>
                                              </p:stCondLst>
                                            </p:cTn>
                                            <p:tgtEl>
                                              <p:spTgt spid="1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animBg="1"/>
          <p:bldP spid="149" grpId="0" animBg="1"/>
          <p:bldP spid="158" grpId="0"/>
          <p:bldP spid="159" grpId="0"/>
          <p:bldP spid="160" grpId="0"/>
          <p:bldP spid="161" grpId="0"/>
          <p:bldP spid="162" grpId="0" animBg="1"/>
          <p:bldP spid="163" grpId="0"/>
          <p:bldP spid="16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1000" fill="hold"/>
                                            <p:tgtEl>
                                              <p:spTgt spid="83"/>
                                            </p:tgtEl>
                                            <p:attrNameLst>
                                              <p:attrName>ppt_x</p:attrName>
                                            </p:attrNameLst>
                                          </p:cBhvr>
                                          <p:tavLst>
                                            <p:tav tm="0">
                                              <p:val>
                                                <p:strVal val="0-#ppt_w/2"/>
                                              </p:val>
                                            </p:tav>
                                            <p:tav tm="100000">
                                              <p:val>
                                                <p:strVal val="#ppt_x"/>
                                              </p:val>
                                            </p:tav>
                                          </p:tavLst>
                                        </p:anim>
                                        <p:anim calcmode="lin" valueType="num">
                                          <p:cBhvr additive="base">
                                            <p:cTn id="8" dur="1000" fill="hold"/>
                                            <p:tgtEl>
                                              <p:spTgt spid="8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47"/>
                                            </p:tgtEl>
                                            <p:attrNameLst>
                                              <p:attrName>style.visibility</p:attrName>
                                            </p:attrNameLst>
                                          </p:cBhvr>
                                          <p:to>
                                            <p:strVal val="visible"/>
                                          </p:to>
                                        </p:set>
                                        <p:animEffect transition="in" filter="fade">
                                          <p:cBhvr>
                                            <p:cTn id="11" dur="500"/>
                                            <p:tgtEl>
                                              <p:spTgt spid="14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48"/>
                                            </p:tgtEl>
                                            <p:attrNameLst>
                                              <p:attrName>style.visibility</p:attrName>
                                            </p:attrNameLst>
                                          </p:cBhvr>
                                          <p:to>
                                            <p:strVal val="visible"/>
                                          </p:to>
                                        </p:set>
                                        <p:animEffect transition="in" filter="fade">
                                          <p:cBhvr>
                                            <p:cTn id="14" dur="500"/>
                                            <p:tgtEl>
                                              <p:spTgt spid="14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46"/>
                                            </p:tgtEl>
                                            <p:attrNameLst>
                                              <p:attrName>style.visibility</p:attrName>
                                            </p:attrNameLst>
                                          </p:cBhvr>
                                          <p:to>
                                            <p:strVal val="visible"/>
                                          </p:to>
                                        </p:set>
                                        <p:animEffect transition="in" filter="fade">
                                          <p:cBhvr>
                                            <p:cTn id="20" dur="500"/>
                                            <p:tgtEl>
                                              <p:spTgt spid="14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500"/>
                                            <p:tgtEl>
                                              <p:spTgt spid="150"/>
                                            </p:tgtEl>
                                          </p:cBhvr>
                                        </p:animEffect>
                                      </p:childTnLst>
                                    </p:cTn>
                                  </p:par>
                                  <p:par>
                                    <p:cTn id="25" presetID="10" presetClass="entr" presetSubtype="0" fill="hold" nodeType="withEffect">
                                      <p:stCondLst>
                                        <p:cond delay="0"/>
                                      </p:stCondLst>
                                      <p:childTnLst>
                                        <p:set>
                                          <p:cBhvr>
                                            <p:cTn id="26" dur="1" fill="hold">
                                              <p:stCondLst>
                                                <p:cond delay="0"/>
                                              </p:stCondLst>
                                            </p:cTn>
                                            <p:tgtEl>
                                              <p:spTgt spid="151"/>
                                            </p:tgtEl>
                                            <p:attrNameLst>
                                              <p:attrName>style.visibility</p:attrName>
                                            </p:attrNameLst>
                                          </p:cBhvr>
                                          <p:to>
                                            <p:strVal val="visible"/>
                                          </p:to>
                                        </p:set>
                                        <p:animEffect transition="in" filter="fade">
                                          <p:cBhvr>
                                            <p:cTn id="27" dur="500"/>
                                            <p:tgtEl>
                                              <p:spTgt spid="151"/>
                                            </p:tgtEl>
                                          </p:cBhvr>
                                        </p:animEffect>
                                      </p:childTnLst>
                                    </p:cTn>
                                  </p:par>
                                  <p:par>
                                    <p:cTn id="28" presetID="10" presetClass="entr" presetSubtype="0"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fade">
                                          <p:cBhvr>
                                            <p:cTn id="30" dur="500"/>
                                            <p:tgtEl>
                                              <p:spTgt spid="152"/>
                                            </p:tgtEl>
                                          </p:cBhvr>
                                        </p:animEffect>
                                      </p:childTnLst>
                                    </p:cTn>
                                  </p:par>
                                  <p:par>
                                    <p:cTn id="31" presetID="10" presetClass="entr" presetSubtype="0" fill="hold" nodeType="withEffect">
                                      <p:stCondLst>
                                        <p:cond delay="0"/>
                                      </p:stCondLst>
                                      <p:childTnLst>
                                        <p:set>
                                          <p:cBhvr>
                                            <p:cTn id="32" dur="1" fill="hold">
                                              <p:stCondLst>
                                                <p:cond delay="0"/>
                                              </p:stCondLst>
                                            </p:cTn>
                                            <p:tgtEl>
                                              <p:spTgt spid="153"/>
                                            </p:tgtEl>
                                            <p:attrNameLst>
                                              <p:attrName>style.visibility</p:attrName>
                                            </p:attrNameLst>
                                          </p:cBhvr>
                                          <p:to>
                                            <p:strVal val="visible"/>
                                          </p:to>
                                        </p:set>
                                        <p:animEffect transition="in" filter="fade">
                                          <p:cBhvr>
                                            <p:cTn id="33" dur="500"/>
                                            <p:tgtEl>
                                              <p:spTgt spid="153"/>
                                            </p:tgtEl>
                                          </p:cBhvr>
                                        </p:animEffect>
                                      </p:childTnLst>
                                    </p:cTn>
                                  </p:par>
                                  <p:par>
                                    <p:cTn id="34" presetID="10" presetClass="entr" presetSubtype="0" fill="hold" nodeType="withEffect">
                                      <p:stCondLst>
                                        <p:cond delay="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10" presetClass="entr" presetSubtype="0" fill="hold"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childTnLst>
                                    </p:cTn>
                                  </p:par>
                                  <p:par>
                                    <p:cTn id="40" presetID="10" presetClass="entr" presetSubtype="0"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fade">
                                          <p:cBhvr>
                                            <p:cTn id="42" dur="500"/>
                                            <p:tgtEl>
                                              <p:spTgt spid="156"/>
                                            </p:tgtEl>
                                          </p:cBhvr>
                                        </p:animEffect>
                                      </p:childTnLst>
                                    </p:cTn>
                                  </p:par>
                                  <p:par>
                                    <p:cTn id="43" presetID="10" presetClass="entr" presetSubtype="0" fill="hold" nodeType="withEffect">
                                      <p:stCondLst>
                                        <p:cond delay="0"/>
                                      </p:stCondLst>
                                      <p:childTnLst>
                                        <p:set>
                                          <p:cBhvr>
                                            <p:cTn id="44" dur="1" fill="hold">
                                              <p:stCondLst>
                                                <p:cond delay="0"/>
                                              </p:stCondLst>
                                            </p:cTn>
                                            <p:tgtEl>
                                              <p:spTgt spid="157"/>
                                            </p:tgtEl>
                                            <p:attrNameLst>
                                              <p:attrName>style.visibility</p:attrName>
                                            </p:attrNameLst>
                                          </p:cBhvr>
                                          <p:to>
                                            <p:strVal val="visible"/>
                                          </p:to>
                                        </p:set>
                                        <p:animEffect transition="in" filter="fade">
                                          <p:cBhvr>
                                            <p:cTn id="45" dur="500"/>
                                            <p:tgtEl>
                                              <p:spTgt spid="15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1"/>
                                            </p:tgtEl>
                                            <p:attrNameLst>
                                              <p:attrName>style.visibility</p:attrName>
                                            </p:attrNameLst>
                                          </p:cBhvr>
                                          <p:to>
                                            <p:strVal val="visible"/>
                                          </p:to>
                                        </p:set>
                                        <p:animEffect transition="in" filter="fade">
                                          <p:cBhvr>
                                            <p:cTn id="48" dur="500"/>
                                            <p:tgtEl>
                                              <p:spTgt spid="16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60"/>
                                            </p:tgtEl>
                                            <p:attrNameLst>
                                              <p:attrName>style.visibility</p:attrName>
                                            </p:attrNameLst>
                                          </p:cBhvr>
                                          <p:to>
                                            <p:strVal val="visible"/>
                                          </p:to>
                                        </p:set>
                                        <p:animEffect transition="in" filter="fade">
                                          <p:cBhvr>
                                            <p:cTn id="51" dur="500"/>
                                            <p:tgtEl>
                                              <p:spTgt spid="1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Effect transition="in" filter="wipe(left)">
                                          <p:cBhvr>
                                            <p:cTn id="61" dur="500"/>
                                            <p:tgtEl>
                                              <p:spTgt spid="16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63"/>
                                            </p:tgtEl>
                                            <p:attrNameLst>
                                              <p:attrName>style.visibility</p:attrName>
                                            </p:attrNameLst>
                                          </p:cBhvr>
                                          <p:to>
                                            <p:strVal val="visible"/>
                                          </p:to>
                                        </p:set>
                                        <p:animEffect transition="in" filter="wipe(left)">
                                          <p:cBhvr>
                                            <p:cTn id="65" dur="100"/>
                                            <p:tgtEl>
                                              <p:spTgt spid="16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63"/>
                                            </p:tgtEl>
                                          </p:cBhvr>
                                          <p:to x="80000" y="100000"/>
                                        </p:animScale>
                                        <p:anim by="(#ppt_w*0.10)" calcmode="lin" valueType="num">
                                          <p:cBhvr>
                                            <p:cTn id="68" dur="50" autoRev="1" fill="hold">
                                              <p:stCondLst>
                                                <p:cond delay="0"/>
                                              </p:stCondLst>
                                            </p:cTn>
                                            <p:tgtEl>
                                              <p:spTgt spid="163"/>
                                            </p:tgtEl>
                                            <p:attrNameLst>
                                              <p:attrName>ppt_x</p:attrName>
                                            </p:attrNameLst>
                                          </p:cBhvr>
                                        </p:anim>
                                        <p:anim by="(-#ppt_w*0.10)" calcmode="lin" valueType="num">
                                          <p:cBhvr>
                                            <p:cTn id="69" dur="50" autoRev="1" fill="hold">
                                              <p:stCondLst>
                                                <p:cond delay="0"/>
                                              </p:stCondLst>
                                            </p:cTn>
                                            <p:tgtEl>
                                              <p:spTgt spid="163"/>
                                            </p:tgtEl>
                                            <p:attrNameLst>
                                              <p:attrName>ppt_y</p:attrName>
                                            </p:attrNameLst>
                                          </p:cBhvr>
                                        </p:anim>
                                        <p:animRot by="-480000">
                                          <p:cBhvr>
                                            <p:cTn id="70" dur="50" autoRev="1" fill="hold">
                                              <p:stCondLst>
                                                <p:cond delay="0"/>
                                              </p:stCondLst>
                                            </p:cTn>
                                            <p:tgtEl>
                                              <p:spTgt spid="1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animBg="1"/>
          <p:bldP spid="149" grpId="0" animBg="1"/>
          <p:bldP spid="158" grpId="0"/>
          <p:bldP spid="159" grpId="0"/>
          <p:bldP spid="160" grpId="0"/>
          <p:bldP spid="161" grpId="0"/>
          <p:bldP spid="162" grpId="0" animBg="1"/>
          <p:bldP spid="163" grpId="0"/>
          <p:bldP spid="163" grpId="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400620" y="3321209"/>
            <a:ext cx="8203895" cy="328532"/>
            <a:chOff x="534438" y="3368953"/>
            <a:chExt cx="10944224" cy="438144"/>
          </a:xfrm>
          <a:solidFill>
            <a:sysClr val="window" lastClr="FFFFFF">
              <a:lumMod val="65000"/>
            </a:sysClr>
          </a:solidFill>
        </p:grpSpPr>
        <p:sp>
          <p:nvSpPr>
            <p:cNvPr id="66" name="矩形 65"/>
            <p:cNvSpPr/>
            <p:nvPr/>
          </p:nvSpPr>
          <p:spPr>
            <a:xfrm>
              <a:off x="11049789" y="3503489"/>
              <a:ext cx="50397" cy="169069"/>
            </a:xfrm>
            <a:prstGeom prst="rect">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67" name="组合 66"/>
            <p:cNvGrpSpPr/>
            <p:nvPr/>
          </p:nvGrpSpPr>
          <p:grpSpPr>
            <a:xfrm>
              <a:off x="534438" y="3368953"/>
              <a:ext cx="10944224" cy="438144"/>
              <a:chOff x="623889" y="3209929"/>
              <a:chExt cx="10944224" cy="438144"/>
            </a:xfrm>
            <a:grpFill/>
          </p:grpSpPr>
          <p:sp>
            <p:nvSpPr>
              <p:cNvPr id="68" name="矩形 67"/>
              <p:cNvSpPr/>
              <p:nvPr/>
            </p:nvSpPr>
            <p:spPr>
              <a:xfrm>
                <a:off x="623889" y="3344465"/>
                <a:ext cx="50397" cy="169069"/>
              </a:xfrm>
              <a:prstGeom prst="rect">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9" name="矩形 68"/>
              <p:cNvSpPr/>
              <p:nvPr/>
            </p:nvSpPr>
            <p:spPr>
              <a:xfrm>
                <a:off x="717047" y="3344465"/>
                <a:ext cx="107093" cy="169069"/>
              </a:xfrm>
              <a:prstGeom prst="rect">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0" name="矩形 69"/>
              <p:cNvSpPr/>
              <p:nvPr/>
            </p:nvSpPr>
            <p:spPr>
              <a:xfrm>
                <a:off x="866901" y="3344465"/>
                <a:ext cx="198437" cy="169069"/>
              </a:xfrm>
              <a:prstGeom prst="rect">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1" name="矩形 70"/>
              <p:cNvSpPr/>
              <p:nvPr/>
            </p:nvSpPr>
            <p:spPr>
              <a:xfrm>
                <a:off x="1108099" y="3344465"/>
                <a:ext cx="9613876" cy="169069"/>
              </a:xfrm>
              <a:prstGeom prst="rect">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2" name="矩形 71"/>
              <p:cNvSpPr/>
              <p:nvPr/>
            </p:nvSpPr>
            <p:spPr>
              <a:xfrm>
                <a:off x="10994902" y="3344465"/>
                <a:ext cx="107093" cy="169069"/>
              </a:xfrm>
              <a:prstGeom prst="rect">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3" name="矩形 72"/>
              <p:cNvSpPr/>
              <p:nvPr/>
            </p:nvSpPr>
            <p:spPr>
              <a:xfrm>
                <a:off x="10759220" y="3344465"/>
                <a:ext cx="198437" cy="169069"/>
              </a:xfrm>
              <a:prstGeom prst="rect">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4" name="等腰三角形 73"/>
              <p:cNvSpPr/>
              <p:nvPr/>
            </p:nvSpPr>
            <p:spPr>
              <a:xfrm rot="5400000">
                <a:off x="11159803" y="3239763"/>
                <a:ext cx="438144" cy="378476"/>
              </a:xfrm>
              <a:prstGeom prst="triangle">
                <a:avLst/>
              </a:prstGeom>
              <a:grp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cxnSp>
        <p:nvCxnSpPr>
          <p:cNvPr id="75" name="肘形连接符 74"/>
          <p:cNvCxnSpPr>
            <a:stCxn id="77" idx="3"/>
          </p:cNvCxnSpPr>
          <p:nvPr/>
        </p:nvCxnSpPr>
        <p:spPr>
          <a:xfrm rot="5400000" flipH="1" flipV="1">
            <a:off x="810374" y="2841949"/>
            <a:ext cx="564557" cy="218547"/>
          </a:xfrm>
          <a:prstGeom prst="bentConnector2">
            <a:avLst/>
          </a:prstGeom>
          <a:noFill/>
          <a:ln w="9525" cap="flat" cmpd="sng" algn="ctr">
            <a:solidFill>
              <a:srgbClr val="414455"/>
            </a:solidFill>
            <a:prstDash val="solid"/>
          </a:ln>
          <a:effectLst/>
        </p:spPr>
      </p:cxnSp>
      <p:grpSp>
        <p:nvGrpSpPr>
          <p:cNvPr id="76" name="组合 75"/>
          <p:cNvGrpSpPr/>
          <p:nvPr/>
        </p:nvGrpSpPr>
        <p:grpSpPr>
          <a:xfrm>
            <a:off x="702014" y="3233501"/>
            <a:ext cx="562876" cy="507177"/>
            <a:chOff x="1025957" y="3090803"/>
            <a:chExt cx="750892" cy="676392"/>
          </a:xfrm>
          <a:solidFill>
            <a:srgbClr val="005DA2"/>
          </a:solidFill>
        </p:grpSpPr>
        <p:sp>
          <p:nvSpPr>
            <p:cNvPr id="77" name="六边形 76"/>
            <p:cNvSpPr/>
            <p:nvPr/>
          </p:nvSpPr>
          <p:spPr>
            <a:xfrm rot="5400000">
              <a:off x="1063108" y="3137451"/>
              <a:ext cx="676392" cy="583096"/>
            </a:xfrm>
            <a:prstGeom prst="hexagon">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78" name="文本框 64"/>
            <p:cNvSpPr txBox="1"/>
            <p:nvPr/>
          </p:nvSpPr>
          <p:spPr>
            <a:xfrm>
              <a:off x="1025957" y="3262659"/>
              <a:ext cx="750892"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79" name="肘形连接符 78"/>
          <p:cNvCxnSpPr>
            <a:stCxn id="81" idx="3"/>
          </p:cNvCxnSpPr>
          <p:nvPr/>
        </p:nvCxnSpPr>
        <p:spPr>
          <a:xfrm rot="5400000" flipH="1" flipV="1">
            <a:off x="2744660" y="2841949"/>
            <a:ext cx="564557" cy="218547"/>
          </a:xfrm>
          <a:prstGeom prst="bentConnector2">
            <a:avLst/>
          </a:prstGeom>
          <a:noFill/>
          <a:ln w="9525" cap="flat" cmpd="sng" algn="ctr">
            <a:solidFill>
              <a:srgbClr val="414455"/>
            </a:solidFill>
            <a:prstDash val="solid"/>
          </a:ln>
          <a:effectLst/>
        </p:spPr>
      </p:cxnSp>
      <p:grpSp>
        <p:nvGrpSpPr>
          <p:cNvPr id="80" name="组合 79"/>
          <p:cNvGrpSpPr/>
          <p:nvPr/>
        </p:nvGrpSpPr>
        <p:grpSpPr>
          <a:xfrm>
            <a:off x="2615598" y="3233501"/>
            <a:ext cx="609665" cy="507177"/>
            <a:chOff x="998340" y="3090803"/>
            <a:chExt cx="813309" cy="676392"/>
          </a:xfrm>
          <a:solidFill>
            <a:srgbClr val="005DA2"/>
          </a:solidFill>
        </p:grpSpPr>
        <p:sp>
          <p:nvSpPr>
            <p:cNvPr id="81" name="六边形 80"/>
            <p:cNvSpPr/>
            <p:nvPr/>
          </p:nvSpPr>
          <p:spPr>
            <a:xfrm rot="5400000">
              <a:off x="1063108" y="3137451"/>
              <a:ext cx="676392" cy="583096"/>
            </a:xfrm>
            <a:prstGeom prst="hexagon">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2" name="文本框 72"/>
            <p:cNvSpPr txBox="1"/>
            <p:nvPr/>
          </p:nvSpPr>
          <p:spPr>
            <a:xfrm>
              <a:off x="998340" y="3253274"/>
              <a:ext cx="813309"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83" name="肘形连接符 82"/>
          <p:cNvCxnSpPr>
            <a:stCxn id="85" idx="3"/>
          </p:cNvCxnSpPr>
          <p:nvPr/>
        </p:nvCxnSpPr>
        <p:spPr>
          <a:xfrm rot="5400000" flipH="1" flipV="1">
            <a:off x="4678947" y="2841949"/>
            <a:ext cx="564557" cy="218547"/>
          </a:xfrm>
          <a:prstGeom prst="bentConnector2">
            <a:avLst/>
          </a:prstGeom>
          <a:noFill/>
          <a:ln w="9525" cap="flat" cmpd="sng" algn="ctr">
            <a:solidFill>
              <a:srgbClr val="414455"/>
            </a:solidFill>
            <a:prstDash val="solid"/>
          </a:ln>
          <a:effectLst/>
        </p:spPr>
      </p:cxnSp>
      <p:grpSp>
        <p:nvGrpSpPr>
          <p:cNvPr id="84" name="组合 83"/>
          <p:cNvGrpSpPr/>
          <p:nvPr/>
        </p:nvGrpSpPr>
        <p:grpSpPr>
          <a:xfrm>
            <a:off x="4570372" y="3233501"/>
            <a:ext cx="582737" cy="507177"/>
            <a:chOff x="1025672" y="3090803"/>
            <a:chExt cx="777387" cy="676392"/>
          </a:xfrm>
          <a:solidFill>
            <a:srgbClr val="005DA2"/>
          </a:solidFill>
        </p:grpSpPr>
        <p:sp>
          <p:nvSpPr>
            <p:cNvPr id="85" name="六边形 84"/>
            <p:cNvSpPr/>
            <p:nvPr/>
          </p:nvSpPr>
          <p:spPr>
            <a:xfrm rot="5400000">
              <a:off x="1063108" y="3137451"/>
              <a:ext cx="676392" cy="583096"/>
            </a:xfrm>
            <a:prstGeom prst="hexagon">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6" name="文本框 79"/>
            <p:cNvSpPr txBox="1"/>
            <p:nvPr/>
          </p:nvSpPr>
          <p:spPr>
            <a:xfrm>
              <a:off x="1025672" y="3270652"/>
              <a:ext cx="777387"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87" name="肘形连接符 86"/>
          <p:cNvCxnSpPr>
            <a:stCxn id="89" idx="3"/>
          </p:cNvCxnSpPr>
          <p:nvPr/>
        </p:nvCxnSpPr>
        <p:spPr>
          <a:xfrm rot="5400000" flipH="1" flipV="1">
            <a:off x="6613233" y="2841949"/>
            <a:ext cx="564557" cy="218547"/>
          </a:xfrm>
          <a:prstGeom prst="bentConnector2">
            <a:avLst/>
          </a:prstGeom>
          <a:noFill/>
          <a:ln w="9525" cap="flat" cmpd="sng" algn="ctr">
            <a:solidFill>
              <a:srgbClr val="414455"/>
            </a:solidFill>
            <a:prstDash val="solid"/>
          </a:ln>
          <a:effectLst/>
        </p:spPr>
      </p:cxnSp>
      <p:grpSp>
        <p:nvGrpSpPr>
          <p:cNvPr id="88" name="组合 87"/>
          <p:cNvGrpSpPr/>
          <p:nvPr/>
        </p:nvGrpSpPr>
        <p:grpSpPr>
          <a:xfrm>
            <a:off x="6461696" y="3233501"/>
            <a:ext cx="649084" cy="507177"/>
            <a:chOff x="968357" y="3090803"/>
            <a:chExt cx="865896" cy="676392"/>
          </a:xfrm>
          <a:solidFill>
            <a:srgbClr val="005DA2"/>
          </a:solidFill>
        </p:grpSpPr>
        <p:sp>
          <p:nvSpPr>
            <p:cNvPr id="89" name="六边形 88"/>
            <p:cNvSpPr/>
            <p:nvPr/>
          </p:nvSpPr>
          <p:spPr>
            <a:xfrm rot="5400000">
              <a:off x="1063108" y="3137451"/>
              <a:ext cx="676392" cy="583096"/>
            </a:xfrm>
            <a:prstGeom prst="hexagon">
              <a:avLst/>
            </a:prstGeom>
            <a:solidFill>
              <a:srgbClr val="C0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90" name="文本框 86"/>
            <p:cNvSpPr txBox="1"/>
            <p:nvPr/>
          </p:nvSpPr>
          <p:spPr>
            <a:xfrm>
              <a:off x="968357" y="3281788"/>
              <a:ext cx="865896"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10</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91" name="肘形连接符 90"/>
          <p:cNvCxnSpPr>
            <a:stCxn id="93" idx="0"/>
          </p:cNvCxnSpPr>
          <p:nvPr/>
        </p:nvCxnSpPr>
        <p:spPr>
          <a:xfrm rot="16200000" flipH="1">
            <a:off x="1758965" y="3932234"/>
            <a:ext cx="601659" cy="218547"/>
          </a:xfrm>
          <a:prstGeom prst="bentConnector2">
            <a:avLst/>
          </a:prstGeom>
          <a:noFill/>
          <a:ln w="9525" cap="flat" cmpd="sng" algn="ctr">
            <a:solidFill>
              <a:srgbClr val="414455"/>
            </a:solidFill>
            <a:prstDash val="solid"/>
          </a:ln>
          <a:effectLst/>
        </p:spPr>
      </p:cxnSp>
      <p:grpSp>
        <p:nvGrpSpPr>
          <p:cNvPr id="92" name="组合 91"/>
          <p:cNvGrpSpPr/>
          <p:nvPr/>
        </p:nvGrpSpPr>
        <p:grpSpPr>
          <a:xfrm>
            <a:off x="1684601" y="3233501"/>
            <a:ext cx="531839" cy="507177"/>
            <a:chOff x="1046561" y="3090803"/>
            <a:chExt cx="709487" cy="676392"/>
          </a:xfrm>
          <a:solidFill>
            <a:srgbClr val="005DA2"/>
          </a:solidFill>
        </p:grpSpPr>
        <p:sp>
          <p:nvSpPr>
            <p:cNvPr id="93" name="六边形 92"/>
            <p:cNvSpPr/>
            <p:nvPr/>
          </p:nvSpPr>
          <p:spPr>
            <a:xfrm rot="5400000">
              <a:off x="1063108" y="3137451"/>
              <a:ext cx="676392" cy="583096"/>
            </a:xfrm>
            <a:prstGeom prst="hexagon">
              <a:avLst/>
            </a:prstGeom>
            <a:solidFill>
              <a:srgbClr val="C0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94" name="文本框 93"/>
            <p:cNvSpPr txBox="1"/>
            <p:nvPr/>
          </p:nvSpPr>
          <p:spPr>
            <a:xfrm>
              <a:off x="1046561" y="3264812"/>
              <a:ext cx="709487"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95" name="肘形连接符 94"/>
          <p:cNvCxnSpPr>
            <a:stCxn id="97" idx="0"/>
          </p:cNvCxnSpPr>
          <p:nvPr/>
        </p:nvCxnSpPr>
        <p:spPr>
          <a:xfrm rot="16200000" flipH="1">
            <a:off x="3693251" y="3932234"/>
            <a:ext cx="601659" cy="218547"/>
          </a:xfrm>
          <a:prstGeom prst="bentConnector2">
            <a:avLst/>
          </a:prstGeom>
          <a:noFill/>
          <a:ln w="9525" cap="flat" cmpd="sng" algn="ctr">
            <a:solidFill>
              <a:srgbClr val="414455"/>
            </a:solidFill>
            <a:prstDash val="solid"/>
          </a:ln>
          <a:effectLst/>
        </p:spPr>
      </p:cxnSp>
      <p:grpSp>
        <p:nvGrpSpPr>
          <p:cNvPr id="96" name="组合 95"/>
          <p:cNvGrpSpPr/>
          <p:nvPr/>
        </p:nvGrpSpPr>
        <p:grpSpPr>
          <a:xfrm>
            <a:off x="3613923" y="3233501"/>
            <a:ext cx="541767" cy="507177"/>
            <a:chOff x="1039939" y="3090803"/>
            <a:chExt cx="722732" cy="676392"/>
          </a:xfrm>
          <a:solidFill>
            <a:srgbClr val="005DA2"/>
          </a:solidFill>
        </p:grpSpPr>
        <p:sp>
          <p:nvSpPr>
            <p:cNvPr id="97" name="六边形 96"/>
            <p:cNvSpPr/>
            <p:nvPr/>
          </p:nvSpPr>
          <p:spPr>
            <a:xfrm rot="5400000">
              <a:off x="1063108" y="3137451"/>
              <a:ext cx="676392" cy="583096"/>
            </a:xfrm>
            <a:prstGeom prst="hexagon">
              <a:avLst/>
            </a:prstGeom>
            <a:solidFill>
              <a:srgbClr val="C0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98" name="文本框 101"/>
            <p:cNvSpPr txBox="1"/>
            <p:nvPr/>
          </p:nvSpPr>
          <p:spPr>
            <a:xfrm>
              <a:off x="1039939" y="3297680"/>
              <a:ext cx="722732"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7</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99" name="肘形连接符 98"/>
          <p:cNvCxnSpPr>
            <a:stCxn id="101" idx="0"/>
          </p:cNvCxnSpPr>
          <p:nvPr/>
        </p:nvCxnSpPr>
        <p:spPr>
          <a:xfrm rot="16200000" flipH="1">
            <a:off x="5627538" y="3932234"/>
            <a:ext cx="601659" cy="218547"/>
          </a:xfrm>
          <a:prstGeom prst="bentConnector2">
            <a:avLst/>
          </a:prstGeom>
          <a:noFill/>
          <a:ln w="9525" cap="flat" cmpd="sng" algn="ctr">
            <a:solidFill>
              <a:srgbClr val="414455"/>
            </a:solidFill>
            <a:prstDash val="solid"/>
          </a:ln>
          <a:effectLst/>
        </p:spPr>
      </p:cxnSp>
      <p:grpSp>
        <p:nvGrpSpPr>
          <p:cNvPr id="100" name="组合 99"/>
          <p:cNvGrpSpPr/>
          <p:nvPr/>
        </p:nvGrpSpPr>
        <p:grpSpPr>
          <a:xfrm>
            <a:off x="5507240" y="3233501"/>
            <a:ext cx="623705" cy="507177"/>
            <a:chOff x="985283" y="3090803"/>
            <a:chExt cx="832039" cy="676392"/>
          </a:xfrm>
          <a:solidFill>
            <a:srgbClr val="005DA2"/>
          </a:solidFill>
        </p:grpSpPr>
        <p:sp>
          <p:nvSpPr>
            <p:cNvPr id="101" name="六边形 100"/>
            <p:cNvSpPr/>
            <p:nvPr/>
          </p:nvSpPr>
          <p:spPr>
            <a:xfrm rot="5400000">
              <a:off x="1063108" y="3137451"/>
              <a:ext cx="676392" cy="583096"/>
            </a:xfrm>
            <a:prstGeom prst="hexagon">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2" name="文本框 108"/>
            <p:cNvSpPr txBox="1"/>
            <p:nvPr/>
          </p:nvSpPr>
          <p:spPr>
            <a:xfrm>
              <a:off x="985283" y="3259926"/>
              <a:ext cx="832039"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grpSp>
        <p:nvGrpSpPr>
          <p:cNvPr id="103" name="组合 102"/>
          <p:cNvGrpSpPr/>
          <p:nvPr/>
        </p:nvGrpSpPr>
        <p:grpSpPr>
          <a:xfrm>
            <a:off x="7409366" y="3233501"/>
            <a:ext cx="688025" cy="507177"/>
            <a:chOff x="942381" y="3090803"/>
            <a:chExt cx="917844" cy="676392"/>
          </a:xfrm>
          <a:solidFill>
            <a:srgbClr val="005DA2"/>
          </a:solidFill>
        </p:grpSpPr>
        <p:sp>
          <p:nvSpPr>
            <p:cNvPr id="104" name="六边形 103"/>
            <p:cNvSpPr/>
            <p:nvPr/>
          </p:nvSpPr>
          <p:spPr>
            <a:xfrm rot="5400000">
              <a:off x="1063108" y="3137451"/>
              <a:ext cx="676392" cy="583096"/>
            </a:xfrm>
            <a:prstGeom prst="hexagon">
              <a:avLst/>
            </a:prstGeom>
            <a:solidFill>
              <a:srgbClr val="FF0000"/>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5" name="文本框 114"/>
            <p:cNvSpPr txBox="1"/>
            <p:nvPr/>
          </p:nvSpPr>
          <p:spPr>
            <a:xfrm>
              <a:off x="942381" y="3281788"/>
              <a:ext cx="917844"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11</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sp>
        <p:nvSpPr>
          <p:cNvPr id="106" name="矩形 105"/>
          <p:cNvSpPr/>
          <p:nvPr/>
        </p:nvSpPr>
        <p:spPr>
          <a:xfrm>
            <a:off x="3114598" y="1431249"/>
            <a:ext cx="2880301" cy="347663"/>
          </a:xfrm>
          <a:prstGeom prst="rect">
            <a:avLst/>
          </a:prstGeom>
          <a:solidFill>
            <a:srgbClr val="C00000"/>
          </a:solidFill>
          <a:ln w="25400" cap="flat" cmpd="sng" algn="ctr">
            <a:noFill/>
            <a:prstDash val="solid"/>
          </a:ln>
          <a:effectLst/>
        </p:spPr>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07" name="组合 106"/>
          <p:cNvGrpSpPr/>
          <p:nvPr/>
        </p:nvGrpSpPr>
        <p:grpSpPr>
          <a:xfrm>
            <a:off x="1187624" y="2313068"/>
            <a:ext cx="1425857" cy="737986"/>
            <a:chOff x="1187624" y="1833764"/>
            <a:chExt cx="1425857" cy="737986"/>
          </a:xfrm>
        </p:grpSpPr>
        <p:sp>
          <p:nvSpPr>
            <p:cNvPr id="108" name="矩形 107"/>
            <p:cNvSpPr/>
            <p:nvPr/>
          </p:nvSpPr>
          <p:spPr>
            <a:xfrm>
              <a:off x="1201926" y="1833764"/>
              <a:ext cx="1353850" cy="72856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09"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10" name="组合 109"/>
          <p:cNvGrpSpPr/>
          <p:nvPr/>
        </p:nvGrpSpPr>
        <p:grpSpPr>
          <a:xfrm>
            <a:off x="3128891" y="2313068"/>
            <a:ext cx="1425857" cy="737986"/>
            <a:chOff x="1187624" y="1833764"/>
            <a:chExt cx="1425857" cy="737986"/>
          </a:xfrm>
        </p:grpSpPr>
        <p:sp>
          <p:nvSpPr>
            <p:cNvPr id="111" name="矩形 110"/>
            <p:cNvSpPr/>
            <p:nvPr/>
          </p:nvSpPr>
          <p:spPr>
            <a:xfrm>
              <a:off x="1201926" y="1833764"/>
              <a:ext cx="1353850" cy="72856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12"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13" name="组合 112"/>
          <p:cNvGrpSpPr/>
          <p:nvPr/>
        </p:nvGrpSpPr>
        <p:grpSpPr>
          <a:xfrm>
            <a:off x="5070499" y="2313068"/>
            <a:ext cx="1425857" cy="737986"/>
            <a:chOff x="1187624" y="1833764"/>
            <a:chExt cx="1425857" cy="737986"/>
          </a:xfrm>
        </p:grpSpPr>
        <p:sp>
          <p:nvSpPr>
            <p:cNvPr id="114" name="矩形 113"/>
            <p:cNvSpPr/>
            <p:nvPr/>
          </p:nvSpPr>
          <p:spPr>
            <a:xfrm>
              <a:off x="1201926" y="1833764"/>
              <a:ext cx="1353850" cy="72856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15"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16" name="组合 115"/>
          <p:cNvGrpSpPr/>
          <p:nvPr/>
        </p:nvGrpSpPr>
        <p:grpSpPr>
          <a:xfrm>
            <a:off x="7004785" y="2313068"/>
            <a:ext cx="1425857" cy="737986"/>
            <a:chOff x="1187624" y="1833764"/>
            <a:chExt cx="1425857" cy="737986"/>
          </a:xfrm>
        </p:grpSpPr>
        <p:sp>
          <p:nvSpPr>
            <p:cNvPr id="117" name="矩形 116"/>
            <p:cNvSpPr/>
            <p:nvPr/>
          </p:nvSpPr>
          <p:spPr>
            <a:xfrm>
              <a:off x="1201926" y="1833764"/>
              <a:ext cx="1353850" cy="72856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18"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19" name="组合 118"/>
          <p:cNvGrpSpPr/>
          <p:nvPr/>
        </p:nvGrpSpPr>
        <p:grpSpPr>
          <a:xfrm>
            <a:off x="2123728" y="3987158"/>
            <a:ext cx="1425857" cy="737986"/>
            <a:chOff x="1187624" y="1833764"/>
            <a:chExt cx="1425857" cy="737986"/>
          </a:xfrm>
        </p:grpSpPr>
        <p:sp>
          <p:nvSpPr>
            <p:cNvPr id="120" name="矩形 119"/>
            <p:cNvSpPr/>
            <p:nvPr/>
          </p:nvSpPr>
          <p:spPr>
            <a:xfrm>
              <a:off x="1201926" y="1833764"/>
              <a:ext cx="1353850" cy="72856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21"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22" name="组合 121"/>
          <p:cNvGrpSpPr/>
          <p:nvPr/>
        </p:nvGrpSpPr>
        <p:grpSpPr>
          <a:xfrm>
            <a:off x="4064995" y="3987158"/>
            <a:ext cx="1425857" cy="737986"/>
            <a:chOff x="1187624" y="1833764"/>
            <a:chExt cx="1425857" cy="737986"/>
          </a:xfrm>
        </p:grpSpPr>
        <p:sp>
          <p:nvSpPr>
            <p:cNvPr id="123" name="矩形 122"/>
            <p:cNvSpPr/>
            <p:nvPr/>
          </p:nvSpPr>
          <p:spPr>
            <a:xfrm>
              <a:off x="1201926" y="1833764"/>
              <a:ext cx="1353850" cy="72856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24"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25" name="组合 124"/>
          <p:cNvGrpSpPr/>
          <p:nvPr/>
        </p:nvGrpSpPr>
        <p:grpSpPr>
          <a:xfrm>
            <a:off x="6006603" y="3987158"/>
            <a:ext cx="1425857" cy="737986"/>
            <a:chOff x="1187624" y="1833764"/>
            <a:chExt cx="1425857" cy="737986"/>
          </a:xfrm>
        </p:grpSpPr>
        <p:sp>
          <p:nvSpPr>
            <p:cNvPr id="126" name="矩形 125"/>
            <p:cNvSpPr/>
            <p:nvPr/>
          </p:nvSpPr>
          <p:spPr>
            <a:xfrm>
              <a:off x="1201926" y="1833764"/>
              <a:ext cx="1353850" cy="728566"/>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27"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barn(outVertical)">
                                      <p:cBhvr>
                                        <p:cTn id="7" dur="500"/>
                                        <p:tgtEl>
                                          <p:spTgt spid="10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500"/>
                                        <p:tgtEl>
                                          <p:spTgt spid="6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500"/>
                                        <p:tgtEl>
                                          <p:spTgt spid="7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7"/>
                                        </p:tgtEl>
                                        <p:attrNameLst>
                                          <p:attrName>style.visibility</p:attrName>
                                        </p:attrNameLst>
                                      </p:cBhvr>
                                      <p:to>
                                        <p:strVal val="visible"/>
                                      </p:to>
                                    </p:set>
                                    <p:animEffect transition="in" filter="wipe(left)">
                                      <p:cBhvr>
                                        <p:cTn id="23" dur="500"/>
                                        <p:tgtEl>
                                          <p:spTgt spid="10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fade">
                                      <p:cBhvr>
                                        <p:cTn id="27" dur="500"/>
                                        <p:tgtEl>
                                          <p:spTgt spid="9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wipe(up)">
                                      <p:cBhvr>
                                        <p:cTn id="31" dur="500"/>
                                        <p:tgtEl>
                                          <p:spTgt spid="91"/>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19"/>
                                        </p:tgtEl>
                                        <p:attrNameLst>
                                          <p:attrName>style.visibility</p:attrName>
                                        </p:attrNameLst>
                                      </p:cBhvr>
                                      <p:to>
                                        <p:strVal val="visible"/>
                                      </p:to>
                                    </p:set>
                                    <p:animEffect transition="in" filter="wipe(left)">
                                      <p:cBhvr>
                                        <p:cTn id="35" dur="500"/>
                                        <p:tgtEl>
                                          <p:spTgt spid="11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fade">
                                      <p:cBhvr>
                                        <p:cTn id="39" dur="500"/>
                                        <p:tgtEl>
                                          <p:spTgt spid="80"/>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Effect transition="in" filter="wipe(down)">
                                      <p:cBhvr>
                                        <p:cTn id="43" dur="500"/>
                                        <p:tgtEl>
                                          <p:spTgt spid="79"/>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110"/>
                                        </p:tgtEl>
                                        <p:attrNameLst>
                                          <p:attrName>style.visibility</p:attrName>
                                        </p:attrNameLst>
                                      </p:cBhvr>
                                      <p:to>
                                        <p:strVal val="visible"/>
                                      </p:to>
                                    </p:set>
                                    <p:animEffect transition="in" filter="wipe(left)">
                                      <p:cBhvr>
                                        <p:cTn id="47" dur="500"/>
                                        <p:tgtEl>
                                          <p:spTgt spid="11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fade">
                                      <p:cBhvr>
                                        <p:cTn id="51" dur="500"/>
                                        <p:tgtEl>
                                          <p:spTgt spid="96"/>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up)">
                                      <p:cBhvr>
                                        <p:cTn id="55" dur="500"/>
                                        <p:tgtEl>
                                          <p:spTgt spid="95"/>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122"/>
                                        </p:tgtEl>
                                        <p:attrNameLst>
                                          <p:attrName>style.visibility</p:attrName>
                                        </p:attrNameLst>
                                      </p:cBhvr>
                                      <p:to>
                                        <p:strVal val="visible"/>
                                      </p:to>
                                    </p:set>
                                    <p:animEffect transition="in" filter="wipe(left)">
                                      <p:cBhvr>
                                        <p:cTn id="59" dur="500"/>
                                        <p:tgtEl>
                                          <p:spTgt spid="122"/>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down)">
                                      <p:cBhvr>
                                        <p:cTn id="67" dur="500"/>
                                        <p:tgtEl>
                                          <p:spTgt spid="83"/>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13"/>
                                        </p:tgtEl>
                                        <p:attrNameLst>
                                          <p:attrName>style.visibility</p:attrName>
                                        </p:attrNameLst>
                                      </p:cBhvr>
                                      <p:to>
                                        <p:strVal val="visible"/>
                                      </p:to>
                                    </p:set>
                                    <p:animEffect transition="in" filter="wipe(left)">
                                      <p:cBhvr>
                                        <p:cTn id="71" dur="500"/>
                                        <p:tgtEl>
                                          <p:spTgt spid="11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0"/>
                                        </p:tgtEl>
                                        <p:attrNameLst>
                                          <p:attrName>style.visibility</p:attrName>
                                        </p:attrNameLst>
                                      </p:cBhvr>
                                      <p:to>
                                        <p:strVal val="visible"/>
                                      </p:to>
                                    </p:set>
                                    <p:animEffect transition="in" filter="fade">
                                      <p:cBhvr>
                                        <p:cTn id="75" dur="500"/>
                                        <p:tgtEl>
                                          <p:spTgt spid="100"/>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99"/>
                                        </p:tgtEl>
                                        <p:attrNameLst>
                                          <p:attrName>style.visibility</p:attrName>
                                        </p:attrNameLst>
                                      </p:cBhvr>
                                      <p:to>
                                        <p:strVal val="visible"/>
                                      </p:to>
                                    </p:set>
                                    <p:animEffect transition="in" filter="wipe(up)">
                                      <p:cBhvr>
                                        <p:cTn id="79" dur="500"/>
                                        <p:tgtEl>
                                          <p:spTgt spid="99"/>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125"/>
                                        </p:tgtEl>
                                        <p:attrNameLst>
                                          <p:attrName>style.visibility</p:attrName>
                                        </p:attrNameLst>
                                      </p:cBhvr>
                                      <p:to>
                                        <p:strVal val="visible"/>
                                      </p:to>
                                    </p:set>
                                    <p:animEffect transition="in" filter="wipe(left)">
                                      <p:cBhvr>
                                        <p:cTn id="83" dur="500"/>
                                        <p:tgtEl>
                                          <p:spTgt spid="125"/>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fade">
                                      <p:cBhvr>
                                        <p:cTn id="87" dur="500"/>
                                        <p:tgtEl>
                                          <p:spTgt spid="88"/>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87"/>
                                        </p:tgtEl>
                                        <p:attrNameLst>
                                          <p:attrName>style.visibility</p:attrName>
                                        </p:attrNameLst>
                                      </p:cBhvr>
                                      <p:to>
                                        <p:strVal val="visible"/>
                                      </p:to>
                                    </p:set>
                                    <p:animEffect transition="in" filter="wipe(down)">
                                      <p:cBhvr>
                                        <p:cTn id="91" dur="500"/>
                                        <p:tgtEl>
                                          <p:spTgt spid="87"/>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116"/>
                                        </p:tgtEl>
                                        <p:attrNameLst>
                                          <p:attrName>style.visibility</p:attrName>
                                        </p:attrNameLst>
                                      </p:cBhvr>
                                      <p:to>
                                        <p:strVal val="visible"/>
                                      </p:to>
                                    </p:set>
                                    <p:animEffect transition="in" filter="wipe(left)">
                                      <p:cBhvr>
                                        <p:cTn id="95" dur="500"/>
                                        <p:tgtEl>
                                          <p:spTgt spid="116"/>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103"/>
                                        </p:tgtEl>
                                        <p:attrNameLst>
                                          <p:attrName>style.visibility</p:attrName>
                                        </p:attrNameLst>
                                      </p:cBhvr>
                                      <p:to>
                                        <p:strVal val="visible"/>
                                      </p:to>
                                    </p:set>
                                    <p:animEffect transition="in" filter="fade">
                                      <p:cBhvr>
                                        <p:cTn id="99" dur="500"/>
                                        <p:tgtEl>
                                          <p:spTgt spid="10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103"/>
                                        </p:tgtEl>
                                      </p:cBhvr>
                                    </p:animEffect>
                                    <p:animScale>
                                      <p:cBhvr>
                                        <p:cTn id="103" dur="250" autoRev="1" fill="hold"/>
                                        <p:tgtEl>
                                          <p:spTgt spid="10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4"/>
          <p:cNvSpPr>
            <a:spLocks noChangeArrowheads="1"/>
          </p:cNvSpPr>
          <p:nvPr/>
        </p:nvSpPr>
        <p:spPr bwMode="auto">
          <a:xfrm>
            <a:off x="4243170" y="1314673"/>
            <a:ext cx="956780" cy="970953"/>
          </a:xfrm>
          <a:prstGeom prst="ellipse">
            <a:avLst/>
          </a:prstGeom>
          <a:solidFill>
            <a:srgbClr val="FF0000"/>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3" name="Oval 4"/>
          <p:cNvSpPr>
            <a:spLocks noChangeArrowheads="1"/>
          </p:cNvSpPr>
          <p:nvPr/>
        </p:nvSpPr>
        <p:spPr bwMode="auto">
          <a:xfrm>
            <a:off x="4244494" y="1314673"/>
            <a:ext cx="956780" cy="970953"/>
          </a:xfrm>
          <a:prstGeom prst="ellipse">
            <a:avLst/>
          </a:prstGeom>
          <a:solidFill>
            <a:srgbClr val="FF0000">
              <a:lumMod val="75000"/>
            </a:srgb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4" name="Oval 4"/>
          <p:cNvSpPr>
            <a:spLocks noChangeArrowheads="1"/>
          </p:cNvSpPr>
          <p:nvPr/>
        </p:nvSpPr>
        <p:spPr bwMode="auto">
          <a:xfrm>
            <a:off x="3179137" y="1753628"/>
            <a:ext cx="1308991" cy="1328384"/>
          </a:xfrm>
          <a:prstGeom prst="ellipse">
            <a:avLst/>
          </a:prstGeom>
          <a:solidFill>
            <a:srgbClr val="C00000"/>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5" name="Oval 4"/>
          <p:cNvSpPr>
            <a:spLocks noChangeArrowheads="1"/>
          </p:cNvSpPr>
          <p:nvPr/>
        </p:nvSpPr>
        <p:spPr bwMode="auto">
          <a:xfrm>
            <a:off x="3179137" y="2150286"/>
            <a:ext cx="1308991"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C00000">
              <a:lumMod val="75000"/>
            </a:srgb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6" name="Oval 4"/>
          <p:cNvSpPr>
            <a:spLocks noChangeArrowheads="1"/>
          </p:cNvSpPr>
          <p:nvPr/>
        </p:nvSpPr>
        <p:spPr bwMode="auto">
          <a:xfrm>
            <a:off x="1944377" y="2363744"/>
            <a:ext cx="1613309" cy="1637424"/>
          </a:xfrm>
          <a:prstGeom prst="ellipse">
            <a:avLst/>
          </a:prstGeom>
          <a:solidFill>
            <a:srgbClr val="FF0000"/>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7" name="Oval 4"/>
          <p:cNvSpPr>
            <a:spLocks noChangeArrowheads="1"/>
          </p:cNvSpPr>
          <p:nvPr/>
        </p:nvSpPr>
        <p:spPr bwMode="auto">
          <a:xfrm>
            <a:off x="1944377" y="3168712"/>
            <a:ext cx="1613309"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FF0000">
              <a:lumMod val="75000"/>
            </a:srgb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8" name="Oval 4"/>
          <p:cNvSpPr>
            <a:spLocks noChangeArrowheads="1"/>
          </p:cNvSpPr>
          <p:nvPr/>
        </p:nvSpPr>
        <p:spPr bwMode="auto">
          <a:xfrm>
            <a:off x="486383" y="3147431"/>
            <a:ext cx="1980161" cy="2009761"/>
          </a:xfrm>
          <a:prstGeom prst="ellipse">
            <a:avLst/>
          </a:prstGeom>
          <a:solidFill>
            <a:srgbClr val="C00000"/>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29" name="Oval 4"/>
          <p:cNvSpPr>
            <a:spLocks noChangeArrowheads="1"/>
          </p:cNvSpPr>
          <p:nvPr/>
        </p:nvSpPr>
        <p:spPr bwMode="auto">
          <a:xfrm>
            <a:off x="656986" y="4716202"/>
            <a:ext cx="1638957"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C00000">
              <a:lumMod val="75000"/>
            </a:srgb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30" name="TextBox 29"/>
          <p:cNvSpPr txBox="1"/>
          <p:nvPr/>
        </p:nvSpPr>
        <p:spPr>
          <a:xfrm>
            <a:off x="840250" y="3946593"/>
            <a:ext cx="1274276" cy="411437"/>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1" name="TextBox 30"/>
          <p:cNvSpPr txBox="1"/>
          <p:nvPr/>
        </p:nvSpPr>
        <p:spPr>
          <a:xfrm>
            <a:off x="2201842" y="2690947"/>
            <a:ext cx="1120387" cy="365271"/>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2" name="TextBox 31"/>
          <p:cNvSpPr txBox="1"/>
          <p:nvPr/>
        </p:nvSpPr>
        <p:spPr>
          <a:xfrm>
            <a:off x="3358485" y="2257333"/>
            <a:ext cx="1068555" cy="349810"/>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添加文字</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3" name="直接连接符 32"/>
          <p:cNvCxnSpPr/>
          <p:nvPr/>
        </p:nvCxnSpPr>
        <p:spPr>
          <a:xfrm>
            <a:off x="4722884" y="1935015"/>
            <a:ext cx="841329" cy="0"/>
          </a:xfrm>
          <a:prstGeom prst="line">
            <a:avLst/>
          </a:prstGeom>
          <a:noFill/>
          <a:ln w="9525" cap="flat" cmpd="sng" algn="ctr">
            <a:solidFill>
              <a:sysClr val="windowText" lastClr="000000">
                <a:lumMod val="65000"/>
                <a:lumOff val="35000"/>
              </a:sysClr>
            </a:solidFill>
            <a:prstDash val="sysDot"/>
            <a:headEnd type="oval"/>
            <a:tailEnd type="oval"/>
          </a:ln>
          <a:effectLst/>
        </p:spPr>
      </p:cxnSp>
      <p:cxnSp>
        <p:nvCxnSpPr>
          <p:cNvPr id="34" name="直接连接符 33"/>
          <p:cNvCxnSpPr/>
          <p:nvPr/>
        </p:nvCxnSpPr>
        <p:spPr>
          <a:xfrm>
            <a:off x="3824870" y="2666951"/>
            <a:ext cx="1739344" cy="0"/>
          </a:xfrm>
          <a:prstGeom prst="line">
            <a:avLst/>
          </a:prstGeom>
          <a:noFill/>
          <a:ln w="9525" cap="flat" cmpd="sng" algn="ctr">
            <a:solidFill>
              <a:sysClr val="windowText" lastClr="000000">
                <a:lumMod val="65000"/>
                <a:lumOff val="35000"/>
              </a:sysClr>
            </a:solidFill>
            <a:prstDash val="sysDot"/>
            <a:headEnd type="oval"/>
            <a:tailEnd type="oval"/>
          </a:ln>
          <a:effectLst/>
        </p:spPr>
      </p:cxnSp>
      <p:cxnSp>
        <p:nvCxnSpPr>
          <p:cNvPr id="35" name="直接连接符 34"/>
          <p:cNvCxnSpPr/>
          <p:nvPr/>
        </p:nvCxnSpPr>
        <p:spPr>
          <a:xfrm>
            <a:off x="2713996" y="3500869"/>
            <a:ext cx="2850217" cy="0"/>
          </a:xfrm>
          <a:prstGeom prst="line">
            <a:avLst/>
          </a:prstGeom>
          <a:noFill/>
          <a:ln w="9525" cap="flat" cmpd="sng" algn="ctr">
            <a:solidFill>
              <a:sysClr val="windowText" lastClr="000000">
                <a:lumMod val="65000"/>
                <a:lumOff val="35000"/>
              </a:sysClr>
            </a:solidFill>
            <a:prstDash val="sysDot"/>
            <a:headEnd type="oval"/>
            <a:tailEnd type="oval"/>
          </a:ln>
          <a:effectLst/>
        </p:spPr>
      </p:cxnSp>
      <p:cxnSp>
        <p:nvCxnSpPr>
          <p:cNvPr id="36" name="直接连接符 35"/>
          <p:cNvCxnSpPr/>
          <p:nvPr/>
        </p:nvCxnSpPr>
        <p:spPr>
          <a:xfrm>
            <a:off x="1476463" y="4369639"/>
            <a:ext cx="4087750" cy="0"/>
          </a:xfrm>
          <a:prstGeom prst="line">
            <a:avLst/>
          </a:prstGeom>
          <a:noFill/>
          <a:ln w="9525" cap="flat" cmpd="sng" algn="ctr">
            <a:solidFill>
              <a:sysClr val="windowText" lastClr="000000">
                <a:lumMod val="65000"/>
                <a:lumOff val="35000"/>
              </a:sysClr>
            </a:solidFill>
            <a:prstDash val="sysDot"/>
            <a:headEnd type="oval"/>
            <a:tailEnd type="oval"/>
          </a:ln>
          <a:effectLst/>
        </p:spPr>
      </p:cxnSp>
      <p:sp>
        <p:nvSpPr>
          <p:cNvPr id="37" name="TextBox 36"/>
          <p:cNvSpPr txBox="1"/>
          <p:nvPr/>
        </p:nvSpPr>
        <p:spPr>
          <a:xfrm>
            <a:off x="5630192" y="4152312"/>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38" name="TextBox 37"/>
          <p:cNvSpPr txBox="1"/>
          <p:nvPr/>
        </p:nvSpPr>
        <p:spPr>
          <a:xfrm>
            <a:off x="5630192" y="3296892"/>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39" name="TextBox 38"/>
          <p:cNvSpPr txBox="1"/>
          <p:nvPr/>
        </p:nvSpPr>
        <p:spPr>
          <a:xfrm>
            <a:off x="5630192" y="2441473"/>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40" name="TextBox 39"/>
          <p:cNvSpPr txBox="1"/>
          <p:nvPr/>
        </p:nvSpPr>
        <p:spPr>
          <a:xfrm>
            <a:off x="5630192" y="1750494"/>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41" name="TextBox 40"/>
          <p:cNvSpPr txBox="1"/>
          <p:nvPr/>
        </p:nvSpPr>
        <p:spPr>
          <a:xfrm>
            <a:off x="4328272" y="1671400"/>
            <a:ext cx="760939" cy="257499"/>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42000">
                                          <p:cBhvr additive="base">
                                            <p:cTn id="7" dur="500" fill="hold"/>
                                            <p:tgtEl>
                                              <p:spTgt spid="2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14:bounceEnd="42000">
                                          <p:cBhvr additive="base">
                                            <p:cTn id="11"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14:bounceEnd="42000">
                                          <p:cBhvr additive="base">
                                            <p:cTn id="15"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14:bounceEnd="42000">
                                          <p:cBhvr additive="base">
                                            <p:cTn id="19"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2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500"/>
                                            <p:tgtEl>
                                              <p:spTgt spid="2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down)">
                                          <p:cBhvr>
                                            <p:cTn id="60" dur="500"/>
                                            <p:tgtEl>
                                              <p:spTgt spid="2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left)">
                                          <p:cBhvr>
                                            <p:cTn id="70" dur="500"/>
                                            <p:tgtEl>
                                              <p:spTgt spid="3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left)">
                                          <p:cBhvr>
                                            <p:cTn id="74" dur="500"/>
                                            <p:tgtEl>
                                              <p:spTgt spid="3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1000"/>
                                            <p:tgtEl>
                                              <p:spTgt spid="41"/>
                                            </p:tgtEl>
                                          </p:cBhvr>
                                        </p:animEffect>
                                        <p:anim calcmode="lin" valueType="num">
                                          <p:cBhvr>
                                            <p:cTn id="83" dur="1000" fill="hold"/>
                                            <p:tgtEl>
                                              <p:spTgt spid="41"/>
                                            </p:tgtEl>
                                            <p:attrNameLst>
                                              <p:attrName>ppt_x</p:attrName>
                                            </p:attrNameLst>
                                          </p:cBhvr>
                                          <p:tavLst>
                                            <p:tav tm="0">
                                              <p:val>
                                                <p:strVal val="#ppt_x"/>
                                              </p:val>
                                            </p:tav>
                                            <p:tav tm="100000">
                                              <p:val>
                                                <p:strVal val="#ppt_x"/>
                                              </p:val>
                                            </p:tav>
                                          </p:tavLst>
                                        </p:anim>
                                        <p:anim calcmode="lin" valueType="num">
                                          <p:cBhvr>
                                            <p:cTn id="84" dur="1000" fill="hold"/>
                                            <p:tgtEl>
                                              <p:spTgt spid="4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left)">
                                          <p:cBhvr>
                                            <p:cTn id="88" dur="500"/>
                                            <p:tgtEl>
                                              <p:spTgt spid="3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wipe(left)">
                                          <p:cBhvr>
                                            <p:cTn id="9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7" grpId="0"/>
          <p:bldP spid="38"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500"/>
                                            <p:tgtEl>
                                              <p:spTgt spid="2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down)">
                                          <p:cBhvr>
                                            <p:cTn id="60" dur="500"/>
                                            <p:tgtEl>
                                              <p:spTgt spid="2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left)">
                                          <p:cBhvr>
                                            <p:cTn id="70" dur="500"/>
                                            <p:tgtEl>
                                              <p:spTgt spid="3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left)">
                                          <p:cBhvr>
                                            <p:cTn id="74" dur="500"/>
                                            <p:tgtEl>
                                              <p:spTgt spid="3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1000"/>
                                            <p:tgtEl>
                                              <p:spTgt spid="41"/>
                                            </p:tgtEl>
                                          </p:cBhvr>
                                        </p:animEffect>
                                        <p:anim calcmode="lin" valueType="num">
                                          <p:cBhvr>
                                            <p:cTn id="83" dur="1000" fill="hold"/>
                                            <p:tgtEl>
                                              <p:spTgt spid="41"/>
                                            </p:tgtEl>
                                            <p:attrNameLst>
                                              <p:attrName>ppt_x</p:attrName>
                                            </p:attrNameLst>
                                          </p:cBhvr>
                                          <p:tavLst>
                                            <p:tav tm="0">
                                              <p:val>
                                                <p:strVal val="#ppt_x"/>
                                              </p:val>
                                            </p:tav>
                                            <p:tav tm="100000">
                                              <p:val>
                                                <p:strVal val="#ppt_x"/>
                                              </p:val>
                                            </p:tav>
                                          </p:tavLst>
                                        </p:anim>
                                        <p:anim calcmode="lin" valueType="num">
                                          <p:cBhvr>
                                            <p:cTn id="84" dur="1000" fill="hold"/>
                                            <p:tgtEl>
                                              <p:spTgt spid="4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left)">
                                          <p:cBhvr>
                                            <p:cTn id="88" dur="500"/>
                                            <p:tgtEl>
                                              <p:spTgt spid="3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wipe(left)">
                                          <p:cBhvr>
                                            <p:cTn id="9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7" grpId="0"/>
          <p:bldP spid="38" grpId="0"/>
          <p:bldP spid="39" grpId="0"/>
          <p:bldP spid="40" grpId="0"/>
          <p:bldP spid="4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487719" y="1690282"/>
            <a:ext cx="6231994" cy="3019932"/>
          </a:xfrm>
          <a:prstGeom prst="rect">
            <a:avLst/>
          </a:prstGeom>
          <a:noFill/>
          <a:ln w="25400" cap="flat" cmpd="sng" algn="ctr">
            <a:solidFill>
              <a:sysClr val="windowText" lastClr="000000">
                <a:lumMod val="65000"/>
                <a:lumOff val="35000"/>
              </a:sysClr>
            </a:solidFill>
            <a:prstDash val="dash"/>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a:off x="851146" y="2590965"/>
            <a:ext cx="1213335" cy="1218569"/>
          </a:xfrm>
          <a:prstGeom prst="ellipse">
            <a:avLst/>
          </a:prstGeom>
          <a:solidFill>
            <a:srgbClr val="C0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15" name="椭圆 14"/>
          <p:cNvSpPr/>
          <p:nvPr/>
        </p:nvSpPr>
        <p:spPr>
          <a:xfrm>
            <a:off x="7083139" y="2590965"/>
            <a:ext cx="1213335" cy="1218569"/>
          </a:xfrm>
          <a:prstGeom prst="ellipse">
            <a:avLst/>
          </a:prstGeom>
          <a:solidFill>
            <a:srgbClr val="FF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16" name="矩形 15"/>
          <p:cNvSpPr/>
          <p:nvPr/>
        </p:nvSpPr>
        <p:spPr>
          <a:xfrm>
            <a:off x="4009020" y="2584126"/>
            <a:ext cx="1366584" cy="313960"/>
          </a:xfrm>
          <a:prstGeom prst="rect">
            <a:avLst/>
          </a:prstGeom>
        </p:spPr>
        <p:txBody>
          <a:bodyPr wrap="none" lIns="67099" tIns="33549" rIns="67099" bIns="33549">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17" name="矩形 16"/>
          <p:cNvSpPr/>
          <p:nvPr/>
        </p:nvSpPr>
        <p:spPr>
          <a:xfrm>
            <a:off x="4009020" y="3544627"/>
            <a:ext cx="1366584" cy="313960"/>
          </a:xfrm>
          <a:prstGeom prst="rect">
            <a:avLst/>
          </a:prstGeom>
        </p:spPr>
        <p:txBody>
          <a:bodyPr wrap="none" lIns="67099" tIns="33549" rIns="67099" bIns="33549">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600" b="0" i="0" u="none" strike="noStrike" kern="1200" cap="none" spc="0" normalizeH="0" baseline="0" noProof="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18" name="上箭头 17"/>
          <p:cNvSpPr/>
          <p:nvPr/>
        </p:nvSpPr>
        <p:spPr>
          <a:xfrm>
            <a:off x="4049802" y="1978263"/>
            <a:ext cx="1107827" cy="529813"/>
          </a:xfrm>
          <a:prstGeom prst="upArrow">
            <a:avLst/>
          </a:prstGeom>
          <a:noFill/>
          <a:ln w="25400" cap="flat" cmpd="sng" algn="ctr">
            <a:solidFill>
              <a:sysClr val="windowText" lastClr="000000">
                <a:lumMod val="65000"/>
                <a:lumOff val="35000"/>
              </a:sysClr>
            </a:solid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9" name="上箭头 18"/>
          <p:cNvSpPr/>
          <p:nvPr/>
        </p:nvSpPr>
        <p:spPr>
          <a:xfrm flipV="1">
            <a:off x="4049802" y="3915496"/>
            <a:ext cx="1107827" cy="529813"/>
          </a:xfrm>
          <a:prstGeom prst="upArrow">
            <a:avLst/>
          </a:prstGeom>
          <a:noFill/>
          <a:ln w="25400" cap="flat" cmpd="sng" algn="ctr">
            <a:solidFill>
              <a:sysClr val="windowText" lastClr="000000">
                <a:lumMod val="65000"/>
                <a:lumOff val="35000"/>
              </a:sysClr>
            </a:solid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矩形 19"/>
          <p:cNvSpPr/>
          <p:nvPr/>
        </p:nvSpPr>
        <p:spPr>
          <a:xfrm>
            <a:off x="2895874" y="4551272"/>
            <a:ext cx="3323483" cy="317888"/>
          </a:xfrm>
          <a:prstGeom prst="rect">
            <a:avLst/>
          </a:prstGeom>
          <a:solidFill>
            <a:srgbClr val="C0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21" name="矩形 20"/>
          <p:cNvSpPr/>
          <p:nvPr/>
        </p:nvSpPr>
        <p:spPr>
          <a:xfrm>
            <a:off x="2895874" y="1531339"/>
            <a:ext cx="3323483" cy="317888"/>
          </a:xfrm>
          <a:prstGeom prst="rect">
            <a:avLst/>
          </a:prstGeom>
          <a:solidFill>
            <a:srgbClr val="FF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点击添加文本</a:t>
            </a:r>
          </a:p>
        </p:txBody>
      </p:sp>
      <p:sp>
        <p:nvSpPr>
          <p:cNvPr id="22" name="五边形 2"/>
          <p:cNvSpPr/>
          <p:nvPr/>
        </p:nvSpPr>
        <p:spPr>
          <a:xfrm>
            <a:off x="2434221" y="3239985"/>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FF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五边形 2"/>
          <p:cNvSpPr/>
          <p:nvPr/>
        </p:nvSpPr>
        <p:spPr>
          <a:xfrm flipH="1">
            <a:off x="2434221" y="2922097"/>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C00000"/>
          </a:solidFill>
          <a:ln w="25400" cap="flat" cmpd="sng" algn="ctr">
            <a:noFill/>
            <a:prstDash val="solid"/>
          </a:ln>
          <a:effectLst/>
        </p:spPr>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right)">
                                      <p:cBhvr>
                                        <p:cTn id="21" dur="500"/>
                                        <p:tgtEl>
                                          <p:spTgt spid="23"/>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outVertical)">
                                      <p:cBhvr>
                                        <p:cTn id="43" dur="500"/>
                                        <p:tgtEl>
                                          <p:spTgt spid="21"/>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arn(outVertical)">
                                      <p:cBhvr>
                                        <p:cTn id="46" dur="500"/>
                                        <p:tgtEl>
                                          <p:spTgt spid="20"/>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18" grpId="0" animBg="1"/>
      <p:bldP spid="19" grpId="0" animBg="1"/>
      <p:bldP spid="20" grpId="0" animBg="1"/>
      <p:bldP spid="21" grpId="0" animBg="1"/>
      <p:bldP spid="22" grpId="0" animBg="1"/>
      <p:bldP spid="23"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23080</TotalTime>
  <Words>2064</Words>
  <Application>Microsoft Office PowerPoint</Application>
  <PresentationFormat>全屏显示(4:3)</PresentationFormat>
  <Paragraphs>265</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2017-04-13T09:16:31Z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