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6"/>
  </p:notesMasterIdLst>
  <p:handoutMasterIdLst>
    <p:handoutMasterId r:id="rId27"/>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359"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90" d="100"/>
          <a:sy n="90" d="100"/>
        </p:scale>
        <p:origin x="-1188" y="-240"/>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2017/4/13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2017/4/13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2017/4/13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
          <p:cNvSpPr txBox="1"/>
          <p:nvPr/>
        </p:nvSpPr>
        <p:spPr>
          <a:xfrm>
            <a:off x="1971541" y="3114888"/>
            <a:ext cx="5226318" cy="1754272"/>
          </a:xfrm>
          <a:prstGeom prst="rect">
            <a:avLst/>
          </a:prstGeom>
          <a:noFill/>
        </p:spPr>
        <p:txBody>
          <a:bodyPr wrap="square" lIns="91386" tIns="45693" rIns="91386" bIns="45693"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a:ea typeface="微软雅黑"/>
                <a:cs typeface="+mn-cs"/>
                <a:sym typeface="微软雅黑" pitchFamily="34" charset="-122"/>
              </a:rPr>
              <a:t>        回顾</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这一年的工作，在取得成绩的同时，我们也找到了工作中的不足和问题，主要反映于</a:t>
            </a: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xx</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及</a:t>
            </a: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xxx</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的风格、定型还有待进一步探索，尤其是网上的公司产品库充分体现我们</a:t>
            </a:r>
            <a:r>
              <a:rPr kumimoji="0" lang="en-US" altLang="zh-CN" sz="1200" b="0" i="0" u="none" strike="noStrike" kern="1200" cap="none" spc="0" normalizeH="0" baseline="0" noProof="0" dirty="0" err="1">
                <a:ln>
                  <a:noFill/>
                </a:ln>
                <a:solidFill>
                  <a:prstClr val="black"/>
                </a:solidFill>
                <a:effectLst/>
                <a:uLnTx/>
                <a:uFillTx/>
                <a:latin typeface="微软雅黑"/>
                <a:ea typeface="微软雅黑"/>
                <a:cs typeface="+mn-cs"/>
                <a:sym typeface="微软雅黑" pitchFamily="34" charset="-122"/>
              </a:rPr>
              <a:t>xxxxx</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和我们这个平台能为客户提供良好的商机和快捷方便的信息、导航的功能发挥。展望新的一年，我们将继续努力，力争各项工作更上一个新台阶。</a:t>
            </a: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2016</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我们</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所向披靡，</a:t>
            </a: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2017</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我们</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勇往直前！</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30" name="组合 29"/>
          <p:cNvGrpSpPr/>
          <p:nvPr/>
        </p:nvGrpSpPr>
        <p:grpSpPr>
          <a:xfrm>
            <a:off x="3111904" y="1775752"/>
            <a:ext cx="1306135" cy="1269327"/>
            <a:chOff x="2132199" y="770251"/>
            <a:chExt cx="1306135" cy="1269327"/>
          </a:xfrm>
        </p:grpSpPr>
        <p:grpSp>
          <p:nvGrpSpPr>
            <p:cNvPr id="31" name="组合 30"/>
            <p:cNvGrpSpPr/>
            <p:nvPr/>
          </p:nvGrpSpPr>
          <p:grpSpPr>
            <a:xfrm>
              <a:off x="2132199" y="770251"/>
              <a:ext cx="1306135" cy="1269327"/>
              <a:chOff x="4345444" y="2542859"/>
              <a:chExt cx="1810550" cy="1811205"/>
            </a:xfrm>
          </p:grpSpPr>
          <p:grpSp>
            <p:nvGrpSpPr>
              <p:cNvPr id="33" name="组合 3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5" name="同心圆 34"/>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36" name="椭圆 35"/>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34" name="椭圆 33"/>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32" name="TextBox 11"/>
            <p:cNvSpPr txBox="1"/>
            <p:nvPr/>
          </p:nvSpPr>
          <p:spPr>
            <a:xfrm>
              <a:off x="2431244" y="1068589"/>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rPr>
                <a:t>前 </a:t>
              </a:r>
            </a:p>
          </p:txBody>
        </p:sp>
      </p:grpSp>
      <p:grpSp>
        <p:nvGrpSpPr>
          <p:cNvPr id="37" name="组合 36"/>
          <p:cNvGrpSpPr/>
          <p:nvPr/>
        </p:nvGrpSpPr>
        <p:grpSpPr>
          <a:xfrm>
            <a:off x="2762458" y="2608724"/>
            <a:ext cx="349446" cy="349446"/>
            <a:chOff x="304800" y="673100"/>
            <a:chExt cx="4000500" cy="4000500"/>
          </a:xfrm>
          <a:effectLst>
            <a:outerShdw blurRad="444500" dist="254000" dir="684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grpSp>
        <p:nvGrpSpPr>
          <p:cNvPr id="40" name="组合 39"/>
          <p:cNvGrpSpPr/>
          <p:nvPr/>
        </p:nvGrpSpPr>
        <p:grpSpPr>
          <a:xfrm>
            <a:off x="6444812" y="2222740"/>
            <a:ext cx="156292" cy="156292"/>
            <a:chOff x="304800" y="673100"/>
            <a:chExt cx="4000500" cy="4000500"/>
          </a:xfrm>
          <a:effectLst>
            <a:outerShdw blurRad="444500" dist="254000" dir="684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42" name="椭圆 4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grpSp>
        <p:nvGrpSpPr>
          <p:cNvPr id="43" name="组合 42"/>
          <p:cNvGrpSpPr/>
          <p:nvPr/>
        </p:nvGrpSpPr>
        <p:grpSpPr>
          <a:xfrm>
            <a:off x="6601104" y="2387288"/>
            <a:ext cx="208440" cy="208440"/>
            <a:chOff x="304800" y="673100"/>
            <a:chExt cx="4000500" cy="4000500"/>
          </a:xfrm>
          <a:effectLst>
            <a:outerShdw blurRad="444500" dist="254000" dir="684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45" name="椭圆 4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grpSp>
        <p:nvGrpSpPr>
          <p:cNvPr id="46" name="组合 45"/>
          <p:cNvGrpSpPr/>
          <p:nvPr/>
        </p:nvGrpSpPr>
        <p:grpSpPr>
          <a:xfrm>
            <a:off x="2362630" y="1774999"/>
            <a:ext cx="287919" cy="287919"/>
            <a:chOff x="304800" y="673100"/>
            <a:chExt cx="4000500" cy="4000500"/>
          </a:xfrm>
          <a:effectLst>
            <a:outerShdw blurRad="381000" dist="152400" dir="8100000" algn="tr" rotWithShape="0">
              <a:prstClr val="black">
                <a:alpha val="7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48" name="椭圆 47"/>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grpSp>
        <p:nvGrpSpPr>
          <p:cNvPr id="49" name="组合 48"/>
          <p:cNvGrpSpPr/>
          <p:nvPr/>
        </p:nvGrpSpPr>
        <p:grpSpPr>
          <a:xfrm>
            <a:off x="4615601" y="1775752"/>
            <a:ext cx="1306135" cy="1269327"/>
            <a:chOff x="2132199" y="770251"/>
            <a:chExt cx="1306135" cy="1269327"/>
          </a:xfrm>
        </p:grpSpPr>
        <p:grpSp>
          <p:nvGrpSpPr>
            <p:cNvPr id="50" name="组合 49"/>
            <p:cNvGrpSpPr/>
            <p:nvPr/>
          </p:nvGrpSpPr>
          <p:grpSpPr>
            <a:xfrm>
              <a:off x="2132199" y="770251"/>
              <a:ext cx="1306135" cy="1269327"/>
              <a:chOff x="4345444" y="2542859"/>
              <a:chExt cx="1810550" cy="1811205"/>
            </a:xfrm>
          </p:grpSpPr>
          <p:grpSp>
            <p:nvGrpSpPr>
              <p:cNvPr id="52" name="组合 5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4" name="同心圆 53"/>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55" name="椭圆 54"/>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53" name="椭圆 52"/>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51" name="TextBox 11"/>
            <p:cNvSpPr txBox="1"/>
            <p:nvPr/>
          </p:nvSpPr>
          <p:spPr>
            <a:xfrm>
              <a:off x="2431244" y="1068589"/>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rPr>
                <a:t>言</a:t>
              </a:r>
            </a:p>
          </p:txBody>
        </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55000">
                                          <p:cBhvr additive="base">
                                            <p:cTn id="7" dur="2000" fill="hold"/>
                                            <p:tgtEl>
                                              <p:spTgt spid="37"/>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14:bounceEnd="55000">
                                          <p:cBhvr additive="base">
                                            <p:cTn id="11" dur="20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40"/>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par>
                                    <p:cTn id="18" presetID="53" presetClass="entr" presetSubtype="16" fill="hold" nodeType="with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14:bounceEnd="55000">
                                          <p:cBhvr additive="base">
                                            <p:cTn id="25" dur="2000" fill="hold"/>
                                            <p:tgtEl>
                                              <p:spTgt spid="43"/>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43"/>
                                            </p:tgtEl>
                                            <p:attrNameLst>
                                              <p:attrName>ppt_y</p:attrName>
                                            </p:attrNameLst>
                                          </p:cBhvr>
                                          <p:tavLst>
                                            <p:tav tm="0">
                                              <p:val>
                                                <p:strVal val="0-#ppt_h/2"/>
                                              </p:val>
                                            </p:tav>
                                            <p:tav tm="100000">
                                              <p:val>
                                                <p:strVal val="#ppt_y"/>
                                              </p:val>
                                            </p:tav>
                                          </p:tavLst>
                                        </p:anim>
                                      </p:childTnLst>
                                    </p:cTn>
                                  </p:par>
                                  <p:par>
                                    <p:cTn id="27" presetID="53" presetClass="entr" presetSubtype="16" fill="hold" nodeType="withEffect">
                                      <p:stCondLst>
                                        <p:cond delay="20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par>
                                    <p:cTn id="32" presetID="22" presetClass="entr" presetSubtype="4" fill="hold" grpId="0" nodeType="withEffect">
                                      <p:stCondLst>
                                        <p:cond delay="0"/>
                                      </p:stCondLst>
                                      <p:iterate type="lt">
                                        <p:tmPct val="10000"/>
                                      </p:iterate>
                                      <p:childTnLst>
                                        <p:set>
                                          <p:cBhvr>
                                            <p:cTn id="33" dur="1" fill="hold">
                                              <p:stCondLst>
                                                <p:cond delay="0"/>
                                              </p:stCondLst>
                                            </p:cTn>
                                            <p:tgtEl>
                                              <p:spTgt spid="29"/>
                                            </p:tgtEl>
                                            <p:attrNameLst>
                                              <p:attrName>style.visibility</p:attrName>
                                            </p:attrNameLst>
                                          </p:cBhvr>
                                          <p:to>
                                            <p:strVal val="visible"/>
                                          </p:to>
                                        </p:set>
                                        <p:animEffect transition="in" filter="wipe(down)">
                                          <p:cBhvr>
                                            <p:cTn id="3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2000" fill="hold"/>
                                            <p:tgtEl>
                                              <p:spTgt spid="37"/>
                                            </p:tgtEl>
                                            <p:attrNameLst>
                                              <p:attrName>ppt_x</p:attrName>
                                            </p:attrNameLst>
                                          </p:cBhvr>
                                          <p:tavLst>
                                            <p:tav tm="0">
                                              <p:val>
                                                <p:strVal val="1+#ppt_w/2"/>
                                              </p:val>
                                            </p:tav>
                                            <p:tav tm="100000">
                                              <p:val>
                                                <p:strVal val="#ppt_x"/>
                                              </p:val>
                                            </p:tav>
                                          </p:tavLst>
                                        </p:anim>
                                        <p:anim calcmode="lin" valueType="num">
                                          <p:cBhvr additive="base">
                                            <p:cTn id="8" dur="200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2000" fill="hold"/>
                                            <p:tgtEl>
                                              <p:spTgt spid="40"/>
                                            </p:tgtEl>
                                            <p:attrNameLst>
                                              <p:attrName>ppt_x</p:attrName>
                                            </p:attrNameLst>
                                          </p:cBhvr>
                                          <p:tavLst>
                                            <p:tav tm="0">
                                              <p:val>
                                                <p:strVal val="1+#ppt_w/2"/>
                                              </p:val>
                                            </p:tav>
                                            <p:tav tm="100000">
                                              <p:val>
                                                <p:strVal val="#ppt_x"/>
                                              </p:val>
                                            </p:tav>
                                          </p:tavLst>
                                        </p:anim>
                                        <p:anim calcmode="lin" valueType="num">
                                          <p:cBhvr additive="base">
                                            <p:cTn id="12" dur="2000" fill="hold"/>
                                            <p:tgtEl>
                                              <p:spTgt spid="40"/>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par>
                                    <p:cTn id="18" presetID="53" presetClass="entr" presetSubtype="16" fill="hold" nodeType="with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2000" fill="hold"/>
                                            <p:tgtEl>
                                              <p:spTgt spid="43"/>
                                            </p:tgtEl>
                                            <p:attrNameLst>
                                              <p:attrName>ppt_x</p:attrName>
                                            </p:attrNameLst>
                                          </p:cBhvr>
                                          <p:tavLst>
                                            <p:tav tm="0">
                                              <p:val>
                                                <p:strVal val="1+#ppt_w/2"/>
                                              </p:val>
                                            </p:tav>
                                            <p:tav tm="100000">
                                              <p:val>
                                                <p:strVal val="#ppt_x"/>
                                              </p:val>
                                            </p:tav>
                                          </p:tavLst>
                                        </p:anim>
                                        <p:anim calcmode="lin" valueType="num">
                                          <p:cBhvr additive="base">
                                            <p:cTn id="26" dur="2000" fill="hold"/>
                                            <p:tgtEl>
                                              <p:spTgt spid="43"/>
                                            </p:tgtEl>
                                            <p:attrNameLst>
                                              <p:attrName>ppt_y</p:attrName>
                                            </p:attrNameLst>
                                          </p:cBhvr>
                                          <p:tavLst>
                                            <p:tav tm="0">
                                              <p:val>
                                                <p:strVal val="0-#ppt_h/2"/>
                                              </p:val>
                                            </p:tav>
                                            <p:tav tm="100000">
                                              <p:val>
                                                <p:strVal val="#ppt_y"/>
                                              </p:val>
                                            </p:tav>
                                          </p:tavLst>
                                        </p:anim>
                                      </p:childTnLst>
                                    </p:cTn>
                                  </p:par>
                                  <p:par>
                                    <p:cTn id="27" presetID="53" presetClass="entr" presetSubtype="16" fill="hold" nodeType="withEffect">
                                      <p:stCondLst>
                                        <p:cond delay="20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par>
                                    <p:cTn id="32" presetID="22" presetClass="entr" presetSubtype="4" fill="hold" grpId="0" nodeType="withEffect">
                                      <p:stCondLst>
                                        <p:cond delay="0"/>
                                      </p:stCondLst>
                                      <p:iterate type="lt">
                                        <p:tmPct val="10000"/>
                                      </p:iterate>
                                      <p:childTnLst>
                                        <p:set>
                                          <p:cBhvr>
                                            <p:cTn id="33" dur="1" fill="hold">
                                              <p:stCondLst>
                                                <p:cond delay="0"/>
                                              </p:stCondLst>
                                            </p:cTn>
                                            <p:tgtEl>
                                              <p:spTgt spid="29"/>
                                            </p:tgtEl>
                                            <p:attrNameLst>
                                              <p:attrName>style.visibility</p:attrName>
                                            </p:attrNameLst>
                                          </p:cBhvr>
                                          <p:to>
                                            <p:strVal val="visible"/>
                                          </p:to>
                                        </p:set>
                                        <p:animEffect transition="in" filter="wipe(down)">
                                          <p:cBhvr>
                                            <p:cTn id="3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圆角矩形 37"/>
          <p:cNvSpPr/>
          <p:nvPr/>
        </p:nvSpPr>
        <p:spPr>
          <a:xfrm>
            <a:off x="1621610" y="1746829"/>
            <a:ext cx="1716709" cy="3122331"/>
          </a:xfrm>
          <a:prstGeom prst="roundRect">
            <a:avLst>
              <a:gd name="adj" fmla="val 50000"/>
            </a:avLst>
          </a:prstGeom>
          <a:solidFill>
            <a:sysClr val="window" lastClr="FFFFFF">
              <a:lumMod val="95000"/>
            </a:sysClr>
          </a:solidFill>
          <a:ln w="50800" cap="flat" cmpd="sng" algn="ctr">
            <a:noFill/>
            <a:prstDash val="solid"/>
          </a:ln>
          <a:effectLst>
            <a:outerShdw blurRad="139700" dist="50800" dir="2700000" algn="tl" rotWithShape="0">
              <a:sysClr val="windowText" lastClr="000000">
                <a:alpha val="29000"/>
              </a:sysClr>
            </a:outerShdw>
          </a:effectLst>
          <a:scene3d>
            <a:camera prst="orthographicFront"/>
            <a:lightRig rig="threePt" dir="t"/>
          </a:scene3d>
          <a:sp3d prstMaterial="softEdge">
            <a:bevelT w="38100" h="635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39" name="圆角矩形 38"/>
          <p:cNvSpPr/>
          <p:nvPr/>
        </p:nvSpPr>
        <p:spPr>
          <a:xfrm>
            <a:off x="5805682" y="1746829"/>
            <a:ext cx="1716709" cy="3122331"/>
          </a:xfrm>
          <a:prstGeom prst="roundRect">
            <a:avLst>
              <a:gd name="adj" fmla="val 50000"/>
            </a:avLst>
          </a:prstGeom>
          <a:solidFill>
            <a:sysClr val="window" lastClr="FFFFFF">
              <a:lumMod val="95000"/>
            </a:sysClr>
          </a:solidFill>
          <a:ln w="50800" cap="flat" cmpd="sng" algn="ctr">
            <a:noFill/>
            <a:prstDash val="solid"/>
          </a:ln>
          <a:effectLst>
            <a:outerShdw blurRad="139700" dist="50800" dir="2700000" algn="tl" rotWithShape="0">
              <a:sysClr val="windowText" lastClr="000000">
                <a:alpha val="29000"/>
              </a:sysClr>
            </a:outerShdw>
          </a:effectLst>
          <a:scene3d>
            <a:camera prst="orthographicFront"/>
            <a:lightRig rig="threePt" dir="t"/>
          </a:scene3d>
          <a:sp3d prstMaterial="softEdge">
            <a:bevelT w="38100" h="635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40" name="组合 39"/>
          <p:cNvGrpSpPr/>
          <p:nvPr/>
        </p:nvGrpSpPr>
        <p:grpSpPr>
          <a:xfrm>
            <a:off x="1606363" y="1704429"/>
            <a:ext cx="1747199" cy="1747199"/>
            <a:chOff x="4184106" y="2952206"/>
            <a:chExt cx="3823790" cy="3823790"/>
          </a:xfrm>
        </p:grpSpPr>
        <p:sp>
          <p:nvSpPr>
            <p:cNvPr id="41" name="椭圆 40"/>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42" name="组合 41"/>
            <p:cNvGrpSpPr/>
            <p:nvPr/>
          </p:nvGrpSpPr>
          <p:grpSpPr>
            <a:xfrm>
              <a:off x="4710169" y="3478269"/>
              <a:ext cx="2771663" cy="2771663"/>
              <a:chOff x="2193191" y="1899415"/>
              <a:chExt cx="2421376" cy="2421376"/>
            </a:xfrm>
            <a:effectLst/>
          </p:grpSpPr>
          <p:sp>
            <p:nvSpPr>
              <p:cNvPr id="43" name="椭圆 42"/>
              <p:cNvSpPr/>
              <p:nvPr/>
            </p:nvSpPr>
            <p:spPr>
              <a:xfrm>
                <a:off x="2193191" y="1899415"/>
                <a:ext cx="2421376" cy="2421376"/>
              </a:xfrm>
              <a:prstGeom prst="ellipse">
                <a:avLst/>
              </a:pr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44" name="椭圆 43"/>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C00002">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45" name="组合 44"/>
          <p:cNvGrpSpPr/>
          <p:nvPr/>
        </p:nvGrpSpPr>
        <p:grpSpPr>
          <a:xfrm>
            <a:off x="1598793" y="3786913"/>
            <a:ext cx="1762338" cy="597479"/>
            <a:chOff x="2061936" y="5263650"/>
            <a:chExt cx="2349784" cy="796639"/>
          </a:xfrm>
        </p:grpSpPr>
        <p:sp>
          <p:nvSpPr>
            <p:cNvPr id="46" name="文本框 11"/>
            <p:cNvSpPr txBox="1"/>
            <p:nvPr/>
          </p:nvSpPr>
          <p:spPr bwMode="auto">
            <a:xfrm>
              <a:off x="2217364" y="5498597"/>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smtClean="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47" name="文本框 12"/>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48" name="直接连接符 47"/>
          <p:cNvCxnSpPr/>
          <p:nvPr/>
        </p:nvCxnSpPr>
        <p:spPr>
          <a:xfrm>
            <a:off x="1867748" y="3578124"/>
            <a:ext cx="1224429" cy="0"/>
          </a:xfrm>
          <a:prstGeom prst="line">
            <a:avLst/>
          </a:prstGeom>
          <a:noFill/>
          <a:ln w="9525" cap="flat" cmpd="sng" algn="ctr">
            <a:solidFill>
              <a:sysClr val="windowText" lastClr="000000">
                <a:lumMod val="65000"/>
                <a:lumOff val="35000"/>
              </a:sysClr>
            </a:solidFill>
            <a:prstDash val="sysDot"/>
          </a:ln>
          <a:effectLst/>
        </p:spPr>
      </p:cxnSp>
      <p:grpSp>
        <p:nvGrpSpPr>
          <p:cNvPr id="49" name="组合 48"/>
          <p:cNvGrpSpPr/>
          <p:nvPr/>
        </p:nvGrpSpPr>
        <p:grpSpPr>
          <a:xfrm>
            <a:off x="5789200" y="1704429"/>
            <a:ext cx="1747199" cy="1747199"/>
            <a:chOff x="4184106" y="2952206"/>
            <a:chExt cx="3823790" cy="3823790"/>
          </a:xfrm>
        </p:grpSpPr>
        <p:sp>
          <p:nvSpPr>
            <p:cNvPr id="50" name="椭圆 49"/>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51" name="组合 50"/>
            <p:cNvGrpSpPr/>
            <p:nvPr/>
          </p:nvGrpSpPr>
          <p:grpSpPr>
            <a:xfrm>
              <a:off x="4710169" y="3478269"/>
              <a:ext cx="2771663" cy="2771663"/>
              <a:chOff x="2193191" y="1899415"/>
              <a:chExt cx="2421376" cy="2421376"/>
            </a:xfrm>
            <a:effectLst/>
          </p:grpSpPr>
          <p:sp>
            <p:nvSpPr>
              <p:cNvPr id="52" name="椭圆 51"/>
              <p:cNvSpPr/>
              <p:nvPr/>
            </p:nvSpPr>
            <p:spPr>
              <a:xfrm>
                <a:off x="2193191" y="1899415"/>
                <a:ext cx="2421376" cy="2421376"/>
              </a:xfrm>
              <a:prstGeom prst="ellipse">
                <a:avLst/>
              </a:pr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3" name="椭圆 52"/>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C00002">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54" name="组合 53"/>
          <p:cNvGrpSpPr/>
          <p:nvPr/>
        </p:nvGrpSpPr>
        <p:grpSpPr>
          <a:xfrm>
            <a:off x="5781631" y="3786914"/>
            <a:ext cx="1762338" cy="597477"/>
            <a:chOff x="2061936" y="5263650"/>
            <a:chExt cx="2349784" cy="796636"/>
          </a:xfrm>
        </p:grpSpPr>
        <p:sp>
          <p:nvSpPr>
            <p:cNvPr id="55" name="文本框 20"/>
            <p:cNvSpPr txBox="1"/>
            <p:nvPr/>
          </p:nvSpPr>
          <p:spPr bwMode="auto">
            <a:xfrm>
              <a:off x="2217364" y="5498594"/>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56" name="文本框 21"/>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57" name="直接连接符 56"/>
          <p:cNvCxnSpPr/>
          <p:nvPr/>
        </p:nvCxnSpPr>
        <p:spPr>
          <a:xfrm>
            <a:off x="6050585" y="3578124"/>
            <a:ext cx="1224429" cy="0"/>
          </a:xfrm>
          <a:prstGeom prst="line">
            <a:avLst/>
          </a:prstGeom>
          <a:noFill/>
          <a:ln w="9525" cap="flat" cmpd="sng" algn="ctr">
            <a:solidFill>
              <a:sysClr val="windowText" lastClr="000000">
                <a:lumMod val="65000"/>
                <a:lumOff val="35000"/>
              </a:sysClr>
            </a:solidFill>
            <a:prstDash val="sysDot"/>
          </a:ln>
          <a:effectLst/>
        </p:spPr>
      </p:cxnSp>
      <p:sp>
        <p:nvSpPr>
          <p:cNvPr id="58" name="右箭头 57"/>
          <p:cNvSpPr/>
          <p:nvPr/>
        </p:nvSpPr>
        <p:spPr>
          <a:xfrm flipH="1">
            <a:off x="3679476" y="2428688"/>
            <a:ext cx="1785049" cy="255944"/>
          </a:xfrm>
          <a:prstGeom prst="rightArrow">
            <a:avLst>
              <a:gd name="adj1" fmla="val 55075"/>
              <a:gd name="adj2" fmla="val 61841"/>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9" name="右箭头 58"/>
          <p:cNvSpPr/>
          <p:nvPr/>
        </p:nvSpPr>
        <p:spPr>
          <a:xfrm>
            <a:off x="3679476" y="3931357"/>
            <a:ext cx="1785049" cy="255944"/>
          </a:xfrm>
          <a:prstGeom prst="rightArrow">
            <a:avLst>
              <a:gd name="adj1" fmla="val 55075"/>
              <a:gd name="adj2" fmla="val 61841"/>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60" name="组合 59"/>
          <p:cNvGrpSpPr/>
          <p:nvPr/>
        </p:nvGrpSpPr>
        <p:grpSpPr>
          <a:xfrm>
            <a:off x="3718963" y="3012192"/>
            <a:ext cx="1706075" cy="705029"/>
            <a:chOff x="1502659" y="4629752"/>
            <a:chExt cx="2067969" cy="940037"/>
          </a:xfrm>
        </p:grpSpPr>
        <p:sp>
          <p:nvSpPr>
            <p:cNvPr id="61" name="文本框 26"/>
            <p:cNvSpPr txBox="1"/>
            <p:nvPr/>
          </p:nvSpPr>
          <p:spPr bwMode="auto">
            <a:xfrm>
              <a:off x="1502659" y="5008098"/>
              <a:ext cx="2067969" cy="561691"/>
            </a:xfrm>
            <a:prstGeom prst="rect">
              <a:avLst/>
            </a:prstGeom>
            <a:noFill/>
          </p:spPr>
          <p:txBody>
            <a:bodyPr wrap="square">
              <a:spAutoFit/>
            </a:bodyPr>
            <a:lstStyle/>
            <a:p>
              <a:pPr marL="0" marR="0" lvl="0" indent="0" algn="ctr"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62" name="文本框 27"/>
            <p:cNvSpPr txBox="1"/>
            <p:nvPr/>
          </p:nvSpPr>
          <p:spPr bwMode="auto">
            <a:xfrm>
              <a:off x="1555947" y="4629752"/>
              <a:ext cx="1961390" cy="49244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grpSp>
        <p:nvGrpSpPr>
          <p:cNvPr id="63" name="组合 62"/>
          <p:cNvGrpSpPr/>
          <p:nvPr/>
        </p:nvGrpSpPr>
        <p:grpSpPr>
          <a:xfrm>
            <a:off x="6421995" y="2350821"/>
            <a:ext cx="481610" cy="454415"/>
            <a:chOff x="3098700" y="5569159"/>
            <a:chExt cx="642147" cy="605886"/>
          </a:xfrm>
          <a:solidFill>
            <a:srgbClr val="C00002"/>
          </a:solidFill>
        </p:grpSpPr>
        <p:sp>
          <p:nvSpPr>
            <p:cNvPr id="64"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65"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66"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67"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68"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grpSp>
        <p:nvGrpSpPr>
          <p:cNvPr id="69" name="组合 68"/>
          <p:cNvGrpSpPr/>
          <p:nvPr/>
        </p:nvGrpSpPr>
        <p:grpSpPr>
          <a:xfrm>
            <a:off x="2306391" y="2360373"/>
            <a:ext cx="387965" cy="435313"/>
            <a:chOff x="3199776" y="780891"/>
            <a:chExt cx="470261" cy="527652"/>
          </a:xfrm>
          <a:solidFill>
            <a:srgbClr val="C00002"/>
          </a:solidFill>
        </p:grpSpPr>
        <p:sp>
          <p:nvSpPr>
            <p:cNvPr id="70"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71"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72"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73"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14:presetBounceEnd="40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40000">
                                          <p:cBhvr additive="base">
                                            <p:cTn id="7" dur="5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14:presetBounceEnd="40000">
                                      <p:stCondLst>
                                        <p:cond delay="300"/>
                                      </p:stCondLst>
                                      <p:childTnLst>
                                        <p:set>
                                          <p:cBhvr>
                                            <p:cTn id="10" dur="1" fill="hold">
                                              <p:stCondLst>
                                                <p:cond delay="0"/>
                                              </p:stCondLst>
                                            </p:cTn>
                                            <p:tgtEl>
                                              <p:spTgt spid="39"/>
                                            </p:tgtEl>
                                            <p:attrNameLst>
                                              <p:attrName>style.visibility</p:attrName>
                                            </p:attrNameLst>
                                          </p:cBhvr>
                                          <p:to>
                                            <p:strVal val="visible"/>
                                          </p:to>
                                        </p:set>
                                        <p:anim calcmode="lin" valueType="num" p14:bounceEnd="40000">
                                          <p:cBhvr additive="base">
                                            <p:cTn id="11"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39"/>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p:cTn id="16" dur="500" fill="hold"/>
                                            <p:tgtEl>
                                              <p:spTgt spid="40"/>
                                            </p:tgtEl>
                                            <p:attrNameLst>
                                              <p:attrName>ppt_w</p:attrName>
                                            </p:attrNameLst>
                                          </p:cBhvr>
                                          <p:tavLst>
                                            <p:tav tm="0">
                                              <p:val>
                                                <p:fltVal val="0"/>
                                              </p:val>
                                            </p:tav>
                                            <p:tav tm="100000">
                                              <p:val>
                                                <p:strVal val="#ppt_w"/>
                                              </p:val>
                                            </p:tav>
                                          </p:tavLst>
                                        </p:anim>
                                        <p:anim calcmode="lin" valueType="num">
                                          <p:cBhvr>
                                            <p:cTn id="17" dur="500" fill="hold"/>
                                            <p:tgtEl>
                                              <p:spTgt spid="40"/>
                                            </p:tgtEl>
                                            <p:attrNameLst>
                                              <p:attrName>ppt_h</p:attrName>
                                            </p:attrNameLst>
                                          </p:cBhvr>
                                          <p:tavLst>
                                            <p:tav tm="0">
                                              <p:val>
                                                <p:fltVal val="0"/>
                                              </p:val>
                                            </p:tav>
                                            <p:tav tm="100000">
                                              <p:val>
                                                <p:strVal val="#ppt_h"/>
                                              </p:val>
                                            </p:tav>
                                          </p:tavLst>
                                        </p:anim>
                                        <p:animEffect transition="in" filter="fade">
                                          <p:cBhvr>
                                            <p:cTn id="18" dur="500"/>
                                            <p:tgtEl>
                                              <p:spTgt spid="40"/>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anim calcmode="lin" valueType="num">
                                          <p:cBhvr>
                                            <p:cTn id="23" dur="500" fill="hold"/>
                                            <p:tgtEl>
                                              <p:spTgt spid="69"/>
                                            </p:tgtEl>
                                            <p:attrNameLst>
                                              <p:attrName>ppt_w</p:attrName>
                                            </p:attrNameLst>
                                          </p:cBhvr>
                                          <p:tavLst>
                                            <p:tav tm="0" fmla="#ppt_w*sin(2.5*pi*$)">
                                              <p:val>
                                                <p:fltVal val="0"/>
                                              </p:val>
                                            </p:tav>
                                            <p:tav tm="100000">
                                              <p:val>
                                                <p:fltVal val="1"/>
                                              </p:val>
                                            </p:tav>
                                          </p:tavLst>
                                        </p:anim>
                                        <p:anim calcmode="lin" valueType="num">
                                          <p:cBhvr>
                                            <p:cTn id="24" dur="500" fill="hold"/>
                                            <p:tgtEl>
                                              <p:spTgt spid="69"/>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barn(outVertical)">
                                          <p:cBhvr>
                                            <p:cTn id="31" dur="500"/>
                                            <p:tgtEl>
                                              <p:spTgt spid="45"/>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500" fill="hold"/>
                                            <p:tgtEl>
                                              <p:spTgt spid="49"/>
                                            </p:tgtEl>
                                            <p:attrNameLst>
                                              <p:attrName>ppt_w</p:attrName>
                                            </p:attrNameLst>
                                          </p:cBhvr>
                                          <p:tavLst>
                                            <p:tav tm="0">
                                              <p:val>
                                                <p:fltVal val="0"/>
                                              </p:val>
                                            </p:tav>
                                            <p:tav tm="100000">
                                              <p:val>
                                                <p:strVal val="#ppt_w"/>
                                              </p:val>
                                            </p:tav>
                                          </p:tavLst>
                                        </p:anim>
                                        <p:anim calcmode="lin" valueType="num">
                                          <p:cBhvr>
                                            <p:cTn id="36" dur="500" fill="hold"/>
                                            <p:tgtEl>
                                              <p:spTgt spid="49"/>
                                            </p:tgtEl>
                                            <p:attrNameLst>
                                              <p:attrName>ppt_h</p:attrName>
                                            </p:attrNameLst>
                                          </p:cBhvr>
                                          <p:tavLst>
                                            <p:tav tm="0">
                                              <p:val>
                                                <p:fltVal val="0"/>
                                              </p:val>
                                            </p:tav>
                                            <p:tav tm="100000">
                                              <p:val>
                                                <p:strVal val="#ppt_h"/>
                                              </p:val>
                                            </p:tav>
                                          </p:tavLst>
                                        </p:anim>
                                        <p:animEffect transition="in" filter="fade">
                                          <p:cBhvr>
                                            <p:cTn id="37" dur="500"/>
                                            <p:tgtEl>
                                              <p:spTgt spid="49"/>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500"/>
                                            <p:tgtEl>
                                              <p:spTgt spid="63"/>
                                            </p:tgtEl>
                                          </p:cBhvr>
                                        </p:animEffect>
                                        <p:anim calcmode="lin" valueType="num">
                                          <p:cBhvr>
                                            <p:cTn id="42" dur="500" fill="hold"/>
                                            <p:tgtEl>
                                              <p:spTgt spid="63"/>
                                            </p:tgtEl>
                                            <p:attrNameLst>
                                              <p:attrName>ppt_w</p:attrName>
                                            </p:attrNameLst>
                                          </p:cBhvr>
                                          <p:tavLst>
                                            <p:tav tm="0" fmla="#ppt_w*sin(2.5*pi*$)">
                                              <p:val>
                                                <p:fltVal val="0"/>
                                              </p:val>
                                            </p:tav>
                                            <p:tav tm="100000">
                                              <p:val>
                                                <p:fltVal val="1"/>
                                              </p:val>
                                            </p:tav>
                                          </p:tavLst>
                                        </p:anim>
                                        <p:anim calcmode="lin" valueType="num">
                                          <p:cBhvr>
                                            <p:cTn id="43" dur="500" fill="hold"/>
                                            <p:tgtEl>
                                              <p:spTgt spid="63"/>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wipe(left)">
                                          <p:cBhvr>
                                            <p:cTn id="46" dur="500"/>
                                            <p:tgtEl>
                                              <p:spTgt spid="57"/>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barn(outVertical)">
                                          <p:cBhvr>
                                            <p:cTn id="50" dur="500"/>
                                            <p:tgtEl>
                                              <p:spTgt spid="54"/>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wipe(right)">
                                          <p:cBhvr>
                                            <p:cTn id="54" dur="500"/>
                                            <p:tgtEl>
                                              <p:spTgt spid="58"/>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59"/>
                                            </p:tgtEl>
                                            <p:attrNameLst>
                                              <p:attrName>style.visibility</p:attrName>
                                            </p:attrNameLst>
                                          </p:cBhvr>
                                          <p:to>
                                            <p:strVal val="visible"/>
                                          </p:to>
                                        </p:set>
                                        <p:animEffect transition="in" filter="wipe(left)">
                                          <p:cBhvr>
                                            <p:cTn id="57" dur="500"/>
                                            <p:tgtEl>
                                              <p:spTgt spid="59"/>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wipe(up)">
                                          <p:cBhvr>
                                            <p:cTn id="6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58" grpId="0" animBg="1"/>
          <p:bldP spid="5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stCondLst>
                                        <p:cond delay="3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p:cTn id="16" dur="500" fill="hold"/>
                                            <p:tgtEl>
                                              <p:spTgt spid="40"/>
                                            </p:tgtEl>
                                            <p:attrNameLst>
                                              <p:attrName>ppt_w</p:attrName>
                                            </p:attrNameLst>
                                          </p:cBhvr>
                                          <p:tavLst>
                                            <p:tav tm="0">
                                              <p:val>
                                                <p:fltVal val="0"/>
                                              </p:val>
                                            </p:tav>
                                            <p:tav tm="100000">
                                              <p:val>
                                                <p:strVal val="#ppt_w"/>
                                              </p:val>
                                            </p:tav>
                                          </p:tavLst>
                                        </p:anim>
                                        <p:anim calcmode="lin" valueType="num">
                                          <p:cBhvr>
                                            <p:cTn id="17" dur="500" fill="hold"/>
                                            <p:tgtEl>
                                              <p:spTgt spid="40"/>
                                            </p:tgtEl>
                                            <p:attrNameLst>
                                              <p:attrName>ppt_h</p:attrName>
                                            </p:attrNameLst>
                                          </p:cBhvr>
                                          <p:tavLst>
                                            <p:tav tm="0">
                                              <p:val>
                                                <p:fltVal val="0"/>
                                              </p:val>
                                            </p:tav>
                                            <p:tav tm="100000">
                                              <p:val>
                                                <p:strVal val="#ppt_h"/>
                                              </p:val>
                                            </p:tav>
                                          </p:tavLst>
                                        </p:anim>
                                        <p:animEffect transition="in" filter="fade">
                                          <p:cBhvr>
                                            <p:cTn id="18" dur="500"/>
                                            <p:tgtEl>
                                              <p:spTgt spid="40"/>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anim calcmode="lin" valueType="num">
                                          <p:cBhvr>
                                            <p:cTn id="23" dur="500" fill="hold"/>
                                            <p:tgtEl>
                                              <p:spTgt spid="69"/>
                                            </p:tgtEl>
                                            <p:attrNameLst>
                                              <p:attrName>ppt_w</p:attrName>
                                            </p:attrNameLst>
                                          </p:cBhvr>
                                          <p:tavLst>
                                            <p:tav tm="0" fmla="#ppt_w*sin(2.5*pi*$)">
                                              <p:val>
                                                <p:fltVal val="0"/>
                                              </p:val>
                                            </p:tav>
                                            <p:tav tm="100000">
                                              <p:val>
                                                <p:fltVal val="1"/>
                                              </p:val>
                                            </p:tav>
                                          </p:tavLst>
                                        </p:anim>
                                        <p:anim calcmode="lin" valueType="num">
                                          <p:cBhvr>
                                            <p:cTn id="24" dur="500" fill="hold"/>
                                            <p:tgtEl>
                                              <p:spTgt spid="69"/>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barn(outVertical)">
                                          <p:cBhvr>
                                            <p:cTn id="31" dur="500"/>
                                            <p:tgtEl>
                                              <p:spTgt spid="45"/>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500" fill="hold"/>
                                            <p:tgtEl>
                                              <p:spTgt spid="49"/>
                                            </p:tgtEl>
                                            <p:attrNameLst>
                                              <p:attrName>ppt_w</p:attrName>
                                            </p:attrNameLst>
                                          </p:cBhvr>
                                          <p:tavLst>
                                            <p:tav tm="0">
                                              <p:val>
                                                <p:fltVal val="0"/>
                                              </p:val>
                                            </p:tav>
                                            <p:tav tm="100000">
                                              <p:val>
                                                <p:strVal val="#ppt_w"/>
                                              </p:val>
                                            </p:tav>
                                          </p:tavLst>
                                        </p:anim>
                                        <p:anim calcmode="lin" valueType="num">
                                          <p:cBhvr>
                                            <p:cTn id="36" dur="500" fill="hold"/>
                                            <p:tgtEl>
                                              <p:spTgt spid="49"/>
                                            </p:tgtEl>
                                            <p:attrNameLst>
                                              <p:attrName>ppt_h</p:attrName>
                                            </p:attrNameLst>
                                          </p:cBhvr>
                                          <p:tavLst>
                                            <p:tav tm="0">
                                              <p:val>
                                                <p:fltVal val="0"/>
                                              </p:val>
                                            </p:tav>
                                            <p:tav tm="100000">
                                              <p:val>
                                                <p:strVal val="#ppt_h"/>
                                              </p:val>
                                            </p:tav>
                                          </p:tavLst>
                                        </p:anim>
                                        <p:animEffect transition="in" filter="fade">
                                          <p:cBhvr>
                                            <p:cTn id="37" dur="500"/>
                                            <p:tgtEl>
                                              <p:spTgt spid="49"/>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500"/>
                                            <p:tgtEl>
                                              <p:spTgt spid="63"/>
                                            </p:tgtEl>
                                          </p:cBhvr>
                                        </p:animEffect>
                                        <p:anim calcmode="lin" valueType="num">
                                          <p:cBhvr>
                                            <p:cTn id="42" dur="500" fill="hold"/>
                                            <p:tgtEl>
                                              <p:spTgt spid="63"/>
                                            </p:tgtEl>
                                            <p:attrNameLst>
                                              <p:attrName>ppt_w</p:attrName>
                                            </p:attrNameLst>
                                          </p:cBhvr>
                                          <p:tavLst>
                                            <p:tav tm="0" fmla="#ppt_w*sin(2.5*pi*$)">
                                              <p:val>
                                                <p:fltVal val="0"/>
                                              </p:val>
                                            </p:tav>
                                            <p:tav tm="100000">
                                              <p:val>
                                                <p:fltVal val="1"/>
                                              </p:val>
                                            </p:tav>
                                          </p:tavLst>
                                        </p:anim>
                                        <p:anim calcmode="lin" valueType="num">
                                          <p:cBhvr>
                                            <p:cTn id="43" dur="500" fill="hold"/>
                                            <p:tgtEl>
                                              <p:spTgt spid="63"/>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wipe(left)">
                                          <p:cBhvr>
                                            <p:cTn id="46" dur="500"/>
                                            <p:tgtEl>
                                              <p:spTgt spid="57"/>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barn(outVertical)">
                                          <p:cBhvr>
                                            <p:cTn id="50" dur="500"/>
                                            <p:tgtEl>
                                              <p:spTgt spid="54"/>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wipe(right)">
                                          <p:cBhvr>
                                            <p:cTn id="54" dur="500"/>
                                            <p:tgtEl>
                                              <p:spTgt spid="58"/>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59"/>
                                            </p:tgtEl>
                                            <p:attrNameLst>
                                              <p:attrName>style.visibility</p:attrName>
                                            </p:attrNameLst>
                                          </p:cBhvr>
                                          <p:to>
                                            <p:strVal val="visible"/>
                                          </p:to>
                                        </p:set>
                                        <p:animEffect transition="in" filter="wipe(left)">
                                          <p:cBhvr>
                                            <p:cTn id="57" dur="500"/>
                                            <p:tgtEl>
                                              <p:spTgt spid="59"/>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wipe(up)">
                                          <p:cBhvr>
                                            <p:cTn id="6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58" grpId="0" animBg="1"/>
          <p:bldP spid="59"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7"/>
          <p:cNvSpPr>
            <a:spLocks/>
          </p:cNvSpPr>
          <p:nvPr/>
        </p:nvSpPr>
        <p:spPr bwMode="auto">
          <a:xfrm>
            <a:off x="3136775" y="170319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34" name="组合 33"/>
          <p:cNvGrpSpPr/>
          <p:nvPr/>
        </p:nvGrpSpPr>
        <p:grpSpPr>
          <a:xfrm>
            <a:off x="3136616" y="1464961"/>
            <a:ext cx="1149740" cy="1149740"/>
            <a:chOff x="2342140" y="893355"/>
            <a:chExt cx="1149740" cy="1149740"/>
          </a:xfrm>
        </p:grpSpPr>
        <p:grpSp>
          <p:nvGrpSpPr>
            <p:cNvPr id="35" name="组合 3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C0000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39" name="组合 38"/>
          <p:cNvGrpSpPr/>
          <p:nvPr/>
        </p:nvGrpSpPr>
        <p:grpSpPr>
          <a:xfrm>
            <a:off x="2630172" y="2783314"/>
            <a:ext cx="1149740" cy="1149740"/>
            <a:chOff x="1835696" y="2211710"/>
            <a:chExt cx="1149740" cy="1149740"/>
          </a:xfrm>
        </p:grpSpPr>
        <p:grpSp>
          <p:nvGrpSpPr>
            <p:cNvPr id="40" name="组合 3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grpSp>
        <p:sp>
          <p:nvSpPr>
            <p:cNvPr id="41"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C00002"/>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nvGrpSpPr>
          <p:cNvPr id="44" name="组合 43"/>
          <p:cNvGrpSpPr/>
          <p:nvPr/>
        </p:nvGrpSpPr>
        <p:grpSpPr>
          <a:xfrm>
            <a:off x="3278244" y="4007452"/>
            <a:ext cx="1149740" cy="1149740"/>
            <a:chOff x="2483768" y="3435846"/>
            <a:chExt cx="1149740" cy="1149740"/>
          </a:xfrm>
        </p:grpSpPr>
        <p:grpSp>
          <p:nvGrpSpPr>
            <p:cNvPr id="45" name="组合 4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6"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49" name="TextBox 18"/>
          <p:cNvSpPr txBox="1"/>
          <p:nvPr/>
        </p:nvSpPr>
        <p:spPr>
          <a:xfrm>
            <a:off x="1455919" y="1824999"/>
            <a:ext cx="1036867"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填加标题</a:t>
            </a:r>
            <a:endPar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50" name="TextBox 19"/>
          <p:cNvSpPr txBox="1"/>
          <p:nvPr/>
        </p:nvSpPr>
        <p:spPr>
          <a:xfrm>
            <a:off x="1455915" y="2137770"/>
            <a:ext cx="120331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51" name="TextBox 20"/>
          <p:cNvSpPr txBox="1"/>
          <p:nvPr/>
        </p:nvSpPr>
        <p:spPr>
          <a:xfrm>
            <a:off x="1082930" y="3155591"/>
            <a:ext cx="1331318"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52" name="TextBox 21"/>
          <p:cNvSpPr txBox="1"/>
          <p:nvPr/>
        </p:nvSpPr>
        <p:spPr>
          <a:xfrm>
            <a:off x="1182823" y="3478036"/>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53" name="TextBox 22"/>
          <p:cNvSpPr txBox="1"/>
          <p:nvPr/>
        </p:nvSpPr>
        <p:spPr>
          <a:xfrm>
            <a:off x="1763688" y="4561303"/>
            <a:ext cx="1166506"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54" name="TextBox 23"/>
          <p:cNvSpPr txBox="1"/>
          <p:nvPr/>
        </p:nvSpPr>
        <p:spPr>
          <a:xfrm>
            <a:off x="1777275" y="4878027"/>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55" name="Line 39"/>
          <p:cNvSpPr>
            <a:spLocks noChangeShapeType="1"/>
          </p:cNvSpPr>
          <p:nvPr/>
        </p:nvSpPr>
        <p:spPr bwMode="auto">
          <a:xfrm>
            <a:off x="4591540" y="2317912"/>
            <a:ext cx="915275" cy="450074"/>
          </a:xfrm>
          <a:prstGeom prst="line">
            <a:avLst/>
          </a:prstGeom>
          <a:noFill/>
          <a:ln w="57150" cap="rnd">
            <a:solidFill>
              <a:sysClr val="windowText" lastClr="000000">
                <a:lumMod val="50000"/>
                <a:lumOff val="50000"/>
              </a:sys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6" name="Line 40"/>
          <p:cNvSpPr>
            <a:spLocks noChangeShapeType="1"/>
          </p:cNvSpPr>
          <p:nvPr/>
        </p:nvSpPr>
        <p:spPr bwMode="auto">
          <a:xfrm>
            <a:off x="4118193" y="3311093"/>
            <a:ext cx="1241799" cy="1261"/>
          </a:xfrm>
          <a:prstGeom prst="line">
            <a:avLst/>
          </a:prstGeom>
          <a:noFill/>
          <a:ln w="57150" cap="rnd">
            <a:solidFill>
              <a:sysClr val="windowText" lastClr="000000">
                <a:lumMod val="50000"/>
                <a:lumOff val="50000"/>
              </a:sys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7" name="Line 41"/>
          <p:cNvSpPr>
            <a:spLocks noChangeShapeType="1"/>
          </p:cNvSpPr>
          <p:nvPr/>
        </p:nvSpPr>
        <p:spPr bwMode="auto">
          <a:xfrm flipV="1">
            <a:off x="4548270" y="3856588"/>
            <a:ext cx="954357" cy="383256"/>
          </a:xfrm>
          <a:prstGeom prst="line">
            <a:avLst/>
          </a:prstGeom>
          <a:noFill/>
          <a:ln w="57150" cap="rnd">
            <a:solidFill>
              <a:sysClr val="windowText" lastClr="000000">
                <a:lumMod val="50000"/>
                <a:lumOff val="50000"/>
              </a:sys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8" name="组合 57"/>
          <p:cNvGrpSpPr/>
          <p:nvPr/>
        </p:nvGrpSpPr>
        <p:grpSpPr>
          <a:xfrm>
            <a:off x="5674990" y="2155724"/>
            <a:ext cx="2281386" cy="2281386"/>
            <a:chOff x="1403648" y="1115468"/>
            <a:chExt cx="1294414" cy="1294414"/>
          </a:xfrm>
        </p:grpSpPr>
        <p:sp>
          <p:nvSpPr>
            <p:cNvPr id="59" name="椭圆 58"/>
            <p:cNvSpPr/>
            <p:nvPr/>
          </p:nvSpPr>
          <p:spPr>
            <a:xfrm>
              <a:off x="1539485" y="1259632"/>
              <a:ext cx="1022740" cy="1022740"/>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60" name="组合 5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62" name="同心圆 61"/>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3" name="同心圆 62"/>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61"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8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内容</a:t>
              </a:r>
              <a:endParaRPr kumimoji="0" lang="zh-CN" altLang="en-US" sz="2800" b="1" i="0" u="none" strike="noStrike" kern="1200" cap="none" spc="0" normalizeH="0" baseline="0" noProof="0" dirty="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65000">
                                          <p:cBhvr additive="base">
                                            <p:cTn id="7" dur="1500" fill="hold"/>
                                            <p:tgtEl>
                                              <p:spTgt spid="39"/>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14:bounceEnd="65000">
                                          <p:cBhvr additive="base">
                                            <p:cTn id="11" dur="1500" fill="hold"/>
                                            <p:tgtEl>
                                              <p:spTgt spid="34"/>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14:bounceEnd="65000">
                                          <p:cBhvr additive="base">
                                            <p:cTn id="15" dur="1500" fill="hold"/>
                                            <p:tgtEl>
                                              <p:spTgt spid="44"/>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4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up)">
                                          <p:cBhvr>
                                            <p:cTn id="20" dur="500"/>
                                            <p:tgtEl>
                                              <p:spTgt spid="3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fade">
                                          <p:cBhvr>
                                            <p:cTn id="30" dur="500"/>
                                            <p:tgtEl>
                                              <p:spTgt spid="5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fade">
                                          <p:cBhvr>
                                            <p:cTn id="36" dur="500"/>
                                            <p:tgtEl>
                                              <p:spTgt spid="5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wipe(left)">
                                          <p:cBhvr>
                                            <p:cTn id="43" dur="500"/>
                                            <p:tgtEl>
                                              <p:spTgt spid="5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wipe(left)">
                                          <p:cBhvr>
                                            <p:cTn id="46" dur="500"/>
                                            <p:tgtEl>
                                              <p:spTgt spid="5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left)">
                                          <p:cBhvr>
                                            <p:cTn id="49" dur="500"/>
                                            <p:tgtEl>
                                              <p:spTgt spid="5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p:cTn id="53" dur="500" fill="hold"/>
                                            <p:tgtEl>
                                              <p:spTgt spid="58"/>
                                            </p:tgtEl>
                                            <p:attrNameLst>
                                              <p:attrName>ppt_w</p:attrName>
                                            </p:attrNameLst>
                                          </p:cBhvr>
                                          <p:tavLst>
                                            <p:tav tm="0">
                                              <p:val>
                                                <p:fltVal val="0"/>
                                              </p:val>
                                            </p:tav>
                                            <p:tav tm="100000">
                                              <p:val>
                                                <p:strVal val="#ppt_w"/>
                                              </p:val>
                                            </p:tav>
                                          </p:tavLst>
                                        </p:anim>
                                        <p:anim calcmode="lin" valueType="num">
                                          <p:cBhvr>
                                            <p:cTn id="54" dur="500" fill="hold"/>
                                            <p:tgtEl>
                                              <p:spTgt spid="58"/>
                                            </p:tgtEl>
                                            <p:attrNameLst>
                                              <p:attrName>ppt_h</p:attrName>
                                            </p:attrNameLst>
                                          </p:cBhvr>
                                          <p:tavLst>
                                            <p:tav tm="0">
                                              <p:val>
                                                <p:fltVal val="0"/>
                                              </p:val>
                                            </p:tav>
                                            <p:tav tm="100000">
                                              <p:val>
                                                <p:strVal val="#ppt_h"/>
                                              </p:val>
                                            </p:tav>
                                          </p:tavLst>
                                        </p:anim>
                                        <p:animEffect transition="in" filter="fade">
                                          <p:cBhvr>
                                            <p:cTn id="5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9" grpId="0"/>
          <p:bldP spid="50" grpId="0"/>
          <p:bldP spid="51" grpId="0"/>
          <p:bldP spid="52" grpId="0"/>
          <p:bldP spid="53" grpId="0"/>
          <p:bldP spid="54" grpId="0"/>
          <p:bldP spid="55" grpId="0" animBg="1"/>
          <p:bldP spid="56" grpId="0" animBg="1"/>
          <p:bldP spid="57"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500" fill="hold"/>
                                            <p:tgtEl>
                                              <p:spTgt spid="39"/>
                                            </p:tgtEl>
                                            <p:attrNameLst>
                                              <p:attrName>ppt_x</p:attrName>
                                            </p:attrNameLst>
                                          </p:cBhvr>
                                          <p:tavLst>
                                            <p:tav tm="0">
                                              <p:val>
                                                <p:strVal val="0-#ppt_w/2"/>
                                              </p:val>
                                            </p:tav>
                                            <p:tav tm="100000">
                                              <p:val>
                                                <p:strVal val="#ppt_x"/>
                                              </p:val>
                                            </p:tav>
                                          </p:tavLst>
                                        </p:anim>
                                        <p:anim calcmode="lin" valueType="num">
                                          <p:cBhvr additive="base">
                                            <p:cTn id="8" dur="1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500" fill="hold"/>
                                            <p:tgtEl>
                                              <p:spTgt spid="34"/>
                                            </p:tgtEl>
                                            <p:attrNameLst>
                                              <p:attrName>ppt_x</p:attrName>
                                            </p:attrNameLst>
                                          </p:cBhvr>
                                          <p:tavLst>
                                            <p:tav tm="0">
                                              <p:val>
                                                <p:strVal val="#ppt_x"/>
                                              </p:val>
                                            </p:tav>
                                            <p:tav tm="100000">
                                              <p:val>
                                                <p:strVal val="#ppt_x"/>
                                              </p:val>
                                            </p:tav>
                                          </p:tavLst>
                                        </p:anim>
                                        <p:anim calcmode="lin" valueType="num">
                                          <p:cBhvr additive="base">
                                            <p:cTn id="12" dur="15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500" fill="hold"/>
                                            <p:tgtEl>
                                              <p:spTgt spid="44"/>
                                            </p:tgtEl>
                                            <p:attrNameLst>
                                              <p:attrName>ppt_x</p:attrName>
                                            </p:attrNameLst>
                                          </p:cBhvr>
                                          <p:tavLst>
                                            <p:tav tm="0">
                                              <p:val>
                                                <p:strVal val="#ppt_x"/>
                                              </p:val>
                                            </p:tav>
                                            <p:tav tm="100000">
                                              <p:val>
                                                <p:strVal val="#ppt_x"/>
                                              </p:val>
                                            </p:tav>
                                          </p:tavLst>
                                        </p:anim>
                                        <p:anim calcmode="lin" valueType="num">
                                          <p:cBhvr additive="base">
                                            <p:cTn id="16" dur="1500" fill="hold"/>
                                            <p:tgtEl>
                                              <p:spTgt spid="4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up)">
                                          <p:cBhvr>
                                            <p:cTn id="20" dur="500"/>
                                            <p:tgtEl>
                                              <p:spTgt spid="3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fade">
                                          <p:cBhvr>
                                            <p:cTn id="30" dur="500"/>
                                            <p:tgtEl>
                                              <p:spTgt spid="5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fade">
                                          <p:cBhvr>
                                            <p:cTn id="36" dur="500"/>
                                            <p:tgtEl>
                                              <p:spTgt spid="5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wipe(left)">
                                          <p:cBhvr>
                                            <p:cTn id="43" dur="500"/>
                                            <p:tgtEl>
                                              <p:spTgt spid="5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wipe(left)">
                                          <p:cBhvr>
                                            <p:cTn id="46" dur="500"/>
                                            <p:tgtEl>
                                              <p:spTgt spid="5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left)">
                                          <p:cBhvr>
                                            <p:cTn id="49" dur="500"/>
                                            <p:tgtEl>
                                              <p:spTgt spid="5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p:cTn id="53" dur="500" fill="hold"/>
                                            <p:tgtEl>
                                              <p:spTgt spid="58"/>
                                            </p:tgtEl>
                                            <p:attrNameLst>
                                              <p:attrName>ppt_w</p:attrName>
                                            </p:attrNameLst>
                                          </p:cBhvr>
                                          <p:tavLst>
                                            <p:tav tm="0">
                                              <p:val>
                                                <p:fltVal val="0"/>
                                              </p:val>
                                            </p:tav>
                                            <p:tav tm="100000">
                                              <p:val>
                                                <p:strVal val="#ppt_w"/>
                                              </p:val>
                                            </p:tav>
                                          </p:tavLst>
                                        </p:anim>
                                        <p:anim calcmode="lin" valueType="num">
                                          <p:cBhvr>
                                            <p:cTn id="54" dur="500" fill="hold"/>
                                            <p:tgtEl>
                                              <p:spTgt spid="58"/>
                                            </p:tgtEl>
                                            <p:attrNameLst>
                                              <p:attrName>ppt_h</p:attrName>
                                            </p:attrNameLst>
                                          </p:cBhvr>
                                          <p:tavLst>
                                            <p:tav tm="0">
                                              <p:val>
                                                <p:fltVal val="0"/>
                                              </p:val>
                                            </p:tav>
                                            <p:tav tm="100000">
                                              <p:val>
                                                <p:strVal val="#ppt_h"/>
                                              </p:val>
                                            </p:tav>
                                          </p:tavLst>
                                        </p:anim>
                                        <p:animEffect transition="in" filter="fade">
                                          <p:cBhvr>
                                            <p:cTn id="5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9" grpId="0"/>
          <p:bldP spid="50" grpId="0"/>
          <p:bldP spid="51" grpId="0"/>
          <p:bldP spid="52" grpId="0"/>
          <p:bldP spid="53" grpId="0"/>
          <p:bldP spid="54" grpId="0"/>
          <p:bldP spid="55" grpId="0" animBg="1"/>
          <p:bldP spid="56" grpId="0" animBg="1"/>
          <p:bldP spid="57"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20"/>
          <p:cNvSpPr/>
          <p:nvPr/>
        </p:nvSpPr>
        <p:spPr>
          <a:xfrm>
            <a:off x="971600" y="2475889"/>
            <a:ext cx="1423450" cy="1423450"/>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22" name="组合 21"/>
          <p:cNvGrpSpPr/>
          <p:nvPr/>
        </p:nvGrpSpPr>
        <p:grpSpPr>
          <a:xfrm>
            <a:off x="3004805" y="1806778"/>
            <a:ext cx="2846358" cy="2846358"/>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椭圆 2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5" name="组合 24"/>
          <p:cNvGrpSpPr/>
          <p:nvPr/>
        </p:nvGrpSpPr>
        <p:grpSpPr>
          <a:xfrm>
            <a:off x="4932040" y="1835772"/>
            <a:ext cx="623903" cy="623903"/>
            <a:chOff x="304800" y="673100"/>
            <a:chExt cx="4000500" cy="4000500"/>
          </a:xfrm>
          <a:effectLst>
            <a:outerShdw blurRad="317500" dist="1905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27" name="椭圆 2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1</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28" name="组合 27"/>
          <p:cNvGrpSpPr/>
          <p:nvPr/>
        </p:nvGrpSpPr>
        <p:grpSpPr>
          <a:xfrm>
            <a:off x="5477088" y="2875662"/>
            <a:ext cx="623903" cy="623903"/>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2</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31" name="组合 30"/>
          <p:cNvGrpSpPr/>
          <p:nvPr/>
        </p:nvGrpSpPr>
        <p:grpSpPr>
          <a:xfrm>
            <a:off x="4932040" y="3967110"/>
            <a:ext cx="623903" cy="623903"/>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33" name="椭圆 3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3</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34" name="TextBox 15"/>
          <p:cNvSpPr txBox="1"/>
          <p:nvPr/>
        </p:nvSpPr>
        <p:spPr>
          <a:xfrm>
            <a:off x="1426843" y="2885455"/>
            <a:ext cx="512961" cy="615553"/>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0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内容</a:t>
            </a:r>
          </a:p>
        </p:txBody>
      </p:sp>
      <p:sp>
        <p:nvSpPr>
          <p:cNvPr id="35" name="TextBox 16"/>
          <p:cNvSpPr txBox="1"/>
          <p:nvPr/>
        </p:nvSpPr>
        <p:spPr>
          <a:xfrm>
            <a:off x="5827796" y="1864019"/>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36" name="TextBox 17"/>
          <p:cNvSpPr txBox="1"/>
          <p:nvPr/>
        </p:nvSpPr>
        <p:spPr>
          <a:xfrm>
            <a:off x="6259844" y="2904087"/>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37" name="TextBox 18"/>
          <p:cNvSpPr txBox="1"/>
          <p:nvPr/>
        </p:nvSpPr>
        <p:spPr>
          <a:xfrm>
            <a:off x="5774440" y="4018401"/>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38" name="TextBox 19"/>
          <p:cNvSpPr txBox="1"/>
          <p:nvPr/>
        </p:nvSpPr>
        <p:spPr>
          <a:xfrm>
            <a:off x="3491879" y="2494627"/>
            <a:ext cx="1752111" cy="1373068"/>
          </a:xfrm>
          <a:prstGeom prst="rect">
            <a:avLst/>
          </a:prstGeom>
          <a:noFill/>
        </p:spPr>
        <p:txBody>
          <a:bodyPr wrap="square" lIns="0" tIns="0" rIns="0" bIns="0" rtlCol="0">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4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4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9" name="Half Frame 12"/>
          <p:cNvSpPr/>
          <p:nvPr/>
        </p:nvSpPr>
        <p:spPr>
          <a:xfrm rot="8097294">
            <a:off x="2428709" y="2994729"/>
            <a:ext cx="360168" cy="395798"/>
          </a:xfrm>
          <a:prstGeom prst="halfFrame">
            <a:avLst/>
          </a:prstGeom>
          <a:solidFill>
            <a:srgbClr val="C00002"/>
          </a:solidFill>
          <a:ln>
            <a:noFill/>
          </a:ln>
          <a:effectLst/>
        </p:spPr>
      </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44000">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500"/>
                                            <p:tgtEl>
                                              <p:spTgt spid="39"/>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p:cTn id="16" dur="500" fill="hold"/>
                                            <p:tgtEl>
                                              <p:spTgt spid="34"/>
                                            </p:tgtEl>
                                            <p:attrNameLst>
                                              <p:attrName>ppt_w</p:attrName>
                                            </p:attrNameLst>
                                          </p:cBhvr>
                                          <p:tavLst>
                                            <p:tav tm="0">
                                              <p:val>
                                                <p:fltVal val="0"/>
                                              </p:val>
                                            </p:tav>
                                            <p:tav tm="100000">
                                              <p:val>
                                                <p:strVal val="#ppt_w"/>
                                              </p:val>
                                            </p:tav>
                                          </p:tavLst>
                                        </p:anim>
                                        <p:anim calcmode="lin" valueType="num">
                                          <p:cBhvr>
                                            <p:cTn id="17" dur="500" fill="hold"/>
                                            <p:tgtEl>
                                              <p:spTgt spid="34"/>
                                            </p:tgtEl>
                                            <p:attrNameLst>
                                              <p:attrName>ppt_h</p:attrName>
                                            </p:attrNameLst>
                                          </p:cBhvr>
                                          <p:tavLst>
                                            <p:tav tm="0">
                                              <p:val>
                                                <p:fltVal val="0"/>
                                              </p:val>
                                            </p:tav>
                                            <p:tav tm="100000">
                                              <p:val>
                                                <p:strVal val="#ppt_h"/>
                                              </p:val>
                                            </p:tav>
                                          </p:tavLst>
                                        </p:anim>
                                        <p:animEffect transition="in" filter="fade">
                                          <p:cBhvr>
                                            <p:cTn id="18" dur="500"/>
                                            <p:tgtEl>
                                              <p:spTgt spid="34"/>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14:bounceEnd="44000">
                                          <p:cBhvr additive="base">
                                            <p:cTn id="22" dur="1000" fill="hold"/>
                                            <p:tgtEl>
                                              <p:spTgt spid="22"/>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22"/>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up)">
                                          <p:cBhvr>
                                            <p:cTn id="27" dur="500"/>
                                            <p:tgtEl>
                                              <p:spTgt spid="38"/>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14:bounceEnd="55000">
                                          <p:cBhvr additive="base">
                                            <p:cTn id="31" dur="1600" fill="hold"/>
                                            <p:tgtEl>
                                              <p:spTgt spid="25"/>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25"/>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14:bounceEnd="55000">
                                          <p:cBhvr additive="base">
                                            <p:cTn id="35" dur="1600" fill="hold"/>
                                            <p:tgtEl>
                                              <p:spTgt spid="28"/>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28"/>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14:bounceEnd="55000">
                                          <p:cBhvr additive="base">
                                            <p:cTn id="39" dur="1600" fill="hold"/>
                                            <p:tgtEl>
                                              <p:spTgt spid="31"/>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31"/>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wipe(left)">
                                          <p:cBhvr>
                                            <p:cTn id="44" dur="500"/>
                                            <p:tgtEl>
                                              <p:spTgt spid="35"/>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36"/>
                                            </p:tgtEl>
                                            <p:attrNameLst>
                                              <p:attrName>style.visibility</p:attrName>
                                            </p:attrNameLst>
                                          </p:cBhvr>
                                          <p:to>
                                            <p:strVal val="visible"/>
                                          </p:to>
                                        </p:set>
                                        <p:animEffect transition="in" filter="wipe(left)">
                                          <p:cBhvr>
                                            <p:cTn id="47" dur="500"/>
                                            <p:tgtEl>
                                              <p:spTgt spid="36"/>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4" grpId="0"/>
          <p:bldP spid="35" grpId="0"/>
          <p:bldP spid="36" grpId="0"/>
          <p:bldP spid="37" grpId="0"/>
          <p:bldP spid="3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500"/>
                                            <p:tgtEl>
                                              <p:spTgt spid="39"/>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p:cTn id="16" dur="500" fill="hold"/>
                                            <p:tgtEl>
                                              <p:spTgt spid="34"/>
                                            </p:tgtEl>
                                            <p:attrNameLst>
                                              <p:attrName>ppt_w</p:attrName>
                                            </p:attrNameLst>
                                          </p:cBhvr>
                                          <p:tavLst>
                                            <p:tav tm="0">
                                              <p:val>
                                                <p:fltVal val="0"/>
                                              </p:val>
                                            </p:tav>
                                            <p:tav tm="100000">
                                              <p:val>
                                                <p:strVal val="#ppt_w"/>
                                              </p:val>
                                            </p:tav>
                                          </p:tavLst>
                                        </p:anim>
                                        <p:anim calcmode="lin" valueType="num">
                                          <p:cBhvr>
                                            <p:cTn id="17" dur="500" fill="hold"/>
                                            <p:tgtEl>
                                              <p:spTgt spid="34"/>
                                            </p:tgtEl>
                                            <p:attrNameLst>
                                              <p:attrName>ppt_h</p:attrName>
                                            </p:attrNameLst>
                                          </p:cBhvr>
                                          <p:tavLst>
                                            <p:tav tm="0">
                                              <p:val>
                                                <p:fltVal val="0"/>
                                              </p:val>
                                            </p:tav>
                                            <p:tav tm="100000">
                                              <p:val>
                                                <p:strVal val="#ppt_h"/>
                                              </p:val>
                                            </p:tav>
                                          </p:tavLst>
                                        </p:anim>
                                        <p:animEffect transition="in" filter="fade">
                                          <p:cBhvr>
                                            <p:cTn id="18" dur="500"/>
                                            <p:tgtEl>
                                              <p:spTgt spid="34"/>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1000" fill="hold"/>
                                            <p:tgtEl>
                                              <p:spTgt spid="22"/>
                                            </p:tgtEl>
                                            <p:attrNameLst>
                                              <p:attrName>ppt_x</p:attrName>
                                            </p:attrNameLst>
                                          </p:cBhvr>
                                          <p:tavLst>
                                            <p:tav tm="0">
                                              <p:val>
                                                <p:strVal val="#ppt_x"/>
                                              </p:val>
                                            </p:tav>
                                            <p:tav tm="100000">
                                              <p:val>
                                                <p:strVal val="#ppt_x"/>
                                              </p:val>
                                            </p:tav>
                                          </p:tavLst>
                                        </p:anim>
                                        <p:anim calcmode="lin" valueType="num">
                                          <p:cBhvr additive="base">
                                            <p:cTn id="23" dur="1000" fill="hold"/>
                                            <p:tgtEl>
                                              <p:spTgt spid="22"/>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up)">
                                          <p:cBhvr>
                                            <p:cTn id="27" dur="500"/>
                                            <p:tgtEl>
                                              <p:spTgt spid="38"/>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600" fill="hold"/>
                                            <p:tgtEl>
                                              <p:spTgt spid="25"/>
                                            </p:tgtEl>
                                            <p:attrNameLst>
                                              <p:attrName>ppt_x</p:attrName>
                                            </p:attrNameLst>
                                          </p:cBhvr>
                                          <p:tavLst>
                                            <p:tav tm="0">
                                              <p:val>
                                                <p:strVal val="1+#ppt_w/2"/>
                                              </p:val>
                                            </p:tav>
                                            <p:tav tm="100000">
                                              <p:val>
                                                <p:strVal val="#ppt_x"/>
                                              </p:val>
                                            </p:tav>
                                          </p:tavLst>
                                        </p:anim>
                                        <p:anim calcmode="lin" valueType="num">
                                          <p:cBhvr additive="base">
                                            <p:cTn id="32" dur="1600" fill="hold"/>
                                            <p:tgtEl>
                                              <p:spTgt spid="25"/>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1600" fill="hold"/>
                                            <p:tgtEl>
                                              <p:spTgt spid="28"/>
                                            </p:tgtEl>
                                            <p:attrNameLst>
                                              <p:attrName>ppt_x</p:attrName>
                                            </p:attrNameLst>
                                          </p:cBhvr>
                                          <p:tavLst>
                                            <p:tav tm="0">
                                              <p:val>
                                                <p:strVal val="1+#ppt_w/2"/>
                                              </p:val>
                                            </p:tav>
                                            <p:tav tm="100000">
                                              <p:val>
                                                <p:strVal val="#ppt_x"/>
                                              </p:val>
                                            </p:tav>
                                          </p:tavLst>
                                        </p:anim>
                                        <p:anim calcmode="lin" valueType="num">
                                          <p:cBhvr additive="base">
                                            <p:cTn id="36" dur="1600" fill="hold"/>
                                            <p:tgtEl>
                                              <p:spTgt spid="28"/>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1600" fill="hold"/>
                                            <p:tgtEl>
                                              <p:spTgt spid="31"/>
                                            </p:tgtEl>
                                            <p:attrNameLst>
                                              <p:attrName>ppt_x</p:attrName>
                                            </p:attrNameLst>
                                          </p:cBhvr>
                                          <p:tavLst>
                                            <p:tav tm="0">
                                              <p:val>
                                                <p:strVal val="1+#ppt_w/2"/>
                                              </p:val>
                                            </p:tav>
                                            <p:tav tm="100000">
                                              <p:val>
                                                <p:strVal val="#ppt_x"/>
                                              </p:val>
                                            </p:tav>
                                          </p:tavLst>
                                        </p:anim>
                                        <p:anim calcmode="lin" valueType="num">
                                          <p:cBhvr additive="base">
                                            <p:cTn id="40" dur="1600" fill="hold"/>
                                            <p:tgtEl>
                                              <p:spTgt spid="31"/>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wipe(left)">
                                          <p:cBhvr>
                                            <p:cTn id="44" dur="500"/>
                                            <p:tgtEl>
                                              <p:spTgt spid="35"/>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36"/>
                                            </p:tgtEl>
                                            <p:attrNameLst>
                                              <p:attrName>style.visibility</p:attrName>
                                            </p:attrNameLst>
                                          </p:cBhvr>
                                          <p:to>
                                            <p:strVal val="visible"/>
                                          </p:to>
                                        </p:set>
                                        <p:animEffect transition="in" filter="wipe(left)">
                                          <p:cBhvr>
                                            <p:cTn id="47" dur="500"/>
                                            <p:tgtEl>
                                              <p:spTgt spid="36"/>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4" grpId="0"/>
          <p:bldP spid="35" grpId="0"/>
          <p:bldP spid="36" grpId="0"/>
          <p:bldP spid="37" grpId="0"/>
          <p:bldP spid="3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5555375" y="1862654"/>
            <a:ext cx="630230" cy="630230"/>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41" name="组合 40"/>
          <p:cNvGrpSpPr/>
          <p:nvPr/>
        </p:nvGrpSpPr>
        <p:grpSpPr>
          <a:xfrm>
            <a:off x="5456848" y="2313794"/>
            <a:ext cx="769476" cy="769476"/>
            <a:chOff x="1695226" y="3321784"/>
            <a:chExt cx="1250759" cy="1250759"/>
          </a:xfrm>
        </p:grpSpPr>
        <p:sp>
          <p:nvSpPr>
            <p:cNvPr id="42" name="椭圆 41"/>
            <p:cNvSpPr/>
            <p:nvPr/>
          </p:nvSpPr>
          <p:spPr>
            <a:xfrm>
              <a:off x="1695226" y="3321784"/>
              <a:ext cx="1250759" cy="1250759"/>
            </a:xfrm>
            <a:prstGeom prst="ellipse">
              <a:avLst/>
            </a:prstGeom>
            <a:gradFill flip="none" rotWithShape="1">
              <a:gsLst>
                <a:gs pos="100000">
                  <a:srgbClr val="FCFCFC"/>
                </a:gs>
                <a:gs pos="0">
                  <a:sysClr val="window" lastClr="FFFFFF">
                    <a:lumMod val="85000"/>
                  </a:sysClr>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127000" dist="38100" dir="8160000" algn="tr" rotWithShape="0">
                <a:prstClr val="black">
                  <a:alpha val="34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43" name="椭圆 42"/>
            <p:cNvSpPr/>
            <p:nvPr/>
          </p:nvSpPr>
          <p:spPr>
            <a:xfrm>
              <a:off x="1826937" y="3453495"/>
              <a:ext cx="987336" cy="987336"/>
            </a:xfrm>
            <a:prstGeom prst="ellipse">
              <a:avLst/>
            </a:prstGeom>
            <a:solidFill>
              <a:srgbClr val="C00002"/>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4" name="组合 43"/>
          <p:cNvGrpSpPr/>
          <p:nvPr/>
        </p:nvGrpSpPr>
        <p:grpSpPr>
          <a:xfrm>
            <a:off x="5098505" y="2918964"/>
            <a:ext cx="890519" cy="89051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47" name="TextBox 13"/>
          <p:cNvSpPr txBox="1"/>
          <p:nvPr/>
        </p:nvSpPr>
        <p:spPr>
          <a:xfrm>
            <a:off x="6601640" y="2036344"/>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48" name="TextBox 14"/>
          <p:cNvSpPr txBox="1"/>
          <p:nvPr/>
        </p:nvSpPr>
        <p:spPr>
          <a:xfrm>
            <a:off x="6571569" y="1753059"/>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49" name="TextBox 15"/>
          <p:cNvSpPr txBox="1"/>
          <p:nvPr/>
        </p:nvSpPr>
        <p:spPr>
          <a:xfrm>
            <a:off x="6499180" y="2951354"/>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a:t>
            </a: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50" name="TextBox 16"/>
          <p:cNvSpPr txBox="1"/>
          <p:nvPr/>
        </p:nvSpPr>
        <p:spPr>
          <a:xfrm>
            <a:off x="6501974" y="2664503"/>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8</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51" name="TextBox 17"/>
          <p:cNvSpPr txBox="1"/>
          <p:nvPr/>
        </p:nvSpPr>
        <p:spPr>
          <a:xfrm>
            <a:off x="6145043" y="3919084"/>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52" name="TextBox 18"/>
          <p:cNvSpPr txBox="1"/>
          <p:nvPr/>
        </p:nvSpPr>
        <p:spPr>
          <a:xfrm>
            <a:off x="6124367" y="3601319"/>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53" name="TextBox 19"/>
          <p:cNvSpPr txBox="1"/>
          <p:nvPr/>
        </p:nvSpPr>
        <p:spPr>
          <a:xfrm>
            <a:off x="4842996" y="4869148"/>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54" name="TextBox 20"/>
          <p:cNvSpPr txBox="1"/>
          <p:nvPr/>
        </p:nvSpPr>
        <p:spPr>
          <a:xfrm>
            <a:off x="4846613" y="4496238"/>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55" name="TextBox 21"/>
          <p:cNvSpPr txBox="1"/>
          <p:nvPr/>
        </p:nvSpPr>
        <p:spPr>
          <a:xfrm>
            <a:off x="1721463" y="4364827"/>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56" name="TextBox 22"/>
          <p:cNvSpPr txBox="1"/>
          <p:nvPr/>
        </p:nvSpPr>
        <p:spPr>
          <a:xfrm>
            <a:off x="1680237" y="3978365"/>
            <a:ext cx="1207382"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12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57" name="TextBox 23"/>
          <p:cNvSpPr txBox="1"/>
          <p:nvPr/>
        </p:nvSpPr>
        <p:spPr>
          <a:xfrm>
            <a:off x="1199319" y="2422037"/>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58" name="TextBox 24"/>
          <p:cNvSpPr txBox="1"/>
          <p:nvPr/>
        </p:nvSpPr>
        <p:spPr>
          <a:xfrm>
            <a:off x="1194320" y="2069000"/>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cxnSp>
        <p:nvCxnSpPr>
          <p:cNvPr id="59" name="直接连接符 58"/>
          <p:cNvCxnSpPr/>
          <p:nvPr/>
        </p:nvCxnSpPr>
        <p:spPr>
          <a:xfrm flipV="1">
            <a:off x="6568909" y="1753060"/>
            <a:ext cx="0" cy="544894"/>
          </a:xfrm>
          <a:prstGeom prst="line">
            <a:avLst/>
          </a:prstGeom>
          <a:noFill/>
          <a:ln w="12700" cap="flat" cmpd="sng" algn="ctr">
            <a:solidFill>
              <a:sysClr val="windowText" lastClr="000000"/>
            </a:solidFill>
            <a:prstDash val="dash"/>
          </a:ln>
          <a:effectLst/>
        </p:spPr>
      </p:cxnSp>
      <p:cxnSp>
        <p:nvCxnSpPr>
          <p:cNvPr id="60" name="直接连接符 59"/>
          <p:cNvCxnSpPr/>
          <p:nvPr/>
        </p:nvCxnSpPr>
        <p:spPr>
          <a:xfrm flipH="1" flipV="1">
            <a:off x="6119428" y="3601319"/>
            <a:ext cx="4076" cy="619757"/>
          </a:xfrm>
          <a:prstGeom prst="line">
            <a:avLst/>
          </a:prstGeom>
          <a:noFill/>
          <a:ln w="12700" cap="flat" cmpd="sng" algn="ctr">
            <a:solidFill>
              <a:sysClr val="windowText" lastClr="000000"/>
            </a:solidFill>
            <a:prstDash val="dash"/>
          </a:ln>
          <a:effectLst/>
        </p:spPr>
      </p:cxnSp>
      <p:cxnSp>
        <p:nvCxnSpPr>
          <p:cNvPr id="61" name="直接连接符 60"/>
          <p:cNvCxnSpPr/>
          <p:nvPr/>
        </p:nvCxnSpPr>
        <p:spPr>
          <a:xfrm flipH="1" flipV="1">
            <a:off x="6499180" y="2736511"/>
            <a:ext cx="3324" cy="620469"/>
          </a:xfrm>
          <a:prstGeom prst="line">
            <a:avLst/>
          </a:prstGeom>
          <a:noFill/>
          <a:ln w="12700" cap="flat" cmpd="sng" algn="ctr">
            <a:solidFill>
              <a:sysClr val="windowText" lastClr="000000"/>
            </a:solidFill>
            <a:prstDash val="dash"/>
          </a:ln>
          <a:effectLst/>
        </p:spPr>
      </p:cxnSp>
      <p:cxnSp>
        <p:nvCxnSpPr>
          <p:cNvPr id="62" name="直接连接符 61"/>
          <p:cNvCxnSpPr/>
          <p:nvPr/>
        </p:nvCxnSpPr>
        <p:spPr>
          <a:xfrm flipV="1">
            <a:off x="4842996" y="4496238"/>
            <a:ext cx="8518" cy="660954"/>
          </a:xfrm>
          <a:prstGeom prst="line">
            <a:avLst/>
          </a:prstGeom>
          <a:noFill/>
          <a:ln w="12700" cap="flat" cmpd="sng" algn="ctr">
            <a:solidFill>
              <a:sysClr val="windowText" lastClr="000000"/>
            </a:solidFill>
            <a:prstDash val="dash"/>
          </a:ln>
          <a:effectLst/>
        </p:spPr>
      </p:cxnSp>
      <p:cxnSp>
        <p:nvCxnSpPr>
          <p:cNvPr id="63" name="直接连接符 62"/>
          <p:cNvCxnSpPr/>
          <p:nvPr/>
        </p:nvCxnSpPr>
        <p:spPr>
          <a:xfrm flipV="1">
            <a:off x="1675336" y="3919084"/>
            <a:ext cx="4901" cy="734040"/>
          </a:xfrm>
          <a:prstGeom prst="line">
            <a:avLst/>
          </a:prstGeom>
          <a:noFill/>
          <a:ln w="12700" cap="flat" cmpd="sng" algn="ctr">
            <a:solidFill>
              <a:sysClr val="windowText" lastClr="000000"/>
            </a:solidFill>
            <a:prstDash val="dash"/>
          </a:ln>
          <a:effectLst/>
        </p:spPr>
      </p:cxnSp>
      <p:cxnSp>
        <p:nvCxnSpPr>
          <p:cNvPr id="64" name="直接连接符 63"/>
          <p:cNvCxnSpPr/>
          <p:nvPr/>
        </p:nvCxnSpPr>
        <p:spPr>
          <a:xfrm flipV="1">
            <a:off x="1187624" y="2036344"/>
            <a:ext cx="0" cy="782048"/>
          </a:xfrm>
          <a:prstGeom prst="line">
            <a:avLst/>
          </a:prstGeom>
          <a:noFill/>
          <a:ln w="12700" cap="flat" cmpd="sng" algn="ctr">
            <a:solidFill>
              <a:sysClr val="windowText" lastClr="000000"/>
            </a:solidFill>
            <a:prstDash val="dash"/>
          </a:ln>
          <a:effectLst/>
        </p:spPr>
      </p:cxnSp>
      <p:grpSp>
        <p:nvGrpSpPr>
          <p:cNvPr id="65" name="组合 64"/>
          <p:cNvGrpSpPr/>
          <p:nvPr/>
        </p:nvGrpSpPr>
        <p:grpSpPr>
          <a:xfrm>
            <a:off x="4400031" y="3356980"/>
            <a:ext cx="984394" cy="984394"/>
            <a:chOff x="1695226" y="3321784"/>
            <a:chExt cx="1250759" cy="1250759"/>
          </a:xfrm>
        </p:grpSpPr>
        <p:sp>
          <p:nvSpPr>
            <p:cNvPr id="66" name="椭圆 65"/>
            <p:cNvSpPr/>
            <p:nvPr/>
          </p:nvSpPr>
          <p:spPr>
            <a:xfrm>
              <a:off x="1695226" y="3321784"/>
              <a:ext cx="1250759" cy="1250759"/>
            </a:xfrm>
            <a:prstGeom prst="ellipse">
              <a:avLst/>
            </a:prstGeom>
            <a:gradFill flip="none" rotWithShape="1">
              <a:gsLst>
                <a:gs pos="100000">
                  <a:srgbClr val="FCFCFC"/>
                </a:gs>
                <a:gs pos="0">
                  <a:sysClr val="window" lastClr="FFFFFF">
                    <a:lumMod val="85000"/>
                  </a:sysClr>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127000" dist="38100" dir="8160000" algn="tr" rotWithShape="0">
                <a:prstClr val="black">
                  <a:alpha val="34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67" name="椭圆 66"/>
            <p:cNvSpPr/>
            <p:nvPr/>
          </p:nvSpPr>
          <p:spPr>
            <a:xfrm>
              <a:off x="1826937" y="3453495"/>
              <a:ext cx="987336" cy="987336"/>
            </a:xfrm>
            <a:prstGeom prst="ellipse">
              <a:avLst/>
            </a:prstGeom>
            <a:solidFill>
              <a:srgbClr val="C00002"/>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68" name="组合 67"/>
          <p:cNvGrpSpPr/>
          <p:nvPr/>
        </p:nvGrpSpPr>
        <p:grpSpPr>
          <a:xfrm>
            <a:off x="3305964" y="2996940"/>
            <a:ext cx="1360493" cy="1360493"/>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71" name="组合 70"/>
          <p:cNvGrpSpPr/>
          <p:nvPr/>
        </p:nvGrpSpPr>
        <p:grpSpPr>
          <a:xfrm>
            <a:off x="2777577" y="1814673"/>
            <a:ext cx="1625118" cy="1625118"/>
            <a:chOff x="1695226" y="3321784"/>
            <a:chExt cx="1250759" cy="1250759"/>
          </a:xfrm>
        </p:grpSpPr>
        <p:sp>
          <p:nvSpPr>
            <p:cNvPr id="72" name="椭圆 71"/>
            <p:cNvSpPr/>
            <p:nvPr/>
          </p:nvSpPr>
          <p:spPr>
            <a:xfrm>
              <a:off x="1695226" y="3321784"/>
              <a:ext cx="1250759" cy="1250759"/>
            </a:xfrm>
            <a:prstGeom prst="ellipse">
              <a:avLst/>
            </a:prstGeom>
            <a:gradFill flip="none" rotWithShape="1">
              <a:gsLst>
                <a:gs pos="100000">
                  <a:srgbClr val="FCFCFC"/>
                </a:gs>
                <a:gs pos="0">
                  <a:sysClr val="window" lastClr="FFFFFF">
                    <a:lumMod val="85000"/>
                  </a:sysClr>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127000" dist="38100" dir="8160000" algn="tr" rotWithShape="0">
                <a:prstClr val="black">
                  <a:alpha val="34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73" name="椭圆 72"/>
            <p:cNvSpPr/>
            <p:nvPr/>
          </p:nvSpPr>
          <p:spPr>
            <a:xfrm>
              <a:off x="1826937" y="3453495"/>
              <a:ext cx="987336" cy="987336"/>
            </a:xfrm>
            <a:prstGeom prst="ellipse">
              <a:avLst/>
            </a:prstGeom>
            <a:solidFill>
              <a:srgbClr val="C00002"/>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404605290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40000">
                                          <p:cBhvr additive="base">
                                            <p:cTn id="7" dur="5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p:tgtEl>
                                              <p:spTgt spid="47"/>
                                            </p:tgtEl>
                                            <p:attrNameLst>
                                              <p:attrName>ppt_x</p:attrName>
                                            </p:attrNameLst>
                                          </p:cBhvr>
                                          <p:tavLst>
                                            <p:tav tm="0">
                                              <p:val>
                                                <p:strVal val="#ppt_x-#ppt_w*1.125000"/>
                                              </p:val>
                                            </p:tav>
                                            <p:tav tm="100000">
                                              <p:val>
                                                <p:strVal val="#ppt_x"/>
                                              </p:val>
                                            </p:tav>
                                          </p:tavLst>
                                        </p:anim>
                                        <p:animEffect transition="in" filter="wipe(right)">
                                          <p:cBhvr>
                                            <p:cTn id="13" dur="500"/>
                                            <p:tgtEl>
                                              <p:spTgt spid="47"/>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p:tgtEl>
                                              <p:spTgt spid="48"/>
                                            </p:tgtEl>
                                            <p:attrNameLst>
                                              <p:attrName>ppt_x</p:attrName>
                                            </p:attrNameLst>
                                          </p:cBhvr>
                                          <p:tavLst>
                                            <p:tav tm="0">
                                              <p:val>
                                                <p:strVal val="#ppt_x-#ppt_w*1.125000"/>
                                              </p:val>
                                            </p:tav>
                                            <p:tav tm="100000">
                                              <p:val>
                                                <p:strVal val="#ppt_x"/>
                                              </p:val>
                                            </p:tav>
                                          </p:tavLst>
                                        </p:anim>
                                        <p:animEffect transition="in" filter="wipe(right)">
                                          <p:cBhvr>
                                            <p:cTn id="17" dur="500"/>
                                            <p:tgtEl>
                                              <p:spTgt spid="48"/>
                                            </p:tgtEl>
                                          </p:cBhvr>
                                        </p:animEffect>
                                      </p:childTnLst>
                                    </p:cTn>
                                  </p:par>
                                  <p:par>
                                    <p:cTn id="18" presetID="12" presetClass="entr" presetSubtype="8" fill="hold" nodeType="with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500"/>
                                            <p:tgtEl>
                                              <p:spTgt spid="59"/>
                                            </p:tgtEl>
                                            <p:attrNameLst>
                                              <p:attrName>ppt_x</p:attrName>
                                            </p:attrNameLst>
                                          </p:cBhvr>
                                          <p:tavLst>
                                            <p:tav tm="0">
                                              <p:val>
                                                <p:strVal val="#ppt_x-#ppt_w*1.125000"/>
                                              </p:val>
                                            </p:tav>
                                            <p:tav tm="100000">
                                              <p:val>
                                                <p:strVal val="#ppt_x"/>
                                              </p:val>
                                            </p:tav>
                                          </p:tavLst>
                                        </p:anim>
                                        <p:animEffect transition="in" filter="wipe(right)">
                                          <p:cBhvr>
                                            <p:cTn id="21" dur="500"/>
                                            <p:tgtEl>
                                              <p:spTgt spid="59"/>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14:bounceEnd="40000">
                                          <p:cBhvr additive="base">
                                            <p:cTn id="25" dur="500" fill="hold"/>
                                            <p:tgtEl>
                                              <p:spTgt spid="41"/>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4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500"/>
                                            <p:tgtEl>
                                              <p:spTgt spid="50"/>
                                            </p:tgtEl>
                                            <p:attrNameLst>
                                              <p:attrName>ppt_x</p:attrName>
                                            </p:attrNameLst>
                                          </p:cBhvr>
                                          <p:tavLst>
                                            <p:tav tm="0">
                                              <p:val>
                                                <p:strVal val="#ppt_x-#ppt_w*1.125000"/>
                                              </p:val>
                                            </p:tav>
                                            <p:tav tm="100000">
                                              <p:val>
                                                <p:strVal val="#ppt_x"/>
                                              </p:val>
                                            </p:tav>
                                          </p:tavLst>
                                        </p:anim>
                                        <p:animEffect transition="in" filter="wipe(right)">
                                          <p:cBhvr>
                                            <p:cTn id="31" dur="500"/>
                                            <p:tgtEl>
                                              <p:spTgt spid="50"/>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additive="base">
                                            <p:cTn id="34" dur="500"/>
                                            <p:tgtEl>
                                              <p:spTgt spid="49"/>
                                            </p:tgtEl>
                                            <p:attrNameLst>
                                              <p:attrName>ppt_x</p:attrName>
                                            </p:attrNameLst>
                                          </p:cBhvr>
                                          <p:tavLst>
                                            <p:tav tm="0">
                                              <p:val>
                                                <p:strVal val="#ppt_x-#ppt_w*1.125000"/>
                                              </p:val>
                                            </p:tav>
                                            <p:tav tm="100000">
                                              <p:val>
                                                <p:strVal val="#ppt_x"/>
                                              </p:val>
                                            </p:tav>
                                          </p:tavLst>
                                        </p:anim>
                                        <p:animEffect transition="in" filter="wipe(right)">
                                          <p:cBhvr>
                                            <p:cTn id="35" dur="500"/>
                                            <p:tgtEl>
                                              <p:spTgt spid="49"/>
                                            </p:tgtEl>
                                          </p:cBhvr>
                                        </p:animEffect>
                                      </p:childTnLst>
                                    </p:cTn>
                                  </p:par>
                                  <p:par>
                                    <p:cTn id="36" presetID="12" presetClass="entr" presetSubtype="8" fill="hold" nodeType="with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500"/>
                                            <p:tgtEl>
                                              <p:spTgt spid="61"/>
                                            </p:tgtEl>
                                            <p:attrNameLst>
                                              <p:attrName>ppt_x</p:attrName>
                                            </p:attrNameLst>
                                          </p:cBhvr>
                                          <p:tavLst>
                                            <p:tav tm="0">
                                              <p:val>
                                                <p:strVal val="#ppt_x-#ppt_w*1.125000"/>
                                              </p:val>
                                            </p:tav>
                                            <p:tav tm="100000">
                                              <p:val>
                                                <p:strVal val="#ppt_x"/>
                                              </p:val>
                                            </p:tav>
                                          </p:tavLst>
                                        </p:anim>
                                        <p:animEffect transition="in" filter="wipe(right)">
                                          <p:cBhvr>
                                            <p:cTn id="39" dur="500"/>
                                            <p:tgtEl>
                                              <p:spTgt spid="61"/>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14:bounceEnd="40000">
                                          <p:cBhvr additive="base">
                                            <p:cTn id="43" dur="5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44"/>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p:tgtEl>
                                              <p:spTgt spid="51"/>
                                            </p:tgtEl>
                                            <p:attrNameLst>
                                              <p:attrName>ppt_x</p:attrName>
                                            </p:attrNameLst>
                                          </p:cBhvr>
                                          <p:tavLst>
                                            <p:tav tm="0">
                                              <p:val>
                                                <p:strVal val="#ppt_x-#ppt_w*1.125000"/>
                                              </p:val>
                                            </p:tav>
                                            <p:tav tm="100000">
                                              <p:val>
                                                <p:strVal val="#ppt_x"/>
                                              </p:val>
                                            </p:tav>
                                          </p:tavLst>
                                        </p:anim>
                                        <p:animEffect transition="in" filter="wipe(right)">
                                          <p:cBhvr>
                                            <p:cTn id="49" dur="500"/>
                                            <p:tgtEl>
                                              <p:spTgt spid="51"/>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p:tgtEl>
                                              <p:spTgt spid="52"/>
                                            </p:tgtEl>
                                            <p:attrNameLst>
                                              <p:attrName>ppt_x</p:attrName>
                                            </p:attrNameLst>
                                          </p:cBhvr>
                                          <p:tavLst>
                                            <p:tav tm="0">
                                              <p:val>
                                                <p:strVal val="#ppt_x-#ppt_w*1.125000"/>
                                              </p:val>
                                            </p:tav>
                                            <p:tav tm="100000">
                                              <p:val>
                                                <p:strVal val="#ppt_x"/>
                                              </p:val>
                                            </p:tav>
                                          </p:tavLst>
                                        </p:anim>
                                        <p:animEffect transition="in" filter="wipe(right)">
                                          <p:cBhvr>
                                            <p:cTn id="53" dur="500"/>
                                            <p:tgtEl>
                                              <p:spTgt spid="52"/>
                                            </p:tgtEl>
                                          </p:cBhvr>
                                        </p:animEffect>
                                      </p:childTnLst>
                                    </p:cTn>
                                  </p:par>
                                  <p:par>
                                    <p:cTn id="54" presetID="12" presetClass="entr" presetSubtype="8" fill="hold" nodeType="with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additive="base">
                                            <p:cTn id="56" dur="500"/>
                                            <p:tgtEl>
                                              <p:spTgt spid="60"/>
                                            </p:tgtEl>
                                            <p:attrNameLst>
                                              <p:attrName>ppt_x</p:attrName>
                                            </p:attrNameLst>
                                          </p:cBhvr>
                                          <p:tavLst>
                                            <p:tav tm="0">
                                              <p:val>
                                                <p:strVal val="#ppt_x-#ppt_w*1.125000"/>
                                              </p:val>
                                            </p:tav>
                                            <p:tav tm="100000">
                                              <p:val>
                                                <p:strVal val="#ppt_x"/>
                                              </p:val>
                                            </p:tav>
                                          </p:tavLst>
                                        </p:anim>
                                        <p:animEffect transition="in" filter="wipe(right)">
                                          <p:cBhvr>
                                            <p:cTn id="57" dur="500"/>
                                            <p:tgtEl>
                                              <p:spTgt spid="60"/>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65"/>
                                            </p:tgtEl>
                                            <p:attrNameLst>
                                              <p:attrName>style.visibility</p:attrName>
                                            </p:attrNameLst>
                                          </p:cBhvr>
                                          <p:to>
                                            <p:strVal val="visible"/>
                                          </p:to>
                                        </p:set>
                                        <p:anim calcmode="lin" valueType="num" p14:bounceEnd="40000">
                                          <p:cBhvr additive="base">
                                            <p:cTn id="61" dur="500" fill="hold"/>
                                            <p:tgtEl>
                                              <p:spTgt spid="65"/>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65"/>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500"/>
                                            <p:tgtEl>
                                              <p:spTgt spid="53"/>
                                            </p:tgtEl>
                                            <p:attrNameLst>
                                              <p:attrName>ppt_x</p:attrName>
                                            </p:attrNameLst>
                                          </p:cBhvr>
                                          <p:tavLst>
                                            <p:tav tm="0">
                                              <p:val>
                                                <p:strVal val="#ppt_x-#ppt_w*1.125000"/>
                                              </p:val>
                                            </p:tav>
                                            <p:tav tm="100000">
                                              <p:val>
                                                <p:strVal val="#ppt_x"/>
                                              </p:val>
                                            </p:tav>
                                          </p:tavLst>
                                        </p:anim>
                                        <p:animEffect transition="in" filter="wipe(right)">
                                          <p:cBhvr>
                                            <p:cTn id="67" dur="500"/>
                                            <p:tgtEl>
                                              <p:spTgt spid="53"/>
                                            </p:tgtEl>
                                          </p:cBhvr>
                                        </p:animEffect>
                                      </p:childTnLst>
                                    </p:cTn>
                                  </p:par>
                                  <p:par>
                                    <p:cTn id="68" presetID="12" presetClass="entr" presetSubtype="8" fill="hold"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p:tgtEl>
                                              <p:spTgt spid="62"/>
                                            </p:tgtEl>
                                            <p:attrNameLst>
                                              <p:attrName>ppt_x</p:attrName>
                                            </p:attrNameLst>
                                          </p:cBhvr>
                                          <p:tavLst>
                                            <p:tav tm="0">
                                              <p:val>
                                                <p:strVal val="#ppt_x-#ppt_w*1.125000"/>
                                              </p:val>
                                            </p:tav>
                                            <p:tav tm="100000">
                                              <p:val>
                                                <p:strVal val="#ppt_x"/>
                                              </p:val>
                                            </p:tav>
                                          </p:tavLst>
                                        </p:anim>
                                        <p:animEffect transition="in" filter="wipe(right)">
                                          <p:cBhvr>
                                            <p:cTn id="71" dur="500"/>
                                            <p:tgtEl>
                                              <p:spTgt spid="62"/>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ppt_x</p:attrName>
                                            </p:attrNameLst>
                                          </p:cBhvr>
                                          <p:tavLst>
                                            <p:tav tm="0">
                                              <p:val>
                                                <p:strVal val="#ppt_x-#ppt_w*1.125000"/>
                                              </p:val>
                                            </p:tav>
                                            <p:tav tm="100000">
                                              <p:val>
                                                <p:strVal val="#ppt_x"/>
                                              </p:val>
                                            </p:tav>
                                          </p:tavLst>
                                        </p:anim>
                                        <p:animEffect transition="in" filter="wipe(right)">
                                          <p:cBhvr>
                                            <p:cTn id="75" dur="500"/>
                                            <p:tgtEl>
                                              <p:spTgt spid="54"/>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68"/>
                                            </p:tgtEl>
                                            <p:attrNameLst>
                                              <p:attrName>style.visibility</p:attrName>
                                            </p:attrNameLst>
                                          </p:cBhvr>
                                          <p:to>
                                            <p:strVal val="visible"/>
                                          </p:to>
                                        </p:set>
                                        <p:anim calcmode="lin" valueType="num" p14:bounceEnd="40000">
                                          <p:cBhvr additive="base">
                                            <p:cTn id="79" dur="500" fill="hold"/>
                                            <p:tgtEl>
                                              <p:spTgt spid="68"/>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68"/>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55"/>
                                            </p:tgtEl>
                                            <p:attrNameLst>
                                              <p:attrName>style.visibility</p:attrName>
                                            </p:attrNameLst>
                                          </p:cBhvr>
                                          <p:to>
                                            <p:strVal val="visible"/>
                                          </p:to>
                                        </p:set>
                                        <p:anim calcmode="lin" valueType="num">
                                          <p:cBhvr additive="base">
                                            <p:cTn id="84" dur="500"/>
                                            <p:tgtEl>
                                              <p:spTgt spid="55"/>
                                            </p:tgtEl>
                                            <p:attrNameLst>
                                              <p:attrName>ppt_x</p:attrName>
                                            </p:attrNameLst>
                                          </p:cBhvr>
                                          <p:tavLst>
                                            <p:tav tm="0">
                                              <p:val>
                                                <p:strVal val="#ppt_x-#ppt_w*1.125000"/>
                                              </p:val>
                                            </p:tav>
                                            <p:tav tm="100000">
                                              <p:val>
                                                <p:strVal val="#ppt_x"/>
                                              </p:val>
                                            </p:tav>
                                          </p:tavLst>
                                        </p:anim>
                                        <p:animEffect transition="in" filter="wipe(right)">
                                          <p:cBhvr>
                                            <p:cTn id="85" dur="500"/>
                                            <p:tgtEl>
                                              <p:spTgt spid="55"/>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56"/>
                                            </p:tgtEl>
                                            <p:attrNameLst>
                                              <p:attrName>style.visibility</p:attrName>
                                            </p:attrNameLst>
                                          </p:cBhvr>
                                          <p:to>
                                            <p:strVal val="visible"/>
                                          </p:to>
                                        </p:set>
                                        <p:anim calcmode="lin" valueType="num">
                                          <p:cBhvr additive="base">
                                            <p:cTn id="88" dur="500"/>
                                            <p:tgtEl>
                                              <p:spTgt spid="56"/>
                                            </p:tgtEl>
                                            <p:attrNameLst>
                                              <p:attrName>ppt_x</p:attrName>
                                            </p:attrNameLst>
                                          </p:cBhvr>
                                          <p:tavLst>
                                            <p:tav tm="0">
                                              <p:val>
                                                <p:strVal val="#ppt_x-#ppt_w*1.125000"/>
                                              </p:val>
                                            </p:tav>
                                            <p:tav tm="100000">
                                              <p:val>
                                                <p:strVal val="#ppt_x"/>
                                              </p:val>
                                            </p:tav>
                                          </p:tavLst>
                                        </p:anim>
                                        <p:animEffect transition="in" filter="wipe(right)">
                                          <p:cBhvr>
                                            <p:cTn id="89" dur="500"/>
                                            <p:tgtEl>
                                              <p:spTgt spid="56"/>
                                            </p:tgtEl>
                                          </p:cBhvr>
                                        </p:animEffect>
                                      </p:childTnLst>
                                    </p:cTn>
                                  </p:par>
                                  <p:par>
                                    <p:cTn id="90" presetID="12" presetClass="entr" presetSubtype="2" fill="hold" nodeType="withEffect">
                                      <p:stCondLst>
                                        <p:cond delay="0"/>
                                      </p:stCondLst>
                                      <p:childTnLst>
                                        <p:set>
                                          <p:cBhvr>
                                            <p:cTn id="91" dur="1" fill="hold">
                                              <p:stCondLst>
                                                <p:cond delay="0"/>
                                              </p:stCondLst>
                                            </p:cTn>
                                            <p:tgtEl>
                                              <p:spTgt spid="63"/>
                                            </p:tgtEl>
                                            <p:attrNameLst>
                                              <p:attrName>style.visibility</p:attrName>
                                            </p:attrNameLst>
                                          </p:cBhvr>
                                          <p:to>
                                            <p:strVal val="visible"/>
                                          </p:to>
                                        </p:set>
                                        <p:anim calcmode="lin" valueType="num">
                                          <p:cBhvr additive="base">
                                            <p:cTn id="92" dur="500"/>
                                            <p:tgtEl>
                                              <p:spTgt spid="63"/>
                                            </p:tgtEl>
                                            <p:attrNameLst>
                                              <p:attrName>ppt_x</p:attrName>
                                            </p:attrNameLst>
                                          </p:cBhvr>
                                          <p:tavLst>
                                            <p:tav tm="0">
                                              <p:val>
                                                <p:strVal val="#ppt_x+#ppt_w*1.125000"/>
                                              </p:val>
                                            </p:tav>
                                            <p:tav tm="100000">
                                              <p:val>
                                                <p:strVal val="#ppt_x"/>
                                              </p:val>
                                            </p:tav>
                                          </p:tavLst>
                                        </p:anim>
                                        <p:animEffect transition="in" filter="wipe(left)">
                                          <p:cBhvr>
                                            <p:cTn id="93" dur="500"/>
                                            <p:tgtEl>
                                              <p:spTgt spid="63"/>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71"/>
                                            </p:tgtEl>
                                            <p:attrNameLst>
                                              <p:attrName>style.visibility</p:attrName>
                                            </p:attrNameLst>
                                          </p:cBhvr>
                                          <p:to>
                                            <p:strVal val="visible"/>
                                          </p:to>
                                        </p:set>
                                        <p:anim calcmode="lin" valueType="num" p14:bounceEnd="40000">
                                          <p:cBhvr additive="base">
                                            <p:cTn id="97" dur="500" fill="hold"/>
                                            <p:tgtEl>
                                              <p:spTgt spid="71"/>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71"/>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57"/>
                                            </p:tgtEl>
                                            <p:attrNameLst>
                                              <p:attrName>style.visibility</p:attrName>
                                            </p:attrNameLst>
                                          </p:cBhvr>
                                          <p:to>
                                            <p:strVal val="visible"/>
                                          </p:to>
                                        </p:set>
                                        <p:anim calcmode="lin" valueType="num">
                                          <p:cBhvr additive="base">
                                            <p:cTn id="102" dur="500"/>
                                            <p:tgtEl>
                                              <p:spTgt spid="57"/>
                                            </p:tgtEl>
                                            <p:attrNameLst>
                                              <p:attrName>ppt_x</p:attrName>
                                            </p:attrNameLst>
                                          </p:cBhvr>
                                          <p:tavLst>
                                            <p:tav tm="0">
                                              <p:val>
                                                <p:strVal val="#ppt_x-#ppt_w*1.125000"/>
                                              </p:val>
                                            </p:tav>
                                            <p:tav tm="100000">
                                              <p:val>
                                                <p:strVal val="#ppt_x"/>
                                              </p:val>
                                            </p:tav>
                                          </p:tavLst>
                                        </p:anim>
                                        <p:animEffect transition="in" filter="wipe(right)">
                                          <p:cBhvr>
                                            <p:cTn id="103" dur="500"/>
                                            <p:tgtEl>
                                              <p:spTgt spid="57"/>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58"/>
                                            </p:tgtEl>
                                            <p:attrNameLst>
                                              <p:attrName>style.visibility</p:attrName>
                                            </p:attrNameLst>
                                          </p:cBhvr>
                                          <p:to>
                                            <p:strVal val="visible"/>
                                          </p:to>
                                        </p:set>
                                        <p:anim calcmode="lin" valueType="num">
                                          <p:cBhvr additive="base">
                                            <p:cTn id="106" dur="500"/>
                                            <p:tgtEl>
                                              <p:spTgt spid="58"/>
                                            </p:tgtEl>
                                            <p:attrNameLst>
                                              <p:attrName>ppt_x</p:attrName>
                                            </p:attrNameLst>
                                          </p:cBhvr>
                                          <p:tavLst>
                                            <p:tav tm="0">
                                              <p:val>
                                                <p:strVal val="#ppt_x-#ppt_w*1.125000"/>
                                              </p:val>
                                            </p:tav>
                                            <p:tav tm="100000">
                                              <p:val>
                                                <p:strVal val="#ppt_x"/>
                                              </p:val>
                                            </p:tav>
                                          </p:tavLst>
                                        </p:anim>
                                        <p:animEffect transition="in" filter="wipe(right)">
                                          <p:cBhvr>
                                            <p:cTn id="107" dur="500"/>
                                            <p:tgtEl>
                                              <p:spTgt spid="58"/>
                                            </p:tgtEl>
                                          </p:cBhvr>
                                        </p:animEffect>
                                      </p:childTnLst>
                                    </p:cTn>
                                  </p:par>
                                  <p:par>
                                    <p:cTn id="108" presetID="12" presetClass="entr" presetSubtype="2" fill="hold" nodeType="withEffect">
                                      <p:stCondLst>
                                        <p:cond delay="0"/>
                                      </p:stCondLst>
                                      <p:childTnLst>
                                        <p:set>
                                          <p:cBhvr>
                                            <p:cTn id="109" dur="1" fill="hold">
                                              <p:stCondLst>
                                                <p:cond delay="0"/>
                                              </p:stCondLst>
                                            </p:cTn>
                                            <p:tgtEl>
                                              <p:spTgt spid="64"/>
                                            </p:tgtEl>
                                            <p:attrNameLst>
                                              <p:attrName>style.visibility</p:attrName>
                                            </p:attrNameLst>
                                          </p:cBhvr>
                                          <p:to>
                                            <p:strVal val="visible"/>
                                          </p:to>
                                        </p:set>
                                        <p:anim calcmode="lin" valueType="num">
                                          <p:cBhvr additive="base">
                                            <p:cTn id="110" dur="500"/>
                                            <p:tgtEl>
                                              <p:spTgt spid="64"/>
                                            </p:tgtEl>
                                            <p:attrNameLst>
                                              <p:attrName>ppt_x</p:attrName>
                                            </p:attrNameLst>
                                          </p:cBhvr>
                                          <p:tavLst>
                                            <p:tav tm="0">
                                              <p:val>
                                                <p:strVal val="#ppt_x+#ppt_w*1.125000"/>
                                              </p:val>
                                            </p:tav>
                                            <p:tav tm="100000">
                                              <p:val>
                                                <p:strVal val="#ppt_x"/>
                                              </p:val>
                                            </p:tav>
                                          </p:tavLst>
                                        </p:anim>
                                        <p:animEffect transition="in" filter="wipe(left)">
                                          <p:cBhvr>
                                            <p:cTn id="11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P spid="56" grpId="0"/>
          <p:bldP spid="57" grpId="0"/>
          <p:bldP spid="5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p:tgtEl>
                                              <p:spTgt spid="47"/>
                                            </p:tgtEl>
                                            <p:attrNameLst>
                                              <p:attrName>ppt_x</p:attrName>
                                            </p:attrNameLst>
                                          </p:cBhvr>
                                          <p:tavLst>
                                            <p:tav tm="0">
                                              <p:val>
                                                <p:strVal val="#ppt_x-#ppt_w*1.125000"/>
                                              </p:val>
                                            </p:tav>
                                            <p:tav tm="100000">
                                              <p:val>
                                                <p:strVal val="#ppt_x"/>
                                              </p:val>
                                            </p:tav>
                                          </p:tavLst>
                                        </p:anim>
                                        <p:animEffect transition="in" filter="wipe(right)">
                                          <p:cBhvr>
                                            <p:cTn id="13" dur="500"/>
                                            <p:tgtEl>
                                              <p:spTgt spid="47"/>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p:tgtEl>
                                              <p:spTgt spid="48"/>
                                            </p:tgtEl>
                                            <p:attrNameLst>
                                              <p:attrName>ppt_x</p:attrName>
                                            </p:attrNameLst>
                                          </p:cBhvr>
                                          <p:tavLst>
                                            <p:tav tm="0">
                                              <p:val>
                                                <p:strVal val="#ppt_x-#ppt_w*1.125000"/>
                                              </p:val>
                                            </p:tav>
                                            <p:tav tm="100000">
                                              <p:val>
                                                <p:strVal val="#ppt_x"/>
                                              </p:val>
                                            </p:tav>
                                          </p:tavLst>
                                        </p:anim>
                                        <p:animEffect transition="in" filter="wipe(right)">
                                          <p:cBhvr>
                                            <p:cTn id="17" dur="500"/>
                                            <p:tgtEl>
                                              <p:spTgt spid="48"/>
                                            </p:tgtEl>
                                          </p:cBhvr>
                                        </p:animEffect>
                                      </p:childTnLst>
                                    </p:cTn>
                                  </p:par>
                                  <p:par>
                                    <p:cTn id="18" presetID="12" presetClass="entr" presetSubtype="8" fill="hold" nodeType="with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500"/>
                                            <p:tgtEl>
                                              <p:spTgt spid="59"/>
                                            </p:tgtEl>
                                            <p:attrNameLst>
                                              <p:attrName>ppt_x</p:attrName>
                                            </p:attrNameLst>
                                          </p:cBhvr>
                                          <p:tavLst>
                                            <p:tav tm="0">
                                              <p:val>
                                                <p:strVal val="#ppt_x-#ppt_w*1.125000"/>
                                              </p:val>
                                            </p:tav>
                                            <p:tav tm="100000">
                                              <p:val>
                                                <p:strVal val="#ppt_x"/>
                                              </p:val>
                                            </p:tav>
                                          </p:tavLst>
                                        </p:anim>
                                        <p:animEffect transition="in" filter="wipe(right)">
                                          <p:cBhvr>
                                            <p:cTn id="21" dur="500"/>
                                            <p:tgtEl>
                                              <p:spTgt spid="59"/>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500"/>
                                            <p:tgtEl>
                                              <p:spTgt spid="50"/>
                                            </p:tgtEl>
                                            <p:attrNameLst>
                                              <p:attrName>ppt_x</p:attrName>
                                            </p:attrNameLst>
                                          </p:cBhvr>
                                          <p:tavLst>
                                            <p:tav tm="0">
                                              <p:val>
                                                <p:strVal val="#ppt_x-#ppt_w*1.125000"/>
                                              </p:val>
                                            </p:tav>
                                            <p:tav tm="100000">
                                              <p:val>
                                                <p:strVal val="#ppt_x"/>
                                              </p:val>
                                            </p:tav>
                                          </p:tavLst>
                                        </p:anim>
                                        <p:animEffect transition="in" filter="wipe(right)">
                                          <p:cBhvr>
                                            <p:cTn id="31" dur="500"/>
                                            <p:tgtEl>
                                              <p:spTgt spid="50"/>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additive="base">
                                            <p:cTn id="34" dur="500"/>
                                            <p:tgtEl>
                                              <p:spTgt spid="49"/>
                                            </p:tgtEl>
                                            <p:attrNameLst>
                                              <p:attrName>ppt_x</p:attrName>
                                            </p:attrNameLst>
                                          </p:cBhvr>
                                          <p:tavLst>
                                            <p:tav tm="0">
                                              <p:val>
                                                <p:strVal val="#ppt_x-#ppt_w*1.125000"/>
                                              </p:val>
                                            </p:tav>
                                            <p:tav tm="100000">
                                              <p:val>
                                                <p:strVal val="#ppt_x"/>
                                              </p:val>
                                            </p:tav>
                                          </p:tavLst>
                                        </p:anim>
                                        <p:animEffect transition="in" filter="wipe(right)">
                                          <p:cBhvr>
                                            <p:cTn id="35" dur="500"/>
                                            <p:tgtEl>
                                              <p:spTgt spid="49"/>
                                            </p:tgtEl>
                                          </p:cBhvr>
                                        </p:animEffect>
                                      </p:childTnLst>
                                    </p:cTn>
                                  </p:par>
                                  <p:par>
                                    <p:cTn id="36" presetID="12" presetClass="entr" presetSubtype="8" fill="hold" nodeType="with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500"/>
                                            <p:tgtEl>
                                              <p:spTgt spid="61"/>
                                            </p:tgtEl>
                                            <p:attrNameLst>
                                              <p:attrName>ppt_x</p:attrName>
                                            </p:attrNameLst>
                                          </p:cBhvr>
                                          <p:tavLst>
                                            <p:tav tm="0">
                                              <p:val>
                                                <p:strVal val="#ppt_x-#ppt_w*1.125000"/>
                                              </p:val>
                                            </p:tav>
                                            <p:tav tm="100000">
                                              <p:val>
                                                <p:strVal val="#ppt_x"/>
                                              </p:val>
                                            </p:tav>
                                          </p:tavLst>
                                        </p:anim>
                                        <p:animEffect transition="in" filter="wipe(right)">
                                          <p:cBhvr>
                                            <p:cTn id="39" dur="500"/>
                                            <p:tgtEl>
                                              <p:spTgt spid="61"/>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additive="base">
                                            <p:cTn id="43" dur="500" fill="hold"/>
                                            <p:tgtEl>
                                              <p:spTgt spid="44"/>
                                            </p:tgtEl>
                                            <p:attrNameLst>
                                              <p:attrName>ppt_x</p:attrName>
                                            </p:attrNameLst>
                                          </p:cBhvr>
                                          <p:tavLst>
                                            <p:tav tm="0">
                                              <p:val>
                                                <p:strVal val="#ppt_x"/>
                                              </p:val>
                                            </p:tav>
                                            <p:tav tm="100000">
                                              <p:val>
                                                <p:strVal val="#ppt_x"/>
                                              </p:val>
                                            </p:tav>
                                          </p:tavLst>
                                        </p:anim>
                                        <p:anim calcmode="lin" valueType="num">
                                          <p:cBhvr additive="base">
                                            <p:cTn id="44" dur="500" fill="hold"/>
                                            <p:tgtEl>
                                              <p:spTgt spid="44"/>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p:tgtEl>
                                              <p:spTgt spid="51"/>
                                            </p:tgtEl>
                                            <p:attrNameLst>
                                              <p:attrName>ppt_x</p:attrName>
                                            </p:attrNameLst>
                                          </p:cBhvr>
                                          <p:tavLst>
                                            <p:tav tm="0">
                                              <p:val>
                                                <p:strVal val="#ppt_x-#ppt_w*1.125000"/>
                                              </p:val>
                                            </p:tav>
                                            <p:tav tm="100000">
                                              <p:val>
                                                <p:strVal val="#ppt_x"/>
                                              </p:val>
                                            </p:tav>
                                          </p:tavLst>
                                        </p:anim>
                                        <p:animEffect transition="in" filter="wipe(right)">
                                          <p:cBhvr>
                                            <p:cTn id="49" dur="500"/>
                                            <p:tgtEl>
                                              <p:spTgt spid="51"/>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p:tgtEl>
                                              <p:spTgt spid="52"/>
                                            </p:tgtEl>
                                            <p:attrNameLst>
                                              <p:attrName>ppt_x</p:attrName>
                                            </p:attrNameLst>
                                          </p:cBhvr>
                                          <p:tavLst>
                                            <p:tav tm="0">
                                              <p:val>
                                                <p:strVal val="#ppt_x-#ppt_w*1.125000"/>
                                              </p:val>
                                            </p:tav>
                                            <p:tav tm="100000">
                                              <p:val>
                                                <p:strVal val="#ppt_x"/>
                                              </p:val>
                                            </p:tav>
                                          </p:tavLst>
                                        </p:anim>
                                        <p:animEffect transition="in" filter="wipe(right)">
                                          <p:cBhvr>
                                            <p:cTn id="53" dur="500"/>
                                            <p:tgtEl>
                                              <p:spTgt spid="52"/>
                                            </p:tgtEl>
                                          </p:cBhvr>
                                        </p:animEffect>
                                      </p:childTnLst>
                                    </p:cTn>
                                  </p:par>
                                  <p:par>
                                    <p:cTn id="54" presetID="12" presetClass="entr" presetSubtype="8" fill="hold" nodeType="with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additive="base">
                                            <p:cTn id="56" dur="500"/>
                                            <p:tgtEl>
                                              <p:spTgt spid="60"/>
                                            </p:tgtEl>
                                            <p:attrNameLst>
                                              <p:attrName>ppt_x</p:attrName>
                                            </p:attrNameLst>
                                          </p:cBhvr>
                                          <p:tavLst>
                                            <p:tav tm="0">
                                              <p:val>
                                                <p:strVal val="#ppt_x-#ppt_w*1.125000"/>
                                              </p:val>
                                            </p:tav>
                                            <p:tav tm="100000">
                                              <p:val>
                                                <p:strVal val="#ppt_x"/>
                                              </p:val>
                                            </p:tav>
                                          </p:tavLst>
                                        </p:anim>
                                        <p:animEffect transition="in" filter="wipe(right)">
                                          <p:cBhvr>
                                            <p:cTn id="57" dur="500"/>
                                            <p:tgtEl>
                                              <p:spTgt spid="60"/>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65"/>
                                            </p:tgtEl>
                                            <p:attrNameLst>
                                              <p:attrName>style.visibility</p:attrName>
                                            </p:attrNameLst>
                                          </p:cBhvr>
                                          <p:to>
                                            <p:strVal val="visible"/>
                                          </p:to>
                                        </p:set>
                                        <p:anim calcmode="lin" valueType="num">
                                          <p:cBhvr additive="base">
                                            <p:cTn id="61" dur="500" fill="hold"/>
                                            <p:tgtEl>
                                              <p:spTgt spid="65"/>
                                            </p:tgtEl>
                                            <p:attrNameLst>
                                              <p:attrName>ppt_x</p:attrName>
                                            </p:attrNameLst>
                                          </p:cBhvr>
                                          <p:tavLst>
                                            <p:tav tm="0">
                                              <p:val>
                                                <p:strVal val="#ppt_x"/>
                                              </p:val>
                                            </p:tav>
                                            <p:tav tm="100000">
                                              <p:val>
                                                <p:strVal val="#ppt_x"/>
                                              </p:val>
                                            </p:tav>
                                          </p:tavLst>
                                        </p:anim>
                                        <p:anim calcmode="lin" valueType="num">
                                          <p:cBhvr additive="base">
                                            <p:cTn id="62" dur="500" fill="hold"/>
                                            <p:tgtEl>
                                              <p:spTgt spid="65"/>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500"/>
                                            <p:tgtEl>
                                              <p:spTgt spid="53"/>
                                            </p:tgtEl>
                                            <p:attrNameLst>
                                              <p:attrName>ppt_x</p:attrName>
                                            </p:attrNameLst>
                                          </p:cBhvr>
                                          <p:tavLst>
                                            <p:tav tm="0">
                                              <p:val>
                                                <p:strVal val="#ppt_x-#ppt_w*1.125000"/>
                                              </p:val>
                                            </p:tav>
                                            <p:tav tm="100000">
                                              <p:val>
                                                <p:strVal val="#ppt_x"/>
                                              </p:val>
                                            </p:tav>
                                          </p:tavLst>
                                        </p:anim>
                                        <p:animEffect transition="in" filter="wipe(right)">
                                          <p:cBhvr>
                                            <p:cTn id="67" dur="500"/>
                                            <p:tgtEl>
                                              <p:spTgt spid="53"/>
                                            </p:tgtEl>
                                          </p:cBhvr>
                                        </p:animEffect>
                                      </p:childTnLst>
                                    </p:cTn>
                                  </p:par>
                                  <p:par>
                                    <p:cTn id="68" presetID="12" presetClass="entr" presetSubtype="8" fill="hold"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p:tgtEl>
                                              <p:spTgt spid="62"/>
                                            </p:tgtEl>
                                            <p:attrNameLst>
                                              <p:attrName>ppt_x</p:attrName>
                                            </p:attrNameLst>
                                          </p:cBhvr>
                                          <p:tavLst>
                                            <p:tav tm="0">
                                              <p:val>
                                                <p:strVal val="#ppt_x-#ppt_w*1.125000"/>
                                              </p:val>
                                            </p:tav>
                                            <p:tav tm="100000">
                                              <p:val>
                                                <p:strVal val="#ppt_x"/>
                                              </p:val>
                                            </p:tav>
                                          </p:tavLst>
                                        </p:anim>
                                        <p:animEffect transition="in" filter="wipe(right)">
                                          <p:cBhvr>
                                            <p:cTn id="71" dur="500"/>
                                            <p:tgtEl>
                                              <p:spTgt spid="62"/>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ppt_x</p:attrName>
                                            </p:attrNameLst>
                                          </p:cBhvr>
                                          <p:tavLst>
                                            <p:tav tm="0">
                                              <p:val>
                                                <p:strVal val="#ppt_x-#ppt_w*1.125000"/>
                                              </p:val>
                                            </p:tav>
                                            <p:tav tm="100000">
                                              <p:val>
                                                <p:strVal val="#ppt_x"/>
                                              </p:val>
                                            </p:tav>
                                          </p:tavLst>
                                        </p:anim>
                                        <p:animEffect transition="in" filter="wipe(right)">
                                          <p:cBhvr>
                                            <p:cTn id="75" dur="500"/>
                                            <p:tgtEl>
                                              <p:spTgt spid="54"/>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68"/>
                                            </p:tgtEl>
                                            <p:attrNameLst>
                                              <p:attrName>style.visibility</p:attrName>
                                            </p:attrNameLst>
                                          </p:cBhvr>
                                          <p:to>
                                            <p:strVal val="visible"/>
                                          </p:to>
                                        </p:set>
                                        <p:anim calcmode="lin" valueType="num">
                                          <p:cBhvr additive="base">
                                            <p:cTn id="79" dur="500" fill="hold"/>
                                            <p:tgtEl>
                                              <p:spTgt spid="68"/>
                                            </p:tgtEl>
                                            <p:attrNameLst>
                                              <p:attrName>ppt_x</p:attrName>
                                            </p:attrNameLst>
                                          </p:cBhvr>
                                          <p:tavLst>
                                            <p:tav tm="0">
                                              <p:val>
                                                <p:strVal val="#ppt_x"/>
                                              </p:val>
                                            </p:tav>
                                            <p:tav tm="100000">
                                              <p:val>
                                                <p:strVal val="#ppt_x"/>
                                              </p:val>
                                            </p:tav>
                                          </p:tavLst>
                                        </p:anim>
                                        <p:anim calcmode="lin" valueType="num">
                                          <p:cBhvr additive="base">
                                            <p:cTn id="80" dur="500" fill="hold"/>
                                            <p:tgtEl>
                                              <p:spTgt spid="68"/>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55"/>
                                            </p:tgtEl>
                                            <p:attrNameLst>
                                              <p:attrName>style.visibility</p:attrName>
                                            </p:attrNameLst>
                                          </p:cBhvr>
                                          <p:to>
                                            <p:strVal val="visible"/>
                                          </p:to>
                                        </p:set>
                                        <p:anim calcmode="lin" valueType="num">
                                          <p:cBhvr additive="base">
                                            <p:cTn id="84" dur="500"/>
                                            <p:tgtEl>
                                              <p:spTgt spid="55"/>
                                            </p:tgtEl>
                                            <p:attrNameLst>
                                              <p:attrName>ppt_x</p:attrName>
                                            </p:attrNameLst>
                                          </p:cBhvr>
                                          <p:tavLst>
                                            <p:tav tm="0">
                                              <p:val>
                                                <p:strVal val="#ppt_x-#ppt_w*1.125000"/>
                                              </p:val>
                                            </p:tav>
                                            <p:tav tm="100000">
                                              <p:val>
                                                <p:strVal val="#ppt_x"/>
                                              </p:val>
                                            </p:tav>
                                          </p:tavLst>
                                        </p:anim>
                                        <p:animEffect transition="in" filter="wipe(right)">
                                          <p:cBhvr>
                                            <p:cTn id="85" dur="500"/>
                                            <p:tgtEl>
                                              <p:spTgt spid="55"/>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56"/>
                                            </p:tgtEl>
                                            <p:attrNameLst>
                                              <p:attrName>style.visibility</p:attrName>
                                            </p:attrNameLst>
                                          </p:cBhvr>
                                          <p:to>
                                            <p:strVal val="visible"/>
                                          </p:to>
                                        </p:set>
                                        <p:anim calcmode="lin" valueType="num">
                                          <p:cBhvr additive="base">
                                            <p:cTn id="88" dur="500"/>
                                            <p:tgtEl>
                                              <p:spTgt spid="56"/>
                                            </p:tgtEl>
                                            <p:attrNameLst>
                                              <p:attrName>ppt_x</p:attrName>
                                            </p:attrNameLst>
                                          </p:cBhvr>
                                          <p:tavLst>
                                            <p:tav tm="0">
                                              <p:val>
                                                <p:strVal val="#ppt_x-#ppt_w*1.125000"/>
                                              </p:val>
                                            </p:tav>
                                            <p:tav tm="100000">
                                              <p:val>
                                                <p:strVal val="#ppt_x"/>
                                              </p:val>
                                            </p:tav>
                                          </p:tavLst>
                                        </p:anim>
                                        <p:animEffect transition="in" filter="wipe(right)">
                                          <p:cBhvr>
                                            <p:cTn id="89" dur="500"/>
                                            <p:tgtEl>
                                              <p:spTgt spid="56"/>
                                            </p:tgtEl>
                                          </p:cBhvr>
                                        </p:animEffect>
                                      </p:childTnLst>
                                    </p:cTn>
                                  </p:par>
                                  <p:par>
                                    <p:cTn id="90" presetID="12" presetClass="entr" presetSubtype="2" fill="hold" nodeType="withEffect">
                                      <p:stCondLst>
                                        <p:cond delay="0"/>
                                      </p:stCondLst>
                                      <p:childTnLst>
                                        <p:set>
                                          <p:cBhvr>
                                            <p:cTn id="91" dur="1" fill="hold">
                                              <p:stCondLst>
                                                <p:cond delay="0"/>
                                              </p:stCondLst>
                                            </p:cTn>
                                            <p:tgtEl>
                                              <p:spTgt spid="63"/>
                                            </p:tgtEl>
                                            <p:attrNameLst>
                                              <p:attrName>style.visibility</p:attrName>
                                            </p:attrNameLst>
                                          </p:cBhvr>
                                          <p:to>
                                            <p:strVal val="visible"/>
                                          </p:to>
                                        </p:set>
                                        <p:anim calcmode="lin" valueType="num">
                                          <p:cBhvr additive="base">
                                            <p:cTn id="92" dur="500"/>
                                            <p:tgtEl>
                                              <p:spTgt spid="63"/>
                                            </p:tgtEl>
                                            <p:attrNameLst>
                                              <p:attrName>ppt_x</p:attrName>
                                            </p:attrNameLst>
                                          </p:cBhvr>
                                          <p:tavLst>
                                            <p:tav tm="0">
                                              <p:val>
                                                <p:strVal val="#ppt_x+#ppt_w*1.125000"/>
                                              </p:val>
                                            </p:tav>
                                            <p:tav tm="100000">
                                              <p:val>
                                                <p:strVal val="#ppt_x"/>
                                              </p:val>
                                            </p:tav>
                                          </p:tavLst>
                                        </p:anim>
                                        <p:animEffect transition="in" filter="wipe(left)">
                                          <p:cBhvr>
                                            <p:cTn id="93" dur="500"/>
                                            <p:tgtEl>
                                              <p:spTgt spid="63"/>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71"/>
                                            </p:tgtEl>
                                            <p:attrNameLst>
                                              <p:attrName>style.visibility</p:attrName>
                                            </p:attrNameLst>
                                          </p:cBhvr>
                                          <p:to>
                                            <p:strVal val="visible"/>
                                          </p:to>
                                        </p:set>
                                        <p:anim calcmode="lin" valueType="num">
                                          <p:cBhvr additive="base">
                                            <p:cTn id="97" dur="500" fill="hold"/>
                                            <p:tgtEl>
                                              <p:spTgt spid="71"/>
                                            </p:tgtEl>
                                            <p:attrNameLst>
                                              <p:attrName>ppt_x</p:attrName>
                                            </p:attrNameLst>
                                          </p:cBhvr>
                                          <p:tavLst>
                                            <p:tav tm="0">
                                              <p:val>
                                                <p:strVal val="#ppt_x"/>
                                              </p:val>
                                            </p:tav>
                                            <p:tav tm="100000">
                                              <p:val>
                                                <p:strVal val="#ppt_x"/>
                                              </p:val>
                                            </p:tav>
                                          </p:tavLst>
                                        </p:anim>
                                        <p:anim calcmode="lin" valueType="num">
                                          <p:cBhvr additive="base">
                                            <p:cTn id="98" dur="500" fill="hold"/>
                                            <p:tgtEl>
                                              <p:spTgt spid="71"/>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57"/>
                                            </p:tgtEl>
                                            <p:attrNameLst>
                                              <p:attrName>style.visibility</p:attrName>
                                            </p:attrNameLst>
                                          </p:cBhvr>
                                          <p:to>
                                            <p:strVal val="visible"/>
                                          </p:to>
                                        </p:set>
                                        <p:anim calcmode="lin" valueType="num">
                                          <p:cBhvr additive="base">
                                            <p:cTn id="102" dur="500"/>
                                            <p:tgtEl>
                                              <p:spTgt spid="57"/>
                                            </p:tgtEl>
                                            <p:attrNameLst>
                                              <p:attrName>ppt_x</p:attrName>
                                            </p:attrNameLst>
                                          </p:cBhvr>
                                          <p:tavLst>
                                            <p:tav tm="0">
                                              <p:val>
                                                <p:strVal val="#ppt_x-#ppt_w*1.125000"/>
                                              </p:val>
                                            </p:tav>
                                            <p:tav tm="100000">
                                              <p:val>
                                                <p:strVal val="#ppt_x"/>
                                              </p:val>
                                            </p:tav>
                                          </p:tavLst>
                                        </p:anim>
                                        <p:animEffect transition="in" filter="wipe(right)">
                                          <p:cBhvr>
                                            <p:cTn id="103" dur="500"/>
                                            <p:tgtEl>
                                              <p:spTgt spid="57"/>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58"/>
                                            </p:tgtEl>
                                            <p:attrNameLst>
                                              <p:attrName>style.visibility</p:attrName>
                                            </p:attrNameLst>
                                          </p:cBhvr>
                                          <p:to>
                                            <p:strVal val="visible"/>
                                          </p:to>
                                        </p:set>
                                        <p:anim calcmode="lin" valueType="num">
                                          <p:cBhvr additive="base">
                                            <p:cTn id="106" dur="500"/>
                                            <p:tgtEl>
                                              <p:spTgt spid="58"/>
                                            </p:tgtEl>
                                            <p:attrNameLst>
                                              <p:attrName>ppt_x</p:attrName>
                                            </p:attrNameLst>
                                          </p:cBhvr>
                                          <p:tavLst>
                                            <p:tav tm="0">
                                              <p:val>
                                                <p:strVal val="#ppt_x-#ppt_w*1.125000"/>
                                              </p:val>
                                            </p:tav>
                                            <p:tav tm="100000">
                                              <p:val>
                                                <p:strVal val="#ppt_x"/>
                                              </p:val>
                                            </p:tav>
                                          </p:tavLst>
                                        </p:anim>
                                        <p:animEffect transition="in" filter="wipe(right)">
                                          <p:cBhvr>
                                            <p:cTn id="107" dur="500"/>
                                            <p:tgtEl>
                                              <p:spTgt spid="58"/>
                                            </p:tgtEl>
                                          </p:cBhvr>
                                        </p:animEffect>
                                      </p:childTnLst>
                                    </p:cTn>
                                  </p:par>
                                  <p:par>
                                    <p:cTn id="108" presetID="12" presetClass="entr" presetSubtype="2" fill="hold" nodeType="withEffect">
                                      <p:stCondLst>
                                        <p:cond delay="0"/>
                                      </p:stCondLst>
                                      <p:childTnLst>
                                        <p:set>
                                          <p:cBhvr>
                                            <p:cTn id="109" dur="1" fill="hold">
                                              <p:stCondLst>
                                                <p:cond delay="0"/>
                                              </p:stCondLst>
                                            </p:cTn>
                                            <p:tgtEl>
                                              <p:spTgt spid="64"/>
                                            </p:tgtEl>
                                            <p:attrNameLst>
                                              <p:attrName>style.visibility</p:attrName>
                                            </p:attrNameLst>
                                          </p:cBhvr>
                                          <p:to>
                                            <p:strVal val="visible"/>
                                          </p:to>
                                        </p:set>
                                        <p:anim calcmode="lin" valueType="num">
                                          <p:cBhvr additive="base">
                                            <p:cTn id="110" dur="500"/>
                                            <p:tgtEl>
                                              <p:spTgt spid="64"/>
                                            </p:tgtEl>
                                            <p:attrNameLst>
                                              <p:attrName>ppt_x</p:attrName>
                                            </p:attrNameLst>
                                          </p:cBhvr>
                                          <p:tavLst>
                                            <p:tav tm="0">
                                              <p:val>
                                                <p:strVal val="#ppt_x+#ppt_w*1.125000"/>
                                              </p:val>
                                            </p:tav>
                                            <p:tav tm="100000">
                                              <p:val>
                                                <p:strVal val="#ppt_x"/>
                                              </p:val>
                                            </p:tav>
                                          </p:tavLst>
                                        </p:anim>
                                        <p:animEffect transition="in" filter="wipe(left)">
                                          <p:cBhvr>
                                            <p:cTn id="11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P spid="56" grpId="0"/>
          <p:bldP spid="57" grpId="0"/>
          <p:bldP spid="5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367936" y="2734335"/>
            <a:ext cx="963909" cy="923289"/>
            <a:chOff x="1664154" y="1934950"/>
            <a:chExt cx="963741" cy="897257"/>
          </a:xfrm>
        </p:grpSpPr>
        <p:grpSp>
          <p:nvGrpSpPr>
            <p:cNvPr id="43" name="组合 42"/>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6" name="椭圆 45"/>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4" name="TextBox 44"/>
            <p:cNvSpPr txBox="1"/>
            <p:nvPr/>
          </p:nvSpPr>
          <p:spPr>
            <a:xfrm>
              <a:off x="1807549" y="2188595"/>
              <a:ext cx="82034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45%</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47" name="组合 46"/>
          <p:cNvGrpSpPr/>
          <p:nvPr/>
        </p:nvGrpSpPr>
        <p:grpSpPr>
          <a:xfrm>
            <a:off x="3321508" y="2744418"/>
            <a:ext cx="897415" cy="923289"/>
            <a:chOff x="3293884" y="1912625"/>
            <a:chExt cx="897259" cy="897258"/>
          </a:xfrm>
        </p:grpSpPr>
        <p:grpSp>
          <p:nvGrpSpPr>
            <p:cNvPr id="48" name="组合 47"/>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1" name="椭圆 50"/>
              <p:cNvSpPr/>
              <p:nvPr/>
            </p:nvSpPr>
            <p:spPr>
              <a:xfrm>
                <a:off x="366204" y="734505"/>
                <a:ext cx="3877703" cy="387769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9" name="TextBox 49"/>
            <p:cNvSpPr txBox="1"/>
            <p:nvPr/>
          </p:nvSpPr>
          <p:spPr>
            <a:xfrm>
              <a:off x="3404406" y="2201081"/>
              <a:ext cx="753231" cy="3888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68%</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52" name="组合 51"/>
          <p:cNvGrpSpPr/>
          <p:nvPr/>
        </p:nvGrpSpPr>
        <p:grpSpPr>
          <a:xfrm>
            <a:off x="5127290" y="2738904"/>
            <a:ext cx="942085" cy="923289"/>
            <a:chOff x="4849324" y="1995712"/>
            <a:chExt cx="941921" cy="897257"/>
          </a:xfrm>
        </p:grpSpPr>
        <p:grpSp>
          <p:nvGrpSpPr>
            <p:cNvPr id="53" name="组合 52"/>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6" name="椭圆 55"/>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4" name="TextBox 54"/>
            <p:cNvSpPr txBox="1"/>
            <p:nvPr/>
          </p:nvSpPr>
          <p:spPr>
            <a:xfrm>
              <a:off x="4963049" y="2222298"/>
              <a:ext cx="82819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79%</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57" name="组合 56"/>
          <p:cNvGrpSpPr/>
          <p:nvPr/>
        </p:nvGrpSpPr>
        <p:grpSpPr>
          <a:xfrm>
            <a:off x="6976586" y="2732885"/>
            <a:ext cx="951205" cy="923289"/>
            <a:chOff x="6380261" y="2029113"/>
            <a:chExt cx="951040" cy="897257"/>
          </a:xfrm>
        </p:grpSpPr>
        <p:grpSp>
          <p:nvGrpSpPr>
            <p:cNvPr id="58" name="组合 57"/>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1" name="椭圆 60"/>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9" name="TextBox 59"/>
            <p:cNvSpPr txBox="1"/>
            <p:nvPr/>
          </p:nvSpPr>
          <p:spPr>
            <a:xfrm>
              <a:off x="6501314" y="2303662"/>
              <a:ext cx="829987"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92%</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sp>
        <p:nvSpPr>
          <p:cNvPr id="62" name="Freeform 8"/>
          <p:cNvSpPr>
            <a:spLocks/>
          </p:cNvSpPr>
          <p:nvPr/>
        </p:nvSpPr>
        <p:spPr bwMode="auto">
          <a:xfrm rot="18900000">
            <a:off x="1411691" y="3076689"/>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3" name="Freeform 7"/>
          <p:cNvSpPr>
            <a:spLocks/>
          </p:cNvSpPr>
          <p:nvPr/>
        </p:nvSpPr>
        <p:spPr bwMode="auto">
          <a:xfrm rot="19087048">
            <a:off x="3320073" y="2973680"/>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4" name="Freeform 6"/>
          <p:cNvSpPr>
            <a:spLocks/>
          </p:cNvSpPr>
          <p:nvPr/>
        </p:nvSpPr>
        <p:spPr bwMode="auto">
          <a:xfrm rot="19290703">
            <a:off x="5060464" y="2832353"/>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5" name="Freeform 5"/>
          <p:cNvSpPr>
            <a:spLocks/>
          </p:cNvSpPr>
          <p:nvPr/>
        </p:nvSpPr>
        <p:spPr bwMode="auto">
          <a:xfrm rot="19810786">
            <a:off x="6859697" y="2636205"/>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66" name="组合 65"/>
          <p:cNvGrpSpPr/>
          <p:nvPr/>
        </p:nvGrpSpPr>
        <p:grpSpPr>
          <a:xfrm>
            <a:off x="1390002" y="1988840"/>
            <a:ext cx="960832" cy="261610"/>
            <a:chOff x="3477359" y="8005745"/>
            <a:chExt cx="2534423" cy="676230"/>
          </a:xfrm>
          <a:effectLst>
            <a:outerShdw blurRad="203200" dist="114300" dir="5400000" sx="102000" sy="102000" algn="t" rotWithShape="0">
              <a:prstClr val="black">
                <a:alpha val="29000"/>
              </a:prstClr>
            </a:outerShdw>
          </a:effectLst>
        </p:grpSpPr>
        <p:sp>
          <p:nvSpPr>
            <p:cNvPr id="67" name="流程图: 可选过程 66"/>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8" name="TextBox 72"/>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69" name="组合 68"/>
          <p:cNvGrpSpPr/>
          <p:nvPr/>
        </p:nvGrpSpPr>
        <p:grpSpPr>
          <a:xfrm>
            <a:off x="3205785" y="1988840"/>
            <a:ext cx="960832" cy="261610"/>
            <a:chOff x="3477359" y="8005745"/>
            <a:chExt cx="2534423" cy="676230"/>
          </a:xfrm>
          <a:effectLst>
            <a:outerShdw blurRad="203200" dist="114300" dir="5400000" sx="102000" sy="102000" algn="t" rotWithShape="0">
              <a:prstClr val="black">
                <a:alpha val="29000"/>
              </a:prstClr>
            </a:outerShdw>
          </a:effectLst>
        </p:grpSpPr>
        <p:sp>
          <p:nvSpPr>
            <p:cNvPr id="70" name="流程图: 可选过程 69"/>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71" name="TextBox 75"/>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72" name="组合 71"/>
          <p:cNvGrpSpPr/>
          <p:nvPr/>
        </p:nvGrpSpPr>
        <p:grpSpPr>
          <a:xfrm>
            <a:off x="4996217" y="1988840"/>
            <a:ext cx="960832" cy="261610"/>
            <a:chOff x="3477359" y="8005745"/>
            <a:chExt cx="2534423" cy="676230"/>
          </a:xfrm>
          <a:effectLst>
            <a:outerShdw blurRad="203200" dist="114300" dir="5400000" sx="102000" sy="102000" algn="t" rotWithShape="0">
              <a:prstClr val="black">
                <a:alpha val="29000"/>
              </a:prstClr>
            </a:outerShdw>
          </a:effectLst>
        </p:grpSpPr>
        <p:sp>
          <p:nvSpPr>
            <p:cNvPr id="73" name="流程图: 可选过程 72"/>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74" name="TextBox 78"/>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75" name="组合 74"/>
          <p:cNvGrpSpPr/>
          <p:nvPr/>
        </p:nvGrpSpPr>
        <p:grpSpPr>
          <a:xfrm>
            <a:off x="6891785" y="1988840"/>
            <a:ext cx="960832" cy="261610"/>
            <a:chOff x="3477359" y="8005745"/>
            <a:chExt cx="2534423" cy="676230"/>
          </a:xfrm>
          <a:effectLst>
            <a:outerShdw blurRad="203200" dist="114300" dir="5400000" sx="102000" sy="102000" algn="t" rotWithShape="0">
              <a:prstClr val="black">
                <a:alpha val="29000"/>
              </a:prstClr>
            </a:outerShdw>
          </a:effectLst>
        </p:grpSpPr>
        <p:sp>
          <p:nvSpPr>
            <p:cNvPr id="76" name="流程图: 可选过程 75"/>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77" name="TextBox 81"/>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sp>
        <p:nvSpPr>
          <p:cNvPr id="78" name="TextBox 83"/>
          <p:cNvSpPr txBox="1"/>
          <p:nvPr/>
        </p:nvSpPr>
        <p:spPr>
          <a:xfrm>
            <a:off x="1187624" y="4032041"/>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79" name="TextBox 84"/>
          <p:cNvSpPr txBox="1"/>
          <p:nvPr/>
        </p:nvSpPr>
        <p:spPr>
          <a:xfrm>
            <a:off x="3027275" y="4032041"/>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80" name="TextBox 85"/>
          <p:cNvSpPr txBox="1"/>
          <p:nvPr/>
        </p:nvSpPr>
        <p:spPr>
          <a:xfrm>
            <a:off x="4796502" y="4032041"/>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81" name="TextBox 86"/>
          <p:cNvSpPr txBox="1"/>
          <p:nvPr/>
        </p:nvSpPr>
        <p:spPr>
          <a:xfrm>
            <a:off x="6740718" y="4032041"/>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anim calcmode="lin" valueType="num">
                                      <p:cBhvr>
                                        <p:cTn id="8" dur="500" fill="hold"/>
                                        <p:tgtEl>
                                          <p:spTgt spid="66"/>
                                        </p:tgtEl>
                                        <p:attrNameLst>
                                          <p:attrName>ppt_x</p:attrName>
                                        </p:attrNameLst>
                                      </p:cBhvr>
                                      <p:tavLst>
                                        <p:tav tm="0">
                                          <p:val>
                                            <p:strVal val="#ppt_x"/>
                                          </p:val>
                                        </p:tav>
                                        <p:tav tm="100000">
                                          <p:val>
                                            <p:strVal val="#ppt_x"/>
                                          </p:val>
                                        </p:tav>
                                      </p:tavLst>
                                    </p:anim>
                                    <p:anim calcmode="lin" valueType="num">
                                      <p:cBhvr>
                                        <p:cTn id="9" dur="500" fill="hold"/>
                                        <p:tgtEl>
                                          <p:spTgt spid="6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fade">
                                      <p:cBhvr>
                                        <p:cTn id="13" dur="500"/>
                                        <p:tgtEl>
                                          <p:spTgt spid="69"/>
                                        </p:tgtEl>
                                      </p:cBhvr>
                                    </p:animEffect>
                                    <p:anim calcmode="lin" valueType="num">
                                      <p:cBhvr>
                                        <p:cTn id="14" dur="500" fill="hold"/>
                                        <p:tgtEl>
                                          <p:spTgt spid="69"/>
                                        </p:tgtEl>
                                        <p:attrNameLst>
                                          <p:attrName>ppt_x</p:attrName>
                                        </p:attrNameLst>
                                      </p:cBhvr>
                                      <p:tavLst>
                                        <p:tav tm="0">
                                          <p:val>
                                            <p:strVal val="#ppt_x"/>
                                          </p:val>
                                        </p:tav>
                                        <p:tav tm="100000">
                                          <p:val>
                                            <p:strVal val="#ppt_x"/>
                                          </p:val>
                                        </p:tav>
                                      </p:tavLst>
                                    </p:anim>
                                    <p:anim calcmode="lin" valueType="num">
                                      <p:cBhvr>
                                        <p:cTn id="15" dur="500" fill="hold"/>
                                        <p:tgtEl>
                                          <p:spTgt spid="6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anim calcmode="lin" valueType="num">
                                      <p:cBhvr>
                                        <p:cTn id="20" dur="500" fill="hold"/>
                                        <p:tgtEl>
                                          <p:spTgt spid="72"/>
                                        </p:tgtEl>
                                        <p:attrNameLst>
                                          <p:attrName>ppt_x</p:attrName>
                                        </p:attrNameLst>
                                      </p:cBhvr>
                                      <p:tavLst>
                                        <p:tav tm="0">
                                          <p:val>
                                            <p:strVal val="#ppt_x"/>
                                          </p:val>
                                        </p:tav>
                                        <p:tav tm="100000">
                                          <p:val>
                                            <p:strVal val="#ppt_x"/>
                                          </p:val>
                                        </p:tav>
                                      </p:tavLst>
                                    </p:anim>
                                    <p:anim calcmode="lin" valueType="num">
                                      <p:cBhvr>
                                        <p:cTn id="21" dur="500" fill="hold"/>
                                        <p:tgtEl>
                                          <p:spTgt spid="7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anim calcmode="lin" valueType="num">
                                      <p:cBhvr>
                                        <p:cTn id="26" dur="500" fill="hold"/>
                                        <p:tgtEl>
                                          <p:spTgt spid="75"/>
                                        </p:tgtEl>
                                        <p:attrNameLst>
                                          <p:attrName>ppt_x</p:attrName>
                                        </p:attrNameLst>
                                      </p:cBhvr>
                                      <p:tavLst>
                                        <p:tav tm="0">
                                          <p:val>
                                            <p:strVal val="#ppt_x"/>
                                          </p:val>
                                        </p:tav>
                                        <p:tav tm="100000">
                                          <p:val>
                                            <p:strVal val="#ppt_x"/>
                                          </p:val>
                                        </p:tav>
                                      </p:tavLst>
                                    </p:anim>
                                    <p:anim calcmode="lin" valueType="num">
                                      <p:cBhvr>
                                        <p:cTn id="27" dur="500" fill="hold"/>
                                        <p:tgtEl>
                                          <p:spTgt spid="7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strVal val="2/3*#ppt_w"/>
                                          </p:val>
                                        </p:tav>
                                        <p:tav tm="100000">
                                          <p:val>
                                            <p:strVal val="#ppt_w"/>
                                          </p:val>
                                        </p:tav>
                                      </p:tavLst>
                                    </p:anim>
                                    <p:anim calcmode="lin" valueType="num">
                                      <p:cBhvr>
                                        <p:cTn id="32" dur="500" fill="hold"/>
                                        <p:tgtEl>
                                          <p:spTgt spid="42"/>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wheel(1)">
                                      <p:cBhvr>
                                        <p:cTn id="35" dur="1000"/>
                                        <p:tgtEl>
                                          <p:spTgt spid="62"/>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strVal val="2/3*#ppt_w"/>
                                          </p:val>
                                        </p:tav>
                                        <p:tav tm="100000">
                                          <p:val>
                                            <p:strVal val="#ppt_w"/>
                                          </p:val>
                                        </p:tav>
                                      </p:tavLst>
                                    </p:anim>
                                    <p:anim calcmode="lin" valueType="num">
                                      <p:cBhvr>
                                        <p:cTn id="40" dur="500" fill="hold"/>
                                        <p:tgtEl>
                                          <p:spTgt spid="47"/>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heel(1)">
                                      <p:cBhvr>
                                        <p:cTn id="43" dur="1000"/>
                                        <p:tgtEl>
                                          <p:spTgt spid="63"/>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p:cTn id="47" dur="500" fill="hold"/>
                                        <p:tgtEl>
                                          <p:spTgt spid="52"/>
                                        </p:tgtEl>
                                        <p:attrNameLst>
                                          <p:attrName>ppt_w</p:attrName>
                                        </p:attrNameLst>
                                      </p:cBhvr>
                                      <p:tavLst>
                                        <p:tav tm="0">
                                          <p:val>
                                            <p:strVal val="2/3*#ppt_w"/>
                                          </p:val>
                                        </p:tav>
                                        <p:tav tm="100000">
                                          <p:val>
                                            <p:strVal val="#ppt_w"/>
                                          </p:val>
                                        </p:tav>
                                      </p:tavLst>
                                    </p:anim>
                                    <p:anim calcmode="lin" valueType="num">
                                      <p:cBhvr>
                                        <p:cTn id="48" dur="500" fill="hold"/>
                                        <p:tgtEl>
                                          <p:spTgt spid="52"/>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heel(1)">
                                      <p:cBhvr>
                                        <p:cTn id="51" dur="1000"/>
                                        <p:tgtEl>
                                          <p:spTgt spid="64"/>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strVal val="2/3*#ppt_w"/>
                                          </p:val>
                                        </p:tav>
                                        <p:tav tm="100000">
                                          <p:val>
                                            <p:strVal val="#ppt_w"/>
                                          </p:val>
                                        </p:tav>
                                      </p:tavLst>
                                    </p:anim>
                                    <p:anim calcmode="lin" valueType="num">
                                      <p:cBhvr>
                                        <p:cTn id="56" dur="500" fill="hold"/>
                                        <p:tgtEl>
                                          <p:spTgt spid="57"/>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65"/>
                                        </p:tgtEl>
                                        <p:attrNameLst>
                                          <p:attrName>style.visibility</p:attrName>
                                        </p:attrNameLst>
                                      </p:cBhvr>
                                      <p:to>
                                        <p:strVal val="visible"/>
                                      </p:to>
                                    </p:set>
                                    <p:animEffect transition="in" filter="wheel(1)">
                                      <p:cBhvr>
                                        <p:cTn id="59" dur="1000"/>
                                        <p:tgtEl>
                                          <p:spTgt spid="65"/>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randombar(horizontal)">
                                      <p:cBhvr>
                                        <p:cTn id="63" dur="500"/>
                                        <p:tgtEl>
                                          <p:spTgt spid="78"/>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randombar(horizontal)">
                                      <p:cBhvr>
                                        <p:cTn id="67" dur="500"/>
                                        <p:tgtEl>
                                          <p:spTgt spid="79"/>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randombar(horizontal)">
                                      <p:cBhvr>
                                        <p:cTn id="71" dur="500"/>
                                        <p:tgtEl>
                                          <p:spTgt spid="80"/>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randombar(horizontal)">
                                      <p:cBhvr>
                                        <p:cTn id="7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78" grpId="0"/>
      <p:bldP spid="79" grpId="0"/>
      <p:bldP spid="80" grpId="0"/>
      <p:bldP spid="8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2"/>
          <p:cNvSpPr txBox="1"/>
          <p:nvPr/>
        </p:nvSpPr>
        <p:spPr>
          <a:xfrm>
            <a:off x="1770547" y="4689619"/>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收入来源一</a:t>
            </a:r>
          </a:p>
        </p:txBody>
      </p:sp>
      <p:sp>
        <p:nvSpPr>
          <p:cNvPr id="51" name="TextBox 3"/>
          <p:cNvSpPr txBox="1"/>
          <p:nvPr/>
        </p:nvSpPr>
        <p:spPr>
          <a:xfrm>
            <a:off x="1454533" y="4234915"/>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100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2" name="TextBox 4"/>
          <p:cNvSpPr txBox="1"/>
          <p:nvPr/>
        </p:nvSpPr>
        <p:spPr>
          <a:xfrm>
            <a:off x="2773993" y="4689619"/>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收入来源二</a:t>
            </a:r>
          </a:p>
        </p:txBody>
      </p:sp>
      <p:sp>
        <p:nvSpPr>
          <p:cNvPr id="53" name="TextBox 5"/>
          <p:cNvSpPr txBox="1"/>
          <p:nvPr/>
        </p:nvSpPr>
        <p:spPr>
          <a:xfrm>
            <a:off x="3763857" y="4689619"/>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收入来源三</a:t>
            </a:r>
          </a:p>
        </p:txBody>
      </p:sp>
      <p:sp>
        <p:nvSpPr>
          <p:cNvPr id="54" name="TextBox 6"/>
          <p:cNvSpPr txBox="1"/>
          <p:nvPr/>
        </p:nvSpPr>
        <p:spPr>
          <a:xfrm>
            <a:off x="4753722" y="4689619"/>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收入来源四</a:t>
            </a:r>
          </a:p>
        </p:txBody>
      </p:sp>
      <p:sp>
        <p:nvSpPr>
          <p:cNvPr id="55" name="TextBox 7"/>
          <p:cNvSpPr txBox="1"/>
          <p:nvPr/>
        </p:nvSpPr>
        <p:spPr>
          <a:xfrm>
            <a:off x="1454533" y="390608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200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6" name="TextBox 8"/>
          <p:cNvSpPr txBox="1"/>
          <p:nvPr/>
        </p:nvSpPr>
        <p:spPr>
          <a:xfrm>
            <a:off x="1454533" y="3577244"/>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300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7" name="TextBox 9"/>
          <p:cNvSpPr txBox="1"/>
          <p:nvPr/>
        </p:nvSpPr>
        <p:spPr>
          <a:xfrm>
            <a:off x="1454533" y="3248408"/>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400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8" name="TextBox 10"/>
          <p:cNvSpPr txBox="1"/>
          <p:nvPr/>
        </p:nvSpPr>
        <p:spPr>
          <a:xfrm>
            <a:off x="1454533" y="2919572"/>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500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9" name="TextBox 11"/>
          <p:cNvSpPr txBox="1"/>
          <p:nvPr/>
        </p:nvSpPr>
        <p:spPr>
          <a:xfrm>
            <a:off x="1454533" y="259073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600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0" name="TextBox 12"/>
          <p:cNvSpPr txBox="1"/>
          <p:nvPr/>
        </p:nvSpPr>
        <p:spPr>
          <a:xfrm>
            <a:off x="1454533" y="2256338"/>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700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61" name="组合 60"/>
          <p:cNvGrpSpPr/>
          <p:nvPr/>
        </p:nvGrpSpPr>
        <p:grpSpPr>
          <a:xfrm>
            <a:off x="1711226" y="1994770"/>
            <a:ext cx="3978744" cy="2630686"/>
            <a:chOff x="1126939" y="1350372"/>
            <a:chExt cx="4464496" cy="2952328"/>
          </a:xfrm>
        </p:grpSpPr>
        <p:cxnSp>
          <p:nvCxnSpPr>
            <p:cNvPr id="62" name="直接连接符 61"/>
            <p:cNvCxnSpPr/>
            <p:nvPr/>
          </p:nvCxnSpPr>
          <p:spPr>
            <a:xfrm>
              <a:off x="1126939" y="4302700"/>
              <a:ext cx="4464496" cy="0"/>
            </a:xfrm>
            <a:prstGeom prst="line">
              <a:avLst/>
            </a:prstGeom>
            <a:noFill/>
            <a:ln w="6350" cap="flat" cmpd="sng" algn="ctr">
              <a:solidFill>
                <a:sysClr val="window" lastClr="FFFFFF">
                  <a:lumMod val="65000"/>
                </a:sysClr>
              </a:solidFill>
              <a:prstDash val="solid"/>
            </a:ln>
            <a:effectLst/>
          </p:spPr>
        </p:cxnSp>
        <p:cxnSp>
          <p:nvCxnSpPr>
            <p:cNvPr id="63" name="直接连接符 62"/>
            <p:cNvCxnSpPr/>
            <p:nvPr/>
          </p:nvCxnSpPr>
          <p:spPr>
            <a:xfrm>
              <a:off x="1126939" y="3933659"/>
              <a:ext cx="4464496" cy="0"/>
            </a:xfrm>
            <a:prstGeom prst="line">
              <a:avLst/>
            </a:prstGeom>
            <a:noFill/>
            <a:ln w="6350" cap="flat" cmpd="sng" algn="ctr">
              <a:solidFill>
                <a:sysClr val="window" lastClr="FFFFFF">
                  <a:lumMod val="65000"/>
                </a:sysClr>
              </a:solidFill>
              <a:prstDash val="solid"/>
            </a:ln>
            <a:effectLst/>
          </p:spPr>
        </p:cxnSp>
        <p:cxnSp>
          <p:nvCxnSpPr>
            <p:cNvPr id="64" name="直接连接符 63"/>
            <p:cNvCxnSpPr/>
            <p:nvPr/>
          </p:nvCxnSpPr>
          <p:spPr>
            <a:xfrm>
              <a:off x="1126939" y="3564618"/>
              <a:ext cx="4464496" cy="0"/>
            </a:xfrm>
            <a:prstGeom prst="line">
              <a:avLst/>
            </a:prstGeom>
            <a:noFill/>
            <a:ln w="6350" cap="flat" cmpd="sng" algn="ctr">
              <a:solidFill>
                <a:sysClr val="window" lastClr="FFFFFF">
                  <a:lumMod val="65000"/>
                </a:sysClr>
              </a:solidFill>
              <a:prstDash val="solid"/>
            </a:ln>
            <a:effectLst/>
          </p:spPr>
        </p:cxnSp>
        <p:cxnSp>
          <p:nvCxnSpPr>
            <p:cNvPr id="65" name="直接连接符 64"/>
            <p:cNvCxnSpPr/>
            <p:nvPr/>
          </p:nvCxnSpPr>
          <p:spPr>
            <a:xfrm>
              <a:off x="1126939" y="3195577"/>
              <a:ext cx="4464496" cy="0"/>
            </a:xfrm>
            <a:prstGeom prst="line">
              <a:avLst/>
            </a:prstGeom>
            <a:noFill/>
            <a:ln w="6350" cap="flat" cmpd="sng" algn="ctr">
              <a:solidFill>
                <a:sysClr val="window" lastClr="FFFFFF">
                  <a:lumMod val="65000"/>
                </a:sysClr>
              </a:solidFill>
              <a:prstDash val="solid"/>
            </a:ln>
            <a:effectLst/>
          </p:spPr>
        </p:cxnSp>
        <p:cxnSp>
          <p:nvCxnSpPr>
            <p:cNvPr id="66" name="直接连接符 65"/>
            <p:cNvCxnSpPr/>
            <p:nvPr/>
          </p:nvCxnSpPr>
          <p:spPr>
            <a:xfrm>
              <a:off x="1126939" y="2826536"/>
              <a:ext cx="4464496" cy="0"/>
            </a:xfrm>
            <a:prstGeom prst="line">
              <a:avLst/>
            </a:prstGeom>
            <a:noFill/>
            <a:ln w="6350" cap="flat" cmpd="sng" algn="ctr">
              <a:solidFill>
                <a:sysClr val="window" lastClr="FFFFFF">
                  <a:lumMod val="65000"/>
                </a:sysClr>
              </a:solidFill>
              <a:prstDash val="solid"/>
            </a:ln>
            <a:effectLst/>
          </p:spPr>
        </p:cxnSp>
        <p:cxnSp>
          <p:nvCxnSpPr>
            <p:cNvPr id="67" name="直接连接符 66"/>
            <p:cNvCxnSpPr/>
            <p:nvPr/>
          </p:nvCxnSpPr>
          <p:spPr>
            <a:xfrm>
              <a:off x="1126939" y="2457495"/>
              <a:ext cx="4464496" cy="0"/>
            </a:xfrm>
            <a:prstGeom prst="line">
              <a:avLst/>
            </a:prstGeom>
            <a:noFill/>
            <a:ln w="6350" cap="flat" cmpd="sng" algn="ctr">
              <a:solidFill>
                <a:sysClr val="window" lastClr="FFFFFF">
                  <a:lumMod val="65000"/>
                </a:sysClr>
              </a:solidFill>
              <a:prstDash val="solid"/>
            </a:ln>
            <a:effectLst/>
          </p:spPr>
        </p:cxnSp>
        <p:cxnSp>
          <p:nvCxnSpPr>
            <p:cNvPr id="68" name="直接连接符 67"/>
            <p:cNvCxnSpPr/>
            <p:nvPr/>
          </p:nvCxnSpPr>
          <p:spPr>
            <a:xfrm>
              <a:off x="1126939" y="2088454"/>
              <a:ext cx="4464496" cy="0"/>
            </a:xfrm>
            <a:prstGeom prst="line">
              <a:avLst/>
            </a:prstGeom>
            <a:noFill/>
            <a:ln w="6350" cap="flat" cmpd="sng" algn="ctr">
              <a:solidFill>
                <a:sysClr val="window" lastClr="FFFFFF">
                  <a:lumMod val="65000"/>
                </a:sysClr>
              </a:solidFill>
              <a:prstDash val="solid"/>
            </a:ln>
            <a:effectLst/>
          </p:spPr>
        </p:cxnSp>
        <p:cxnSp>
          <p:nvCxnSpPr>
            <p:cNvPr id="69" name="直接连接符 68"/>
            <p:cNvCxnSpPr/>
            <p:nvPr/>
          </p:nvCxnSpPr>
          <p:spPr>
            <a:xfrm>
              <a:off x="1126939" y="1719413"/>
              <a:ext cx="4464496" cy="0"/>
            </a:xfrm>
            <a:prstGeom prst="line">
              <a:avLst/>
            </a:prstGeom>
            <a:noFill/>
            <a:ln w="6350" cap="flat" cmpd="sng" algn="ctr">
              <a:solidFill>
                <a:sysClr val="window" lastClr="FFFFFF">
                  <a:lumMod val="65000"/>
                </a:sysClr>
              </a:solidFill>
              <a:prstDash val="solid"/>
            </a:ln>
            <a:effectLst/>
          </p:spPr>
        </p:cxnSp>
        <p:cxnSp>
          <p:nvCxnSpPr>
            <p:cNvPr id="70" name="直接连接符 69"/>
            <p:cNvCxnSpPr/>
            <p:nvPr/>
          </p:nvCxnSpPr>
          <p:spPr>
            <a:xfrm>
              <a:off x="1126939" y="1350372"/>
              <a:ext cx="4464496" cy="0"/>
            </a:xfrm>
            <a:prstGeom prst="line">
              <a:avLst/>
            </a:prstGeom>
            <a:noFill/>
            <a:ln w="6350" cap="flat" cmpd="sng" algn="ctr">
              <a:solidFill>
                <a:sysClr val="window" lastClr="FFFFFF">
                  <a:lumMod val="65000"/>
                </a:sysClr>
              </a:solidFill>
              <a:prstDash val="solid"/>
            </a:ln>
            <a:effectLst/>
          </p:spPr>
        </p:cxnSp>
      </p:grpSp>
      <p:sp>
        <p:nvSpPr>
          <p:cNvPr id="71" name="TextBox 23"/>
          <p:cNvSpPr txBox="1"/>
          <p:nvPr/>
        </p:nvSpPr>
        <p:spPr>
          <a:xfrm>
            <a:off x="1454533" y="1933065"/>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800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72" name="TextBox 24"/>
          <p:cNvSpPr txBox="1"/>
          <p:nvPr/>
        </p:nvSpPr>
        <p:spPr>
          <a:xfrm>
            <a:off x="1454533" y="4563751"/>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73" name="矩形 72"/>
          <p:cNvSpPr/>
          <p:nvPr/>
        </p:nvSpPr>
        <p:spPr>
          <a:xfrm>
            <a:off x="1943680" y="2323606"/>
            <a:ext cx="577560" cy="2301852"/>
          </a:xfrm>
          <a:prstGeom prst="rect">
            <a:avLst/>
          </a:prstGeom>
          <a:solidFill>
            <a:srgbClr val="C00002"/>
          </a:solidFill>
          <a:ln w="25400" cap="flat" cmpd="sng" algn="ctr">
            <a:noFill/>
            <a:prstDash val="solid"/>
          </a:ln>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4" name="矩形 73"/>
          <p:cNvSpPr/>
          <p:nvPr/>
        </p:nvSpPr>
        <p:spPr>
          <a:xfrm>
            <a:off x="1943680" y="2484666"/>
            <a:ext cx="577560" cy="2140793"/>
          </a:xfrm>
          <a:prstGeom prst="rect">
            <a:avLst/>
          </a:prstGeom>
          <a:solidFill>
            <a:srgbClr val="C00002"/>
          </a:solidFill>
          <a:ln w="25400" cap="flat" cmpd="sng" algn="ctr">
            <a:noFill/>
            <a:prstDash val="solid"/>
          </a:ln>
          <a:effectLst>
            <a:outerShdw blurRad="228600" dist="101600" dir="8400000" sx="105000" sy="105000" algn="tr" rotWithShape="0">
              <a:prstClr val="black">
                <a:alpha val="40000"/>
              </a:prstClr>
            </a:outerShdw>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5" name="矩形 74"/>
          <p:cNvSpPr/>
          <p:nvPr/>
        </p:nvSpPr>
        <p:spPr>
          <a:xfrm>
            <a:off x="2924756" y="2981278"/>
            <a:ext cx="577560" cy="1644179"/>
          </a:xfrm>
          <a:prstGeom prst="rect">
            <a:avLst/>
          </a:prstGeom>
          <a:solidFill>
            <a:srgbClr val="C00002"/>
          </a:solidFill>
          <a:ln w="25400" cap="flat" cmpd="sng" algn="ctr">
            <a:noFill/>
            <a:prstDash val="solid"/>
          </a:ln>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6" name="矩形 75"/>
          <p:cNvSpPr/>
          <p:nvPr/>
        </p:nvSpPr>
        <p:spPr>
          <a:xfrm>
            <a:off x="2924756" y="3248409"/>
            <a:ext cx="577560" cy="1377050"/>
          </a:xfrm>
          <a:prstGeom prst="rect">
            <a:avLst/>
          </a:prstGeom>
          <a:solidFill>
            <a:srgbClr val="C00002"/>
          </a:solidFill>
          <a:ln w="25400" cap="flat" cmpd="sng" algn="ctr">
            <a:noFill/>
            <a:prstDash val="solid"/>
          </a:ln>
          <a:effectLst>
            <a:outerShdw blurRad="228600" dist="101600" dir="8400000" sx="105000" sy="105000" algn="tr" rotWithShape="0">
              <a:prstClr val="black">
                <a:alpha val="40000"/>
              </a:prstClr>
            </a:outerShdw>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7" name="矩形 76"/>
          <p:cNvSpPr/>
          <p:nvPr/>
        </p:nvSpPr>
        <p:spPr>
          <a:xfrm>
            <a:off x="3914620" y="3474531"/>
            <a:ext cx="577560" cy="1150926"/>
          </a:xfrm>
          <a:prstGeom prst="rect">
            <a:avLst/>
          </a:prstGeom>
          <a:solidFill>
            <a:srgbClr val="C00002"/>
          </a:solidFill>
          <a:ln w="25400" cap="flat" cmpd="sng" algn="ctr">
            <a:noFill/>
            <a:prstDash val="solid"/>
          </a:ln>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8" name="矩形 77"/>
          <p:cNvSpPr/>
          <p:nvPr/>
        </p:nvSpPr>
        <p:spPr>
          <a:xfrm>
            <a:off x="3914620" y="3906080"/>
            <a:ext cx="577560" cy="719378"/>
          </a:xfrm>
          <a:prstGeom prst="rect">
            <a:avLst/>
          </a:prstGeom>
          <a:solidFill>
            <a:srgbClr val="C00002"/>
          </a:solidFill>
          <a:ln w="25400" cap="flat" cmpd="sng" algn="ctr">
            <a:noFill/>
            <a:prstDash val="solid"/>
          </a:ln>
          <a:effectLst>
            <a:outerShdw blurRad="228600" dist="101600" dir="8400000" sx="105000" sy="105000" algn="tr" rotWithShape="0">
              <a:prstClr val="black">
                <a:alpha val="40000"/>
              </a:prstClr>
            </a:outerShdw>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9" name="矩形 78"/>
          <p:cNvSpPr/>
          <p:nvPr/>
        </p:nvSpPr>
        <p:spPr>
          <a:xfrm>
            <a:off x="4909799" y="3638950"/>
            <a:ext cx="577560" cy="986508"/>
          </a:xfrm>
          <a:prstGeom prst="rect">
            <a:avLst/>
          </a:prstGeom>
          <a:solidFill>
            <a:srgbClr val="C00002"/>
          </a:solidFill>
          <a:ln w="25400" cap="flat" cmpd="sng" algn="ctr">
            <a:noFill/>
            <a:prstDash val="solid"/>
          </a:ln>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80" name="矩形 79"/>
          <p:cNvSpPr/>
          <p:nvPr/>
        </p:nvSpPr>
        <p:spPr>
          <a:xfrm>
            <a:off x="4909799" y="3853042"/>
            <a:ext cx="577560" cy="772415"/>
          </a:xfrm>
          <a:prstGeom prst="rect">
            <a:avLst/>
          </a:prstGeom>
          <a:solidFill>
            <a:srgbClr val="C00002"/>
          </a:solidFill>
          <a:ln w="25400" cap="flat" cmpd="sng" algn="ctr">
            <a:noFill/>
            <a:prstDash val="solid"/>
          </a:ln>
          <a:effectLst>
            <a:outerShdw blurRad="228600" dist="101600" dir="8400000" sx="105000" sy="105000" algn="tr" rotWithShape="0">
              <a:prstClr val="black">
                <a:alpha val="40000"/>
              </a:prstClr>
            </a:outerShdw>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81" name="TextBox 33"/>
          <p:cNvSpPr txBox="1"/>
          <p:nvPr/>
        </p:nvSpPr>
        <p:spPr>
          <a:xfrm>
            <a:off x="6085292" y="2313128"/>
            <a:ext cx="2181892" cy="925365"/>
          </a:xfrm>
          <a:prstGeom prst="rect">
            <a:avLst/>
          </a:prstGeom>
          <a:noFill/>
        </p:spPr>
        <p:txBody>
          <a:bodyPr wrap="square" lIns="0" tIns="0" rIns="0" bIns="0" rtlCol="0">
            <a:spAutoFit/>
          </a:bodyPr>
          <a:lstStyle/>
          <a:p>
            <a:pPr marL="0" marR="0" lvl="0" indent="0" algn="just"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       点击输入简要文字解说，解说文字尽量概括精炼，不用多余的文字修饰，简洁精准的 解说所提炼的核心概念。 点击输入简要文字解说，解说文字尽量概括精炼，不用多余的文字修饰。</a:t>
            </a:r>
          </a:p>
        </p:txBody>
      </p:sp>
      <p:sp>
        <p:nvSpPr>
          <p:cNvPr id="82" name="TextBox 34"/>
          <p:cNvSpPr txBox="1"/>
          <p:nvPr/>
        </p:nvSpPr>
        <p:spPr>
          <a:xfrm>
            <a:off x="6085292" y="1881632"/>
            <a:ext cx="1835280" cy="27760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7F7F7F"/>
                </a:solidFill>
                <a:effectLst/>
                <a:uLnTx/>
                <a:uFillTx/>
                <a:latin typeface="微软雅黑"/>
                <a:ea typeface="微软雅黑"/>
                <a:cs typeface="+mn-cs"/>
              </a:rPr>
              <a:t>点击输入标题文本</a:t>
            </a:r>
          </a:p>
        </p:txBody>
      </p:sp>
      <p:sp>
        <p:nvSpPr>
          <p:cNvPr id="83" name="TextBox 35"/>
          <p:cNvSpPr txBox="1"/>
          <p:nvPr/>
        </p:nvSpPr>
        <p:spPr>
          <a:xfrm>
            <a:off x="6064919" y="3569999"/>
            <a:ext cx="2027800" cy="415498"/>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700" b="0" i="0" u="none" strike="noStrike" kern="1200" cap="none" spc="0" normalizeH="0" baseline="0" noProof="0" dirty="0">
                <a:ln>
                  <a:noFill/>
                </a:ln>
                <a:solidFill>
                  <a:srgbClr val="7F7F7F"/>
                </a:solidFill>
                <a:effectLst/>
                <a:uLnTx/>
                <a:uFillTx/>
                <a:latin typeface="微软雅黑"/>
                <a:ea typeface="微软雅黑"/>
                <a:cs typeface="+mn-cs"/>
              </a:rPr>
              <a:t>18,500,000</a:t>
            </a:r>
            <a:endParaRPr kumimoji="0" lang="zh-CN" altLang="en-US" sz="27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84" name="TextBox 36"/>
          <p:cNvSpPr txBox="1"/>
          <p:nvPr/>
        </p:nvSpPr>
        <p:spPr>
          <a:xfrm>
            <a:off x="6085292" y="3358673"/>
            <a:ext cx="1283466"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srgbClr val="7F7F7F"/>
                </a:solidFill>
                <a:effectLst/>
                <a:uLnTx/>
                <a:uFillTx/>
                <a:latin typeface="微软雅黑"/>
                <a:ea typeface="微软雅黑"/>
                <a:cs typeface="+mn-cs"/>
              </a:rPr>
              <a:t>全年总额：</a:t>
            </a:r>
          </a:p>
        </p:txBody>
      </p:sp>
      <p:sp>
        <p:nvSpPr>
          <p:cNvPr id="85" name="TextBox 37"/>
          <p:cNvSpPr txBox="1"/>
          <p:nvPr/>
        </p:nvSpPr>
        <p:spPr>
          <a:xfrm>
            <a:off x="6095007" y="4380890"/>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毛利润</a:t>
            </a:r>
          </a:p>
        </p:txBody>
      </p:sp>
      <p:sp>
        <p:nvSpPr>
          <p:cNvPr id="86" name="TextBox 38"/>
          <p:cNvSpPr txBox="1"/>
          <p:nvPr/>
        </p:nvSpPr>
        <p:spPr>
          <a:xfrm>
            <a:off x="6095007" y="4687678"/>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纯利润</a:t>
            </a:r>
          </a:p>
        </p:txBody>
      </p:sp>
      <p:sp>
        <p:nvSpPr>
          <p:cNvPr id="87" name="TextBox 9"/>
          <p:cNvSpPr txBox="1">
            <a:spLocks noChangeArrowheads="1"/>
          </p:cNvSpPr>
          <p:nvPr/>
        </p:nvSpPr>
        <p:spPr bwMode="auto">
          <a:xfrm>
            <a:off x="3966385" y="3225961"/>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350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88" name="TextBox 9"/>
          <p:cNvSpPr txBox="1">
            <a:spLocks noChangeArrowheads="1"/>
          </p:cNvSpPr>
          <p:nvPr/>
        </p:nvSpPr>
        <p:spPr bwMode="auto">
          <a:xfrm>
            <a:off x="2969246" y="2749075"/>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500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89" name="TextBox 9"/>
          <p:cNvSpPr txBox="1">
            <a:spLocks noChangeArrowheads="1"/>
          </p:cNvSpPr>
          <p:nvPr/>
        </p:nvSpPr>
        <p:spPr bwMode="auto">
          <a:xfrm>
            <a:off x="4951461" y="3412530"/>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90" name="TextBox 42"/>
          <p:cNvSpPr txBox="1"/>
          <p:nvPr/>
        </p:nvSpPr>
        <p:spPr>
          <a:xfrm>
            <a:off x="1299530" y="4710187"/>
            <a:ext cx="471018" cy="205684"/>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rPr>
              <a:t>（万元）</a:t>
            </a:r>
          </a:p>
        </p:txBody>
      </p:sp>
      <p:sp>
        <p:nvSpPr>
          <p:cNvPr id="91" name="TextBox 9"/>
          <p:cNvSpPr txBox="1">
            <a:spLocks noChangeArrowheads="1"/>
          </p:cNvSpPr>
          <p:nvPr/>
        </p:nvSpPr>
        <p:spPr bwMode="auto">
          <a:xfrm>
            <a:off x="2036895" y="2569781"/>
            <a:ext cx="3911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650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92" name="TextBox 9"/>
          <p:cNvSpPr txBox="1">
            <a:spLocks noChangeArrowheads="1"/>
          </p:cNvSpPr>
          <p:nvPr/>
        </p:nvSpPr>
        <p:spPr bwMode="auto">
          <a:xfrm>
            <a:off x="3017969" y="3318808"/>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420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93" name="TextBox 9"/>
          <p:cNvSpPr txBox="1">
            <a:spLocks noChangeArrowheads="1"/>
          </p:cNvSpPr>
          <p:nvPr/>
        </p:nvSpPr>
        <p:spPr bwMode="auto">
          <a:xfrm>
            <a:off x="4007833" y="3967785"/>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94" name="TextBox 9"/>
          <p:cNvSpPr txBox="1">
            <a:spLocks noChangeArrowheads="1"/>
          </p:cNvSpPr>
          <p:nvPr/>
        </p:nvSpPr>
        <p:spPr bwMode="auto">
          <a:xfrm>
            <a:off x="4982247" y="3947216"/>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240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95" name="矩形 94"/>
          <p:cNvSpPr/>
          <p:nvPr/>
        </p:nvSpPr>
        <p:spPr>
          <a:xfrm>
            <a:off x="6660852" y="4404053"/>
            <a:ext cx="342079" cy="164287"/>
          </a:xfrm>
          <a:prstGeom prst="rect">
            <a:avLst/>
          </a:prstGeom>
          <a:solidFill>
            <a:srgbClr val="C00002"/>
          </a:solidFill>
          <a:ln w="25400" cap="flat" cmpd="sng" algn="ctr">
            <a:noFill/>
            <a:prstDash val="solid"/>
          </a:ln>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96" name="矩形 95"/>
          <p:cNvSpPr/>
          <p:nvPr/>
        </p:nvSpPr>
        <p:spPr>
          <a:xfrm>
            <a:off x="6660852" y="4701521"/>
            <a:ext cx="342079" cy="164287"/>
          </a:xfrm>
          <a:prstGeom prst="rect">
            <a:avLst/>
          </a:prstGeom>
          <a:solidFill>
            <a:srgbClr val="C00002"/>
          </a:solidFill>
          <a:ln w="25400" cap="flat" cmpd="sng" algn="ctr">
            <a:noFill/>
            <a:prstDash val="solid"/>
          </a:ln>
          <a:effectLst/>
        </p:spPr>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97" name="TextBox 9"/>
          <p:cNvSpPr txBox="1">
            <a:spLocks noChangeArrowheads="1"/>
          </p:cNvSpPr>
          <p:nvPr/>
        </p:nvSpPr>
        <p:spPr bwMode="auto">
          <a:xfrm>
            <a:off x="1999438" y="2107444"/>
            <a:ext cx="488578"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700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100" fill="hold"/>
                                        <p:tgtEl>
                                          <p:spTgt spid="72"/>
                                        </p:tgtEl>
                                        <p:attrNameLst>
                                          <p:attrName>ppt_x</p:attrName>
                                        </p:attrNameLst>
                                      </p:cBhvr>
                                      <p:tavLst>
                                        <p:tav tm="0">
                                          <p:val>
                                            <p:strVal val="0-#ppt_w/2"/>
                                          </p:val>
                                        </p:tav>
                                        <p:tav tm="100000">
                                          <p:val>
                                            <p:strVal val="#ppt_x"/>
                                          </p:val>
                                        </p:tav>
                                      </p:tavLst>
                                    </p:anim>
                                    <p:anim calcmode="lin" valueType="num">
                                      <p:cBhvr additive="base">
                                        <p:cTn id="12" dur="100" fill="hold"/>
                                        <p:tgtEl>
                                          <p:spTgt spid="72"/>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100" fill="hold"/>
                                        <p:tgtEl>
                                          <p:spTgt spid="51"/>
                                        </p:tgtEl>
                                        <p:attrNameLst>
                                          <p:attrName>ppt_x</p:attrName>
                                        </p:attrNameLst>
                                      </p:cBhvr>
                                      <p:tavLst>
                                        <p:tav tm="0">
                                          <p:val>
                                            <p:strVal val="0-#ppt_w/2"/>
                                          </p:val>
                                        </p:tav>
                                        <p:tav tm="100000">
                                          <p:val>
                                            <p:strVal val="#ppt_x"/>
                                          </p:val>
                                        </p:tav>
                                      </p:tavLst>
                                    </p:anim>
                                    <p:anim calcmode="lin" valueType="num">
                                      <p:cBhvr additive="base">
                                        <p:cTn id="17" dur="100" fill="hold"/>
                                        <p:tgtEl>
                                          <p:spTgt spid="51"/>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100" fill="hold"/>
                                        <p:tgtEl>
                                          <p:spTgt spid="55"/>
                                        </p:tgtEl>
                                        <p:attrNameLst>
                                          <p:attrName>ppt_x</p:attrName>
                                        </p:attrNameLst>
                                      </p:cBhvr>
                                      <p:tavLst>
                                        <p:tav tm="0">
                                          <p:val>
                                            <p:strVal val="0-#ppt_w/2"/>
                                          </p:val>
                                        </p:tav>
                                        <p:tav tm="100000">
                                          <p:val>
                                            <p:strVal val="#ppt_x"/>
                                          </p:val>
                                        </p:tav>
                                      </p:tavLst>
                                    </p:anim>
                                    <p:anim calcmode="lin" valueType="num">
                                      <p:cBhvr additive="base">
                                        <p:cTn id="22" dur="100" fill="hold"/>
                                        <p:tgtEl>
                                          <p:spTgt spid="55"/>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100" fill="hold"/>
                                        <p:tgtEl>
                                          <p:spTgt spid="56"/>
                                        </p:tgtEl>
                                        <p:attrNameLst>
                                          <p:attrName>ppt_x</p:attrName>
                                        </p:attrNameLst>
                                      </p:cBhvr>
                                      <p:tavLst>
                                        <p:tav tm="0">
                                          <p:val>
                                            <p:strVal val="0-#ppt_w/2"/>
                                          </p:val>
                                        </p:tav>
                                        <p:tav tm="100000">
                                          <p:val>
                                            <p:strVal val="#ppt_x"/>
                                          </p:val>
                                        </p:tav>
                                      </p:tavLst>
                                    </p:anim>
                                    <p:anim calcmode="lin" valueType="num">
                                      <p:cBhvr additive="base">
                                        <p:cTn id="27" dur="100" fill="hold"/>
                                        <p:tgtEl>
                                          <p:spTgt spid="56"/>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additive="base">
                                        <p:cTn id="31" dur="100" fill="hold"/>
                                        <p:tgtEl>
                                          <p:spTgt spid="57"/>
                                        </p:tgtEl>
                                        <p:attrNameLst>
                                          <p:attrName>ppt_x</p:attrName>
                                        </p:attrNameLst>
                                      </p:cBhvr>
                                      <p:tavLst>
                                        <p:tav tm="0">
                                          <p:val>
                                            <p:strVal val="0-#ppt_w/2"/>
                                          </p:val>
                                        </p:tav>
                                        <p:tav tm="100000">
                                          <p:val>
                                            <p:strVal val="#ppt_x"/>
                                          </p:val>
                                        </p:tav>
                                      </p:tavLst>
                                    </p:anim>
                                    <p:anim calcmode="lin" valueType="num">
                                      <p:cBhvr additive="base">
                                        <p:cTn id="32" dur="100" fill="hold"/>
                                        <p:tgtEl>
                                          <p:spTgt spid="57"/>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100" fill="hold"/>
                                        <p:tgtEl>
                                          <p:spTgt spid="58"/>
                                        </p:tgtEl>
                                        <p:attrNameLst>
                                          <p:attrName>ppt_x</p:attrName>
                                        </p:attrNameLst>
                                      </p:cBhvr>
                                      <p:tavLst>
                                        <p:tav tm="0">
                                          <p:val>
                                            <p:strVal val="0-#ppt_w/2"/>
                                          </p:val>
                                        </p:tav>
                                        <p:tav tm="100000">
                                          <p:val>
                                            <p:strVal val="#ppt_x"/>
                                          </p:val>
                                        </p:tav>
                                      </p:tavLst>
                                    </p:anim>
                                    <p:anim calcmode="lin" valueType="num">
                                      <p:cBhvr additive="base">
                                        <p:cTn id="37" dur="100" fill="hold"/>
                                        <p:tgtEl>
                                          <p:spTgt spid="58"/>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additive="base">
                                        <p:cTn id="41" dur="100" fill="hold"/>
                                        <p:tgtEl>
                                          <p:spTgt spid="59"/>
                                        </p:tgtEl>
                                        <p:attrNameLst>
                                          <p:attrName>ppt_x</p:attrName>
                                        </p:attrNameLst>
                                      </p:cBhvr>
                                      <p:tavLst>
                                        <p:tav tm="0">
                                          <p:val>
                                            <p:strVal val="0-#ppt_w/2"/>
                                          </p:val>
                                        </p:tav>
                                        <p:tav tm="100000">
                                          <p:val>
                                            <p:strVal val="#ppt_x"/>
                                          </p:val>
                                        </p:tav>
                                      </p:tavLst>
                                    </p:anim>
                                    <p:anim calcmode="lin" valueType="num">
                                      <p:cBhvr additive="base">
                                        <p:cTn id="42" dur="100" fill="hold"/>
                                        <p:tgtEl>
                                          <p:spTgt spid="59"/>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 calcmode="lin" valueType="num">
                                      <p:cBhvr additive="base">
                                        <p:cTn id="46" dur="100" fill="hold"/>
                                        <p:tgtEl>
                                          <p:spTgt spid="60"/>
                                        </p:tgtEl>
                                        <p:attrNameLst>
                                          <p:attrName>ppt_x</p:attrName>
                                        </p:attrNameLst>
                                      </p:cBhvr>
                                      <p:tavLst>
                                        <p:tav tm="0">
                                          <p:val>
                                            <p:strVal val="0-#ppt_w/2"/>
                                          </p:val>
                                        </p:tav>
                                        <p:tav tm="100000">
                                          <p:val>
                                            <p:strVal val="#ppt_x"/>
                                          </p:val>
                                        </p:tav>
                                      </p:tavLst>
                                    </p:anim>
                                    <p:anim calcmode="lin" valueType="num">
                                      <p:cBhvr additive="base">
                                        <p:cTn id="47" dur="100" fill="hold"/>
                                        <p:tgtEl>
                                          <p:spTgt spid="60"/>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100" fill="hold"/>
                                        <p:tgtEl>
                                          <p:spTgt spid="71"/>
                                        </p:tgtEl>
                                        <p:attrNameLst>
                                          <p:attrName>ppt_x</p:attrName>
                                        </p:attrNameLst>
                                      </p:cBhvr>
                                      <p:tavLst>
                                        <p:tav tm="0">
                                          <p:val>
                                            <p:strVal val="0-#ppt_w/2"/>
                                          </p:val>
                                        </p:tav>
                                        <p:tav tm="100000">
                                          <p:val>
                                            <p:strVal val="#ppt_x"/>
                                          </p:val>
                                        </p:tav>
                                      </p:tavLst>
                                    </p:anim>
                                    <p:anim calcmode="lin" valueType="num">
                                      <p:cBhvr additive="base">
                                        <p:cTn id="52" dur="100" fill="hold"/>
                                        <p:tgtEl>
                                          <p:spTgt spid="71"/>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90"/>
                                        </p:tgtEl>
                                        <p:attrNameLst>
                                          <p:attrName>style.visibility</p:attrName>
                                        </p:attrNameLst>
                                      </p:cBhvr>
                                      <p:to>
                                        <p:strVal val="visible"/>
                                      </p:to>
                                    </p:set>
                                    <p:anim calcmode="lin" valueType="num">
                                      <p:cBhvr additive="base">
                                        <p:cTn id="56" dur="200" fill="hold"/>
                                        <p:tgtEl>
                                          <p:spTgt spid="90"/>
                                        </p:tgtEl>
                                        <p:attrNameLst>
                                          <p:attrName>ppt_x</p:attrName>
                                        </p:attrNameLst>
                                      </p:cBhvr>
                                      <p:tavLst>
                                        <p:tav tm="0">
                                          <p:val>
                                            <p:strVal val="0-#ppt_w/2"/>
                                          </p:val>
                                        </p:tav>
                                        <p:tav tm="100000">
                                          <p:val>
                                            <p:strVal val="#ppt_x"/>
                                          </p:val>
                                        </p:tav>
                                      </p:tavLst>
                                    </p:anim>
                                    <p:anim calcmode="lin" valueType="num">
                                      <p:cBhvr additive="base">
                                        <p:cTn id="57" dur="200" fill="hold"/>
                                        <p:tgtEl>
                                          <p:spTgt spid="90"/>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 calcmode="lin" valueType="num">
                                      <p:cBhvr additive="base">
                                        <p:cTn id="61" dur="200" fill="hold"/>
                                        <p:tgtEl>
                                          <p:spTgt spid="50"/>
                                        </p:tgtEl>
                                        <p:attrNameLst>
                                          <p:attrName>ppt_x</p:attrName>
                                        </p:attrNameLst>
                                      </p:cBhvr>
                                      <p:tavLst>
                                        <p:tav tm="0">
                                          <p:val>
                                            <p:strVal val="0-#ppt_w/2"/>
                                          </p:val>
                                        </p:tav>
                                        <p:tav tm="100000">
                                          <p:val>
                                            <p:strVal val="#ppt_x"/>
                                          </p:val>
                                        </p:tav>
                                      </p:tavLst>
                                    </p:anim>
                                    <p:anim calcmode="lin" valueType="num">
                                      <p:cBhvr additive="base">
                                        <p:cTn id="62" dur="200" fill="hold"/>
                                        <p:tgtEl>
                                          <p:spTgt spid="50"/>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wipe(down)">
                                      <p:cBhvr>
                                        <p:cTn id="66" dur="300"/>
                                        <p:tgtEl>
                                          <p:spTgt spid="73"/>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97"/>
                                        </p:tgtEl>
                                        <p:attrNameLst>
                                          <p:attrName>style.visibility</p:attrName>
                                        </p:attrNameLst>
                                      </p:cBhvr>
                                      <p:to>
                                        <p:strVal val="visible"/>
                                      </p:to>
                                    </p:set>
                                    <p:anim calcmode="lin" valueType="num">
                                      <p:cBhvr>
                                        <p:cTn id="70" dur="300" fill="hold"/>
                                        <p:tgtEl>
                                          <p:spTgt spid="97"/>
                                        </p:tgtEl>
                                        <p:attrNameLst>
                                          <p:attrName>ppt_w</p:attrName>
                                        </p:attrNameLst>
                                      </p:cBhvr>
                                      <p:tavLst>
                                        <p:tav tm="0">
                                          <p:val>
                                            <p:fltVal val="0"/>
                                          </p:val>
                                        </p:tav>
                                        <p:tav tm="100000">
                                          <p:val>
                                            <p:strVal val="#ppt_w"/>
                                          </p:val>
                                        </p:tav>
                                      </p:tavLst>
                                    </p:anim>
                                    <p:anim calcmode="lin" valueType="num">
                                      <p:cBhvr>
                                        <p:cTn id="71" dur="300" fill="hold"/>
                                        <p:tgtEl>
                                          <p:spTgt spid="97"/>
                                        </p:tgtEl>
                                        <p:attrNameLst>
                                          <p:attrName>ppt_h</p:attrName>
                                        </p:attrNameLst>
                                      </p:cBhvr>
                                      <p:tavLst>
                                        <p:tav tm="0">
                                          <p:val>
                                            <p:fltVal val="0"/>
                                          </p:val>
                                        </p:tav>
                                        <p:tav tm="100000">
                                          <p:val>
                                            <p:strVal val="#ppt_h"/>
                                          </p:val>
                                        </p:tav>
                                      </p:tavLst>
                                    </p:anim>
                                    <p:animEffect transition="in" filter="fade">
                                      <p:cBhvr>
                                        <p:cTn id="72" dur="300"/>
                                        <p:tgtEl>
                                          <p:spTgt spid="97"/>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wipe(down)">
                                      <p:cBhvr>
                                        <p:cTn id="76" dur="500"/>
                                        <p:tgtEl>
                                          <p:spTgt spid="74"/>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91"/>
                                        </p:tgtEl>
                                        <p:attrNameLst>
                                          <p:attrName>style.visibility</p:attrName>
                                        </p:attrNameLst>
                                      </p:cBhvr>
                                      <p:to>
                                        <p:strVal val="visible"/>
                                      </p:to>
                                    </p:set>
                                    <p:anim calcmode="lin" valueType="num">
                                      <p:cBhvr>
                                        <p:cTn id="80" dur="300" fill="hold"/>
                                        <p:tgtEl>
                                          <p:spTgt spid="91"/>
                                        </p:tgtEl>
                                        <p:attrNameLst>
                                          <p:attrName>ppt_w</p:attrName>
                                        </p:attrNameLst>
                                      </p:cBhvr>
                                      <p:tavLst>
                                        <p:tav tm="0">
                                          <p:val>
                                            <p:fltVal val="0"/>
                                          </p:val>
                                        </p:tav>
                                        <p:tav tm="100000">
                                          <p:val>
                                            <p:strVal val="#ppt_w"/>
                                          </p:val>
                                        </p:tav>
                                      </p:tavLst>
                                    </p:anim>
                                    <p:anim calcmode="lin" valueType="num">
                                      <p:cBhvr>
                                        <p:cTn id="81" dur="300" fill="hold"/>
                                        <p:tgtEl>
                                          <p:spTgt spid="91"/>
                                        </p:tgtEl>
                                        <p:attrNameLst>
                                          <p:attrName>ppt_h</p:attrName>
                                        </p:attrNameLst>
                                      </p:cBhvr>
                                      <p:tavLst>
                                        <p:tav tm="0">
                                          <p:val>
                                            <p:fltVal val="0"/>
                                          </p:val>
                                        </p:tav>
                                        <p:tav tm="100000">
                                          <p:val>
                                            <p:strVal val="#ppt_h"/>
                                          </p:val>
                                        </p:tav>
                                      </p:tavLst>
                                    </p:anim>
                                    <p:animEffect transition="in" filter="fade">
                                      <p:cBhvr>
                                        <p:cTn id="82" dur="300"/>
                                        <p:tgtEl>
                                          <p:spTgt spid="91"/>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52"/>
                                        </p:tgtEl>
                                        <p:attrNameLst>
                                          <p:attrName>style.visibility</p:attrName>
                                        </p:attrNameLst>
                                      </p:cBhvr>
                                      <p:to>
                                        <p:strVal val="visible"/>
                                      </p:to>
                                    </p:set>
                                    <p:anim calcmode="lin" valueType="num">
                                      <p:cBhvr additive="base">
                                        <p:cTn id="86" dur="200" fill="hold"/>
                                        <p:tgtEl>
                                          <p:spTgt spid="52"/>
                                        </p:tgtEl>
                                        <p:attrNameLst>
                                          <p:attrName>ppt_x</p:attrName>
                                        </p:attrNameLst>
                                      </p:cBhvr>
                                      <p:tavLst>
                                        <p:tav tm="0">
                                          <p:val>
                                            <p:strVal val="0-#ppt_w/2"/>
                                          </p:val>
                                        </p:tav>
                                        <p:tav tm="100000">
                                          <p:val>
                                            <p:strVal val="#ppt_x"/>
                                          </p:val>
                                        </p:tav>
                                      </p:tavLst>
                                    </p:anim>
                                    <p:anim calcmode="lin" valueType="num">
                                      <p:cBhvr additive="base">
                                        <p:cTn id="87" dur="200" fill="hold"/>
                                        <p:tgtEl>
                                          <p:spTgt spid="52"/>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75"/>
                                        </p:tgtEl>
                                        <p:attrNameLst>
                                          <p:attrName>style.visibility</p:attrName>
                                        </p:attrNameLst>
                                      </p:cBhvr>
                                      <p:to>
                                        <p:strVal val="visible"/>
                                      </p:to>
                                    </p:set>
                                    <p:animEffect transition="in" filter="wipe(down)">
                                      <p:cBhvr>
                                        <p:cTn id="91" dur="300"/>
                                        <p:tgtEl>
                                          <p:spTgt spid="75"/>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88"/>
                                        </p:tgtEl>
                                        <p:attrNameLst>
                                          <p:attrName>style.visibility</p:attrName>
                                        </p:attrNameLst>
                                      </p:cBhvr>
                                      <p:to>
                                        <p:strVal val="visible"/>
                                      </p:to>
                                    </p:set>
                                    <p:anim calcmode="lin" valueType="num">
                                      <p:cBhvr>
                                        <p:cTn id="95" dur="300" fill="hold"/>
                                        <p:tgtEl>
                                          <p:spTgt spid="88"/>
                                        </p:tgtEl>
                                        <p:attrNameLst>
                                          <p:attrName>ppt_w</p:attrName>
                                        </p:attrNameLst>
                                      </p:cBhvr>
                                      <p:tavLst>
                                        <p:tav tm="0">
                                          <p:val>
                                            <p:fltVal val="0"/>
                                          </p:val>
                                        </p:tav>
                                        <p:tav tm="100000">
                                          <p:val>
                                            <p:strVal val="#ppt_w"/>
                                          </p:val>
                                        </p:tav>
                                      </p:tavLst>
                                    </p:anim>
                                    <p:anim calcmode="lin" valueType="num">
                                      <p:cBhvr>
                                        <p:cTn id="96" dur="300" fill="hold"/>
                                        <p:tgtEl>
                                          <p:spTgt spid="88"/>
                                        </p:tgtEl>
                                        <p:attrNameLst>
                                          <p:attrName>ppt_h</p:attrName>
                                        </p:attrNameLst>
                                      </p:cBhvr>
                                      <p:tavLst>
                                        <p:tav tm="0">
                                          <p:val>
                                            <p:fltVal val="0"/>
                                          </p:val>
                                        </p:tav>
                                        <p:tav tm="100000">
                                          <p:val>
                                            <p:strVal val="#ppt_h"/>
                                          </p:val>
                                        </p:tav>
                                      </p:tavLst>
                                    </p:anim>
                                    <p:animEffect transition="in" filter="fade">
                                      <p:cBhvr>
                                        <p:cTn id="97" dur="300"/>
                                        <p:tgtEl>
                                          <p:spTgt spid="88"/>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wipe(down)">
                                      <p:cBhvr>
                                        <p:cTn id="101" dur="500"/>
                                        <p:tgtEl>
                                          <p:spTgt spid="76"/>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92"/>
                                        </p:tgtEl>
                                        <p:attrNameLst>
                                          <p:attrName>style.visibility</p:attrName>
                                        </p:attrNameLst>
                                      </p:cBhvr>
                                      <p:to>
                                        <p:strVal val="visible"/>
                                      </p:to>
                                    </p:set>
                                    <p:anim calcmode="lin" valueType="num">
                                      <p:cBhvr>
                                        <p:cTn id="105" dur="300" fill="hold"/>
                                        <p:tgtEl>
                                          <p:spTgt spid="92"/>
                                        </p:tgtEl>
                                        <p:attrNameLst>
                                          <p:attrName>ppt_w</p:attrName>
                                        </p:attrNameLst>
                                      </p:cBhvr>
                                      <p:tavLst>
                                        <p:tav tm="0">
                                          <p:val>
                                            <p:fltVal val="0"/>
                                          </p:val>
                                        </p:tav>
                                        <p:tav tm="100000">
                                          <p:val>
                                            <p:strVal val="#ppt_w"/>
                                          </p:val>
                                        </p:tav>
                                      </p:tavLst>
                                    </p:anim>
                                    <p:anim calcmode="lin" valueType="num">
                                      <p:cBhvr>
                                        <p:cTn id="106" dur="300" fill="hold"/>
                                        <p:tgtEl>
                                          <p:spTgt spid="92"/>
                                        </p:tgtEl>
                                        <p:attrNameLst>
                                          <p:attrName>ppt_h</p:attrName>
                                        </p:attrNameLst>
                                      </p:cBhvr>
                                      <p:tavLst>
                                        <p:tav tm="0">
                                          <p:val>
                                            <p:fltVal val="0"/>
                                          </p:val>
                                        </p:tav>
                                        <p:tav tm="100000">
                                          <p:val>
                                            <p:strVal val="#ppt_h"/>
                                          </p:val>
                                        </p:tav>
                                      </p:tavLst>
                                    </p:anim>
                                    <p:animEffect transition="in" filter="fade">
                                      <p:cBhvr>
                                        <p:cTn id="107" dur="300"/>
                                        <p:tgtEl>
                                          <p:spTgt spid="92"/>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53"/>
                                        </p:tgtEl>
                                        <p:attrNameLst>
                                          <p:attrName>style.visibility</p:attrName>
                                        </p:attrNameLst>
                                      </p:cBhvr>
                                      <p:to>
                                        <p:strVal val="visible"/>
                                      </p:to>
                                    </p:set>
                                    <p:anim calcmode="lin" valueType="num">
                                      <p:cBhvr additive="base">
                                        <p:cTn id="111" dur="200" fill="hold"/>
                                        <p:tgtEl>
                                          <p:spTgt spid="53"/>
                                        </p:tgtEl>
                                        <p:attrNameLst>
                                          <p:attrName>ppt_x</p:attrName>
                                        </p:attrNameLst>
                                      </p:cBhvr>
                                      <p:tavLst>
                                        <p:tav tm="0">
                                          <p:val>
                                            <p:strVal val="0-#ppt_w/2"/>
                                          </p:val>
                                        </p:tav>
                                        <p:tav tm="100000">
                                          <p:val>
                                            <p:strVal val="#ppt_x"/>
                                          </p:val>
                                        </p:tav>
                                      </p:tavLst>
                                    </p:anim>
                                    <p:anim calcmode="lin" valueType="num">
                                      <p:cBhvr additive="base">
                                        <p:cTn id="112" dur="200" fill="hold"/>
                                        <p:tgtEl>
                                          <p:spTgt spid="53"/>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77"/>
                                        </p:tgtEl>
                                        <p:attrNameLst>
                                          <p:attrName>style.visibility</p:attrName>
                                        </p:attrNameLst>
                                      </p:cBhvr>
                                      <p:to>
                                        <p:strVal val="visible"/>
                                      </p:to>
                                    </p:set>
                                    <p:animEffect transition="in" filter="wipe(down)">
                                      <p:cBhvr>
                                        <p:cTn id="116" dur="300"/>
                                        <p:tgtEl>
                                          <p:spTgt spid="77"/>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87"/>
                                        </p:tgtEl>
                                        <p:attrNameLst>
                                          <p:attrName>style.visibility</p:attrName>
                                        </p:attrNameLst>
                                      </p:cBhvr>
                                      <p:to>
                                        <p:strVal val="visible"/>
                                      </p:to>
                                    </p:set>
                                    <p:anim calcmode="lin" valueType="num">
                                      <p:cBhvr>
                                        <p:cTn id="120" dur="300" fill="hold"/>
                                        <p:tgtEl>
                                          <p:spTgt spid="87"/>
                                        </p:tgtEl>
                                        <p:attrNameLst>
                                          <p:attrName>ppt_w</p:attrName>
                                        </p:attrNameLst>
                                      </p:cBhvr>
                                      <p:tavLst>
                                        <p:tav tm="0">
                                          <p:val>
                                            <p:fltVal val="0"/>
                                          </p:val>
                                        </p:tav>
                                        <p:tav tm="100000">
                                          <p:val>
                                            <p:strVal val="#ppt_w"/>
                                          </p:val>
                                        </p:tav>
                                      </p:tavLst>
                                    </p:anim>
                                    <p:anim calcmode="lin" valueType="num">
                                      <p:cBhvr>
                                        <p:cTn id="121" dur="300" fill="hold"/>
                                        <p:tgtEl>
                                          <p:spTgt spid="87"/>
                                        </p:tgtEl>
                                        <p:attrNameLst>
                                          <p:attrName>ppt_h</p:attrName>
                                        </p:attrNameLst>
                                      </p:cBhvr>
                                      <p:tavLst>
                                        <p:tav tm="0">
                                          <p:val>
                                            <p:fltVal val="0"/>
                                          </p:val>
                                        </p:tav>
                                        <p:tav tm="100000">
                                          <p:val>
                                            <p:strVal val="#ppt_h"/>
                                          </p:val>
                                        </p:tav>
                                      </p:tavLst>
                                    </p:anim>
                                    <p:animEffect transition="in" filter="fade">
                                      <p:cBhvr>
                                        <p:cTn id="122" dur="300"/>
                                        <p:tgtEl>
                                          <p:spTgt spid="87"/>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78"/>
                                        </p:tgtEl>
                                        <p:attrNameLst>
                                          <p:attrName>style.visibility</p:attrName>
                                        </p:attrNameLst>
                                      </p:cBhvr>
                                      <p:to>
                                        <p:strVal val="visible"/>
                                      </p:to>
                                    </p:set>
                                    <p:animEffect transition="in" filter="wipe(down)">
                                      <p:cBhvr>
                                        <p:cTn id="126" dur="500"/>
                                        <p:tgtEl>
                                          <p:spTgt spid="78"/>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93"/>
                                        </p:tgtEl>
                                        <p:attrNameLst>
                                          <p:attrName>style.visibility</p:attrName>
                                        </p:attrNameLst>
                                      </p:cBhvr>
                                      <p:to>
                                        <p:strVal val="visible"/>
                                      </p:to>
                                    </p:set>
                                    <p:anim calcmode="lin" valueType="num">
                                      <p:cBhvr>
                                        <p:cTn id="130" dur="300" fill="hold"/>
                                        <p:tgtEl>
                                          <p:spTgt spid="93"/>
                                        </p:tgtEl>
                                        <p:attrNameLst>
                                          <p:attrName>ppt_w</p:attrName>
                                        </p:attrNameLst>
                                      </p:cBhvr>
                                      <p:tavLst>
                                        <p:tav tm="0">
                                          <p:val>
                                            <p:fltVal val="0"/>
                                          </p:val>
                                        </p:tav>
                                        <p:tav tm="100000">
                                          <p:val>
                                            <p:strVal val="#ppt_w"/>
                                          </p:val>
                                        </p:tav>
                                      </p:tavLst>
                                    </p:anim>
                                    <p:anim calcmode="lin" valueType="num">
                                      <p:cBhvr>
                                        <p:cTn id="131" dur="300" fill="hold"/>
                                        <p:tgtEl>
                                          <p:spTgt spid="93"/>
                                        </p:tgtEl>
                                        <p:attrNameLst>
                                          <p:attrName>ppt_h</p:attrName>
                                        </p:attrNameLst>
                                      </p:cBhvr>
                                      <p:tavLst>
                                        <p:tav tm="0">
                                          <p:val>
                                            <p:fltVal val="0"/>
                                          </p:val>
                                        </p:tav>
                                        <p:tav tm="100000">
                                          <p:val>
                                            <p:strVal val="#ppt_h"/>
                                          </p:val>
                                        </p:tav>
                                      </p:tavLst>
                                    </p:anim>
                                    <p:animEffect transition="in" filter="fade">
                                      <p:cBhvr>
                                        <p:cTn id="132" dur="300"/>
                                        <p:tgtEl>
                                          <p:spTgt spid="93"/>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54"/>
                                        </p:tgtEl>
                                        <p:attrNameLst>
                                          <p:attrName>style.visibility</p:attrName>
                                        </p:attrNameLst>
                                      </p:cBhvr>
                                      <p:to>
                                        <p:strVal val="visible"/>
                                      </p:to>
                                    </p:set>
                                    <p:anim calcmode="lin" valueType="num">
                                      <p:cBhvr additive="base">
                                        <p:cTn id="136" dur="200" fill="hold"/>
                                        <p:tgtEl>
                                          <p:spTgt spid="54"/>
                                        </p:tgtEl>
                                        <p:attrNameLst>
                                          <p:attrName>ppt_x</p:attrName>
                                        </p:attrNameLst>
                                      </p:cBhvr>
                                      <p:tavLst>
                                        <p:tav tm="0">
                                          <p:val>
                                            <p:strVal val="0-#ppt_w/2"/>
                                          </p:val>
                                        </p:tav>
                                        <p:tav tm="100000">
                                          <p:val>
                                            <p:strVal val="#ppt_x"/>
                                          </p:val>
                                        </p:tav>
                                      </p:tavLst>
                                    </p:anim>
                                    <p:anim calcmode="lin" valueType="num">
                                      <p:cBhvr additive="base">
                                        <p:cTn id="137" dur="200" fill="hold"/>
                                        <p:tgtEl>
                                          <p:spTgt spid="54"/>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79"/>
                                        </p:tgtEl>
                                        <p:attrNameLst>
                                          <p:attrName>style.visibility</p:attrName>
                                        </p:attrNameLst>
                                      </p:cBhvr>
                                      <p:to>
                                        <p:strVal val="visible"/>
                                      </p:to>
                                    </p:set>
                                    <p:animEffect transition="in" filter="wipe(down)">
                                      <p:cBhvr>
                                        <p:cTn id="141" dur="300"/>
                                        <p:tgtEl>
                                          <p:spTgt spid="79"/>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89"/>
                                        </p:tgtEl>
                                        <p:attrNameLst>
                                          <p:attrName>style.visibility</p:attrName>
                                        </p:attrNameLst>
                                      </p:cBhvr>
                                      <p:to>
                                        <p:strVal val="visible"/>
                                      </p:to>
                                    </p:set>
                                    <p:anim calcmode="lin" valueType="num">
                                      <p:cBhvr>
                                        <p:cTn id="145" dur="300" fill="hold"/>
                                        <p:tgtEl>
                                          <p:spTgt spid="89"/>
                                        </p:tgtEl>
                                        <p:attrNameLst>
                                          <p:attrName>ppt_w</p:attrName>
                                        </p:attrNameLst>
                                      </p:cBhvr>
                                      <p:tavLst>
                                        <p:tav tm="0">
                                          <p:val>
                                            <p:fltVal val="0"/>
                                          </p:val>
                                        </p:tav>
                                        <p:tav tm="100000">
                                          <p:val>
                                            <p:strVal val="#ppt_w"/>
                                          </p:val>
                                        </p:tav>
                                      </p:tavLst>
                                    </p:anim>
                                    <p:anim calcmode="lin" valueType="num">
                                      <p:cBhvr>
                                        <p:cTn id="146" dur="300" fill="hold"/>
                                        <p:tgtEl>
                                          <p:spTgt spid="89"/>
                                        </p:tgtEl>
                                        <p:attrNameLst>
                                          <p:attrName>ppt_h</p:attrName>
                                        </p:attrNameLst>
                                      </p:cBhvr>
                                      <p:tavLst>
                                        <p:tav tm="0">
                                          <p:val>
                                            <p:fltVal val="0"/>
                                          </p:val>
                                        </p:tav>
                                        <p:tav tm="100000">
                                          <p:val>
                                            <p:strVal val="#ppt_h"/>
                                          </p:val>
                                        </p:tav>
                                      </p:tavLst>
                                    </p:anim>
                                    <p:animEffect transition="in" filter="fade">
                                      <p:cBhvr>
                                        <p:cTn id="147" dur="300"/>
                                        <p:tgtEl>
                                          <p:spTgt spid="89"/>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80"/>
                                        </p:tgtEl>
                                        <p:attrNameLst>
                                          <p:attrName>style.visibility</p:attrName>
                                        </p:attrNameLst>
                                      </p:cBhvr>
                                      <p:to>
                                        <p:strVal val="visible"/>
                                      </p:to>
                                    </p:set>
                                    <p:animEffect transition="in" filter="wipe(down)">
                                      <p:cBhvr>
                                        <p:cTn id="151" dur="500"/>
                                        <p:tgtEl>
                                          <p:spTgt spid="80"/>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300" fill="hold"/>
                                        <p:tgtEl>
                                          <p:spTgt spid="94"/>
                                        </p:tgtEl>
                                        <p:attrNameLst>
                                          <p:attrName>ppt_w</p:attrName>
                                        </p:attrNameLst>
                                      </p:cBhvr>
                                      <p:tavLst>
                                        <p:tav tm="0">
                                          <p:val>
                                            <p:fltVal val="0"/>
                                          </p:val>
                                        </p:tav>
                                        <p:tav tm="100000">
                                          <p:val>
                                            <p:strVal val="#ppt_w"/>
                                          </p:val>
                                        </p:tav>
                                      </p:tavLst>
                                    </p:anim>
                                    <p:anim calcmode="lin" valueType="num">
                                      <p:cBhvr>
                                        <p:cTn id="156" dur="300" fill="hold"/>
                                        <p:tgtEl>
                                          <p:spTgt spid="94"/>
                                        </p:tgtEl>
                                        <p:attrNameLst>
                                          <p:attrName>ppt_h</p:attrName>
                                        </p:attrNameLst>
                                      </p:cBhvr>
                                      <p:tavLst>
                                        <p:tav tm="0">
                                          <p:val>
                                            <p:fltVal val="0"/>
                                          </p:val>
                                        </p:tav>
                                        <p:tav tm="100000">
                                          <p:val>
                                            <p:strVal val="#ppt_h"/>
                                          </p:val>
                                        </p:tav>
                                      </p:tavLst>
                                    </p:anim>
                                    <p:animEffect transition="in" filter="fade">
                                      <p:cBhvr>
                                        <p:cTn id="157" dur="300"/>
                                        <p:tgtEl>
                                          <p:spTgt spid="94"/>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82"/>
                                        </p:tgtEl>
                                        <p:attrNameLst>
                                          <p:attrName>style.visibility</p:attrName>
                                        </p:attrNameLst>
                                      </p:cBhvr>
                                      <p:to>
                                        <p:strVal val="visible"/>
                                      </p:to>
                                    </p:set>
                                    <p:anim calcmode="lin" valueType="num">
                                      <p:cBhvr additive="base">
                                        <p:cTn id="161" dur="300" fill="hold"/>
                                        <p:tgtEl>
                                          <p:spTgt spid="82"/>
                                        </p:tgtEl>
                                        <p:attrNameLst>
                                          <p:attrName>ppt_x</p:attrName>
                                        </p:attrNameLst>
                                      </p:cBhvr>
                                      <p:tavLst>
                                        <p:tav tm="0">
                                          <p:val>
                                            <p:strVal val="1+#ppt_w/2"/>
                                          </p:val>
                                        </p:tav>
                                        <p:tav tm="100000">
                                          <p:val>
                                            <p:strVal val="#ppt_x"/>
                                          </p:val>
                                        </p:tav>
                                      </p:tavLst>
                                    </p:anim>
                                    <p:anim calcmode="lin" valueType="num">
                                      <p:cBhvr additive="base">
                                        <p:cTn id="162" dur="300" fill="hold"/>
                                        <p:tgtEl>
                                          <p:spTgt spid="82"/>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81"/>
                                        </p:tgtEl>
                                        <p:attrNameLst>
                                          <p:attrName>style.visibility</p:attrName>
                                        </p:attrNameLst>
                                      </p:cBhvr>
                                      <p:to>
                                        <p:strVal val="visible"/>
                                      </p:to>
                                    </p:set>
                                    <p:anim calcmode="lin" valueType="num">
                                      <p:cBhvr additive="base">
                                        <p:cTn id="166" dur="300" fill="hold"/>
                                        <p:tgtEl>
                                          <p:spTgt spid="81"/>
                                        </p:tgtEl>
                                        <p:attrNameLst>
                                          <p:attrName>ppt_x</p:attrName>
                                        </p:attrNameLst>
                                      </p:cBhvr>
                                      <p:tavLst>
                                        <p:tav tm="0">
                                          <p:val>
                                            <p:strVal val="1+#ppt_w/2"/>
                                          </p:val>
                                        </p:tav>
                                        <p:tav tm="100000">
                                          <p:val>
                                            <p:strVal val="#ppt_x"/>
                                          </p:val>
                                        </p:tav>
                                      </p:tavLst>
                                    </p:anim>
                                    <p:anim calcmode="lin" valueType="num">
                                      <p:cBhvr additive="base">
                                        <p:cTn id="167" dur="300" fill="hold"/>
                                        <p:tgtEl>
                                          <p:spTgt spid="81"/>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84"/>
                                        </p:tgtEl>
                                        <p:attrNameLst>
                                          <p:attrName>style.visibility</p:attrName>
                                        </p:attrNameLst>
                                      </p:cBhvr>
                                      <p:to>
                                        <p:strVal val="visible"/>
                                      </p:to>
                                    </p:set>
                                    <p:animEffect transition="in" filter="wipe(left)">
                                      <p:cBhvr>
                                        <p:cTn id="171" dur="500"/>
                                        <p:tgtEl>
                                          <p:spTgt spid="84"/>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83"/>
                                        </p:tgtEl>
                                        <p:attrNameLst>
                                          <p:attrName>style.visibility</p:attrName>
                                        </p:attrNameLst>
                                      </p:cBhvr>
                                      <p:to>
                                        <p:strVal val="visible"/>
                                      </p:to>
                                    </p:set>
                                    <p:animEffect transition="in" filter="wipe(left)">
                                      <p:cBhvr>
                                        <p:cTn id="175" dur="500"/>
                                        <p:tgtEl>
                                          <p:spTgt spid="83"/>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85"/>
                                        </p:tgtEl>
                                        <p:attrNameLst>
                                          <p:attrName>style.visibility</p:attrName>
                                        </p:attrNameLst>
                                      </p:cBhvr>
                                      <p:to>
                                        <p:strVal val="visible"/>
                                      </p:to>
                                    </p:set>
                                    <p:animEffect transition="in" filter="wipe(left)">
                                      <p:cBhvr>
                                        <p:cTn id="179" dur="500"/>
                                        <p:tgtEl>
                                          <p:spTgt spid="85"/>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95"/>
                                        </p:tgtEl>
                                        <p:attrNameLst>
                                          <p:attrName>style.visibility</p:attrName>
                                        </p:attrNameLst>
                                      </p:cBhvr>
                                      <p:to>
                                        <p:strVal val="visible"/>
                                      </p:to>
                                    </p:set>
                                    <p:animEffect transition="in" filter="wipe(down)">
                                      <p:cBhvr>
                                        <p:cTn id="183" dur="500"/>
                                        <p:tgtEl>
                                          <p:spTgt spid="95"/>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86"/>
                                        </p:tgtEl>
                                        <p:attrNameLst>
                                          <p:attrName>style.visibility</p:attrName>
                                        </p:attrNameLst>
                                      </p:cBhvr>
                                      <p:to>
                                        <p:strVal val="visible"/>
                                      </p:to>
                                    </p:set>
                                    <p:animEffect transition="in" filter="wipe(left)">
                                      <p:cBhvr>
                                        <p:cTn id="187" dur="500"/>
                                        <p:tgtEl>
                                          <p:spTgt spid="86"/>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96"/>
                                        </p:tgtEl>
                                        <p:attrNameLst>
                                          <p:attrName>style.visibility</p:attrName>
                                        </p:attrNameLst>
                                      </p:cBhvr>
                                      <p:to>
                                        <p:strVal val="visible"/>
                                      </p:to>
                                    </p:set>
                                    <p:animEffect transition="in" filter="wipe(down)">
                                      <p:cBhvr>
                                        <p:cTn id="191"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P spid="58" grpId="0"/>
      <p:bldP spid="59" grpId="0"/>
      <p:bldP spid="60" grpId="0"/>
      <p:bldP spid="71" grpId="0"/>
      <p:bldP spid="72" grpId="0"/>
      <p:bldP spid="73" grpId="0" animBg="1"/>
      <p:bldP spid="74" grpId="0" animBg="1"/>
      <p:bldP spid="75" grpId="0" animBg="1"/>
      <p:bldP spid="76" grpId="0" animBg="1"/>
      <p:bldP spid="77" grpId="0" animBg="1"/>
      <p:bldP spid="78" grpId="0" animBg="1"/>
      <p:bldP spid="79" grpId="0" animBg="1"/>
      <p:bldP spid="80" grpId="0" animBg="1"/>
      <p:bldP spid="81" grpId="0"/>
      <p:bldP spid="82" grpId="0"/>
      <p:bldP spid="83" grpId="0"/>
      <p:bldP spid="84" grpId="0"/>
      <p:bldP spid="85" grpId="0"/>
      <p:bldP spid="86" grpId="0"/>
      <p:bldP spid="87" grpId="0"/>
      <p:bldP spid="88" grpId="0"/>
      <p:bldP spid="89" grpId="0"/>
      <p:bldP spid="90" grpId="0"/>
      <p:bldP spid="91" grpId="0"/>
      <p:bldP spid="92" grpId="0"/>
      <p:bldP spid="93" grpId="0"/>
      <p:bldP spid="94" grpId="0"/>
      <p:bldP spid="95" grpId="0" animBg="1"/>
      <p:bldP spid="96" grpId="0" animBg="1"/>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6" name="Straight Arrow Connector 25"/>
          <p:cNvCxnSpPr/>
          <p:nvPr/>
        </p:nvCxnSpPr>
        <p:spPr bwMode="auto">
          <a:xfrm>
            <a:off x="4912672" y="2355071"/>
            <a:ext cx="1766888" cy="0"/>
          </a:xfrm>
          <a:prstGeom prst="straightConnector1">
            <a:avLst/>
          </a:prstGeom>
          <a:noFill/>
          <a:ln w="19050" cap="flat" cmpd="sng" algn="ctr">
            <a:solidFill>
              <a:sysClr val="windowText" lastClr="000000">
                <a:lumMod val="75000"/>
                <a:lumOff val="25000"/>
              </a:sysClr>
            </a:solidFill>
            <a:prstDash val="solid"/>
            <a:tailEnd type="none"/>
          </a:ln>
          <a:effectLst/>
        </p:spPr>
      </p:cxnSp>
      <p:grpSp>
        <p:nvGrpSpPr>
          <p:cNvPr id="127" name="组合 126"/>
          <p:cNvGrpSpPr>
            <a:grpSpLocks/>
          </p:cNvGrpSpPr>
          <p:nvPr/>
        </p:nvGrpSpPr>
        <p:grpSpPr bwMode="auto">
          <a:xfrm>
            <a:off x="5461335" y="4330177"/>
            <a:ext cx="1127107" cy="607317"/>
            <a:chOff x="7906533" y="4840050"/>
            <a:chExt cx="1125966" cy="606826"/>
          </a:xfrm>
        </p:grpSpPr>
        <p:cxnSp>
          <p:nvCxnSpPr>
            <p:cNvPr id="185" name="Straight Arrow Connector 42"/>
            <p:cNvCxnSpPr/>
            <p:nvPr/>
          </p:nvCxnSpPr>
          <p:spPr>
            <a:xfrm>
              <a:off x="8636025" y="5446875"/>
              <a:ext cx="396474" cy="0"/>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186" name="Straight Connector 45"/>
            <p:cNvCxnSpPr/>
            <p:nvPr/>
          </p:nvCxnSpPr>
          <p:spPr>
            <a:xfrm flipH="1" flipV="1">
              <a:off x="7906533" y="4840050"/>
              <a:ext cx="729493" cy="606826"/>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128" name="组合 127"/>
          <p:cNvGrpSpPr>
            <a:grpSpLocks/>
          </p:cNvGrpSpPr>
          <p:nvPr/>
        </p:nvGrpSpPr>
        <p:grpSpPr bwMode="auto">
          <a:xfrm>
            <a:off x="5548468" y="3190833"/>
            <a:ext cx="1129509" cy="558411"/>
            <a:chOff x="7902901" y="3124000"/>
            <a:chExt cx="1129418" cy="558855"/>
          </a:xfrm>
        </p:grpSpPr>
        <p:cxnSp>
          <p:nvCxnSpPr>
            <p:cNvPr id="183" name="Straight Arrow Connector 38"/>
            <p:cNvCxnSpPr/>
            <p:nvPr/>
          </p:nvCxnSpPr>
          <p:spPr>
            <a:xfrm>
              <a:off x="8460865" y="3124000"/>
              <a:ext cx="571454" cy="558855"/>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184" name="Straight Connector 41"/>
            <p:cNvCxnSpPr/>
            <p:nvPr/>
          </p:nvCxnSpPr>
          <p:spPr>
            <a:xfrm flipH="1" flipV="1">
              <a:off x="7902901" y="3124000"/>
              <a:ext cx="557964" cy="2"/>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129" name="组合 128"/>
          <p:cNvGrpSpPr>
            <a:grpSpLocks/>
          </p:cNvGrpSpPr>
          <p:nvPr/>
        </p:nvGrpSpPr>
        <p:grpSpPr bwMode="auto">
          <a:xfrm>
            <a:off x="2448036" y="2400842"/>
            <a:ext cx="1300163" cy="271463"/>
            <a:chOff x="3181205" y="2010025"/>
            <a:chExt cx="1299921" cy="271166"/>
          </a:xfrm>
        </p:grpSpPr>
        <p:cxnSp>
          <p:nvCxnSpPr>
            <p:cNvPr id="181" name="Straight Arrow Connector 70"/>
            <p:cNvCxnSpPr/>
            <p:nvPr/>
          </p:nvCxnSpPr>
          <p:spPr>
            <a:xfrm flipH="1">
              <a:off x="3181205" y="2010025"/>
              <a:ext cx="780905" cy="0"/>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182" name="Straight Connector 72"/>
            <p:cNvCxnSpPr/>
            <p:nvPr/>
          </p:nvCxnSpPr>
          <p:spPr>
            <a:xfrm>
              <a:off x="3962110" y="2010025"/>
              <a:ext cx="519016" cy="271166"/>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130" name="组合 129"/>
          <p:cNvGrpSpPr>
            <a:grpSpLocks/>
          </p:cNvGrpSpPr>
          <p:nvPr/>
        </p:nvGrpSpPr>
        <p:grpSpPr bwMode="auto">
          <a:xfrm>
            <a:off x="2528500" y="4230803"/>
            <a:ext cx="960141" cy="833683"/>
            <a:chOff x="3243437" y="4210024"/>
            <a:chExt cx="960324" cy="834506"/>
          </a:xfrm>
        </p:grpSpPr>
        <p:cxnSp>
          <p:nvCxnSpPr>
            <p:cNvPr id="179" name="Straight Arrow Connector 57"/>
            <p:cNvCxnSpPr/>
            <p:nvPr/>
          </p:nvCxnSpPr>
          <p:spPr>
            <a:xfrm flipH="1">
              <a:off x="3243437" y="5044530"/>
              <a:ext cx="564561" cy="0"/>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180" name="Straight Connector 60"/>
            <p:cNvCxnSpPr/>
            <p:nvPr/>
          </p:nvCxnSpPr>
          <p:spPr>
            <a:xfrm flipH="1">
              <a:off x="3816345" y="4210024"/>
              <a:ext cx="387416" cy="834506"/>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131" name="组合 130"/>
          <p:cNvGrpSpPr>
            <a:grpSpLocks/>
          </p:cNvGrpSpPr>
          <p:nvPr/>
        </p:nvGrpSpPr>
        <p:grpSpPr bwMode="auto">
          <a:xfrm>
            <a:off x="2564739" y="3732878"/>
            <a:ext cx="1871862" cy="325928"/>
            <a:chOff x="3279710" y="3713495"/>
            <a:chExt cx="1872464" cy="325928"/>
          </a:xfrm>
        </p:grpSpPr>
        <p:cxnSp>
          <p:nvCxnSpPr>
            <p:cNvPr id="177" name="Straight Arrow Connector 62"/>
            <p:cNvCxnSpPr/>
            <p:nvPr/>
          </p:nvCxnSpPr>
          <p:spPr>
            <a:xfrm flipH="1">
              <a:off x="3279710" y="3713495"/>
              <a:ext cx="1412285" cy="4452"/>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178" name="Straight Connector 64"/>
            <p:cNvCxnSpPr/>
            <p:nvPr/>
          </p:nvCxnSpPr>
          <p:spPr>
            <a:xfrm flipH="1" flipV="1">
              <a:off x="4690107" y="3717947"/>
              <a:ext cx="462067" cy="321476"/>
            </a:xfrm>
            <a:prstGeom prst="line">
              <a:avLst/>
            </a:prstGeom>
            <a:noFill/>
            <a:ln w="19050" cap="flat" cmpd="sng" algn="ctr">
              <a:solidFill>
                <a:sysClr val="windowText" lastClr="000000">
                  <a:lumMod val="75000"/>
                  <a:lumOff val="25000"/>
                </a:sysClr>
              </a:solidFill>
              <a:prstDash val="solid"/>
              <a:tailEnd type="none"/>
            </a:ln>
            <a:effectLst/>
          </p:spPr>
        </p:cxnSp>
      </p:grpSp>
      <p:sp>
        <p:nvSpPr>
          <p:cNvPr id="132" name="TextBox 59"/>
          <p:cNvSpPr txBox="1">
            <a:spLocks noChangeArrowheads="1"/>
          </p:cNvSpPr>
          <p:nvPr/>
        </p:nvSpPr>
        <p:spPr bwMode="auto">
          <a:xfrm flipH="1">
            <a:off x="497936" y="2244502"/>
            <a:ext cx="17863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核心产品一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3" name="矩形 17"/>
          <p:cNvSpPr>
            <a:spLocks noChangeArrowheads="1"/>
          </p:cNvSpPr>
          <p:nvPr/>
        </p:nvSpPr>
        <p:spPr bwMode="auto">
          <a:xfrm>
            <a:off x="467544" y="2594050"/>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4" name="TextBox 59"/>
          <p:cNvSpPr txBox="1">
            <a:spLocks noChangeArrowheads="1"/>
          </p:cNvSpPr>
          <p:nvPr/>
        </p:nvSpPr>
        <p:spPr bwMode="auto">
          <a:xfrm flipH="1">
            <a:off x="497936" y="3568983"/>
            <a:ext cx="1822450"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5" name="矩形 17"/>
          <p:cNvSpPr>
            <a:spLocks noChangeArrowheads="1"/>
          </p:cNvSpPr>
          <p:nvPr/>
        </p:nvSpPr>
        <p:spPr bwMode="auto">
          <a:xfrm>
            <a:off x="474419" y="3879462"/>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6" name="TextBox 59"/>
          <p:cNvSpPr txBox="1">
            <a:spLocks noChangeArrowheads="1"/>
          </p:cNvSpPr>
          <p:nvPr/>
        </p:nvSpPr>
        <p:spPr bwMode="auto">
          <a:xfrm flipH="1">
            <a:off x="497936" y="4925055"/>
            <a:ext cx="17920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7" name="矩形 17"/>
          <p:cNvSpPr>
            <a:spLocks noChangeArrowheads="1"/>
          </p:cNvSpPr>
          <p:nvPr/>
        </p:nvSpPr>
        <p:spPr bwMode="auto">
          <a:xfrm>
            <a:off x="497936" y="5251950"/>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在此录入上述图表的描述说明，在此录入图表的描述说明。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8" name="TextBox 59"/>
          <p:cNvSpPr txBox="1">
            <a:spLocks noChangeArrowheads="1"/>
          </p:cNvSpPr>
          <p:nvPr/>
        </p:nvSpPr>
        <p:spPr bwMode="auto">
          <a:xfrm flipH="1">
            <a:off x="6913327" y="2162918"/>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a:t>
            </a: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9" name="矩形 17"/>
          <p:cNvSpPr>
            <a:spLocks noChangeArrowheads="1"/>
          </p:cNvSpPr>
          <p:nvPr/>
        </p:nvSpPr>
        <p:spPr bwMode="auto">
          <a:xfrm>
            <a:off x="6913328" y="2512220"/>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0" name="TextBox 59"/>
          <p:cNvSpPr txBox="1">
            <a:spLocks noChangeArrowheads="1"/>
          </p:cNvSpPr>
          <p:nvPr/>
        </p:nvSpPr>
        <p:spPr bwMode="auto">
          <a:xfrm flipH="1">
            <a:off x="6913326" y="3582386"/>
            <a:ext cx="1599747"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1" name="矩形 17"/>
          <p:cNvSpPr>
            <a:spLocks noChangeArrowheads="1"/>
          </p:cNvSpPr>
          <p:nvPr/>
        </p:nvSpPr>
        <p:spPr bwMode="auto">
          <a:xfrm>
            <a:off x="6913328" y="3904300"/>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2" name="TextBox 59"/>
          <p:cNvSpPr txBox="1">
            <a:spLocks noChangeArrowheads="1"/>
          </p:cNvSpPr>
          <p:nvPr/>
        </p:nvSpPr>
        <p:spPr bwMode="auto">
          <a:xfrm flipH="1">
            <a:off x="6913327" y="4779193"/>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3" name="矩形 17"/>
          <p:cNvSpPr>
            <a:spLocks noChangeArrowheads="1"/>
          </p:cNvSpPr>
          <p:nvPr/>
        </p:nvSpPr>
        <p:spPr bwMode="auto">
          <a:xfrm>
            <a:off x="6913328" y="5117241"/>
            <a:ext cx="1822450" cy="464735"/>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4" name="Freeform 6"/>
          <p:cNvSpPr>
            <a:spLocks noEditPoints="1"/>
          </p:cNvSpPr>
          <p:nvPr/>
        </p:nvSpPr>
        <p:spPr bwMode="auto">
          <a:xfrm>
            <a:off x="3821328" y="4568712"/>
            <a:ext cx="1487760" cy="1585771"/>
          </a:xfrm>
          <a:custGeom>
            <a:avLst/>
            <a:gdLst>
              <a:gd name="T0" fmla="*/ 1459818 w 957"/>
              <a:gd name="T1" fmla="*/ 614910 h 1020"/>
              <a:gd name="T2" fmla="*/ 1485360 w 957"/>
              <a:gd name="T3" fmla="*/ 840835 h 1020"/>
              <a:gd name="T4" fmla="*/ 1383192 w 957"/>
              <a:gd name="T5" fmla="*/ 1007823 h 1020"/>
              <a:gd name="T6" fmla="*/ 1422488 w 957"/>
              <a:gd name="T7" fmla="*/ 669918 h 1020"/>
              <a:gd name="T8" fmla="*/ 1383192 w 957"/>
              <a:gd name="T9" fmla="*/ 298614 h 1020"/>
              <a:gd name="T10" fmla="*/ 1872418 w 957"/>
              <a:gd name="T11" fmla="*/ 1817225 h 1020"/>
              <a:gd name="T12" fmla="*/ 1383192 w 957"/>
              <a:gd name="T13" fmla="*/ 2003859 h 1020"/>
              <a:gd name="T14" fmla="*/ 939156 w 957"/>
              <a:gd name="T15" fmla="*/ 31433 h 1020"/>
              <a:gd name="T16" fmla="*/ 1383192 w 957"/>
              <a:gd name="T17" fmla="*/ 605087 h 1020"/>
              <a:gd name="T18" fmla="*/ 1334073 w 957"/>
              <a:gd name="T19" fmla="*/ 970496 h 1020"/>
              <a:gd name="T20" fmla="*/ 1383192 w 957"/>
              <a:gd name="T21" fmla="*/ 1007823 h 1020"/>
              <a:gd name="T22" fmla="*/ 1306567 w 957"/>
              <a:gd name="T23" fmla="*/ 1111946 h 1020"/>
              <a:gd name="T24" fmla="*/ 1343897 w 957"/>
              <a:gd name="T25" fmla="*/ 1420383 h 1020"/>
              <a:gd name="T26" fmla="*/ 1383192 w 957"/>
              <a:gd name="T27" fmla="*/ 2003859 h 1020"/>
              <a:gd name="T28" fmla="*/ 939156 w 957"/>
              <a:gd name="T29" fmla="*/ 1933135 h 1020"/>
              <a:gd name="T30" fmla="*/ 968628 w 957"/>
              <a:gd name="T31" fmla="*/ 1903666 h 1020"/>
              <a:gd name="T32" fmla="*/ 939156 w 957"/>
              <a:gd name="T33" fmla="*/ 1876162 h 1020"/>
              <a:gd name="T34" fmla="*/ 943086 w 957"/>
              <a:gd name="T35" fmla="*/ 1856516 h 1020"/>
              <a:gd name="T36" fmla="*/ 943086 w 957"/>
              <a:gd name="T37" fmla="*/ 1799544 h 1020"/>
              <a:gd name="T38" fmla="*/ 939156 w 957"/>
              <a:gd name="T39" fmla="*/ 1770076 h 1020"/>
              <a:gd name="T40" fmla="*/ 1157245 w 957"/>
              <a:gd name="T41" fmla="*/ 1302509 h 1020"/>
              <a:gd name="T42" fmla="*/ 941121 w 957"/>
              <a:gd name="T43" fmla="*/ 1392879 h 1020"/>
              <a:gd name="T44" fmla="*/ 939156 w 957"/>
              <a:gd name="T45" fmla="*/ 1204280 h 1020"/>
              <a:gd name="T46" fmla="*/ 1019712 w 957"/>
              <a:gd name="T47" fmla="*/ 1233749 h 1020"/>
              <a:gd name="T48" fmla="*/ 939156 w 957"/>
              <a:gd name="T49" fmla="*/ 1005859 h 1020"/>
              <a:gd name="T50" fmla="*/ 1153315 w 957"/>
              <a:gd name="T51" fmla="*/ 986213 h 1020"/>
              <a:gd name="T52" fmla="*/ 1304602 w 957"/>
              <a:gd name="T53" fmla="*/ 626697 h 1020"/>
              <a:gd name="T54" fmla="*/ 939156 w 957"/>
              <a:gd name="T55" fmla="*/ 31433 h 1020"/>
              <a:gd name="T56" fmla="*/ 776081 w 957"/>
              <a:gd name="T57" fmla="*/ 68760 h 1020"/>
              <a:gd name="T58" fmla="*/ 939156 w 957"/>
              <a:gd name="T59" fmla="*/ 31433 h 1020"/>
              <a:gd name="T60" fmla="*/ 835024 w 957"/>
              <a:gd name="T61" fmla="*/ 400772 h 1020"/>
              <a:gd name="T62" fmla="*/ 577640 w 957"/>
              <a:gd name="T63" fmla="*/ 557937 h 1020"/>
              <a:gd name="T64" fmla="*/ 711244 w 957"/>
              <a:gd name="T65" fmla="*/ 994071 h 1020"/>
              <a:gd name="T66" fmla="*/ 937191 w 957"/>
              <a:gd name="T67" fmla="*/ 939063 h 1020"/>
              <a:gd name="T68" fmla="*/ 939156 w 957"/>
              <a:gd name="T69" fmla="*/ 1005859 h 1020"/>
              <a:gd name="T70" fmla="*/ 860566 w 957"/>
              <a:gd name="T71" fmla="*/ 1233749 h 1020"/>
              <a:gd name="T72" fmla="*/ 939156 w 957"/>
              <a:gd name="T73" fmla="*/ 1392879 h 1020"/>
              <a:gd name="T74" fmla="*/ 726962 w 957"/>
              <a:gd name="T75" fmla="*/ 1306438 h 1020"/>
              <a:gd name="T76" fmla="*/ 939156 w 957"/>
              <a:gd name="T77" fmla="*/ 1770076 h 1020"/>
              <a:gd name="T78" fmla="*/ 939156 w 957"/>
              <a:gd name="T79" fmla="*/ 1799544 h 1020"/>
              <a:gd name="T80" fmla="*/ 939156 w 957"/>
              <a:gd name="T81" fmla="*/ 1856516 h 1020"/>
              <a:gd name="T82" fmla="*/ 915579 w 957"/>
              <a:gd name="T83" fmla="*/ 1903666 h 1020"/>
              <a:gd name="T84" fmla="*/ 939156 w 957"/>
              <a:gd name="T85" fmla="*/ 2003859 h 1020"/>
              <a:gd name="T86" fmla="*/ 497085 w 957"/>
              <a:gd name="T87" fmla="*/ 1434135 h 1020"/>
              <a:gd name="T88" fmla="*/ 671949 w 957"/>
              <a:gd name="T89" fmla="*/ 1257323 h 1020"/>
              <a:gd name="T90" fmla="*/ 520662 w 957"/>
              <a:gd name="T91" fmla="*/ 1019611 h 1020"/>
              <a:gd name="T92" fmla="*/ 497085 w 957"/>
              <a:gd name="T93" fmla="*/ 937099 h 1020"/>
              <a:gd name="T94" fmla="*/ 542274 w 957"/>
              <a:gd name="T95" fmla="*/ 669918 h 1020"/>
              <a:gd name="T96" fmla="*/ 497085 w 957"/>
              <a:gd name="T97" fmla="*/ 280933 h 1020"/>
              <a:gd name="T98" fmla="*/ 420459 w 957"/>
              <a:gd name="T99" fmla="*/ 614910 h 1020"/>
              <a:gd name="T100" fmla="*/ 497085 w 957"/>
              <a:gd name="T101" fmla="*/ 609016 h 1020"/>
              <a:gd name="T102" fmla="*/ 497085 w 957"/>
              <a:gd name="T103" fmla="*/ 937099 h 1020"/>
              <a:gd name="T104" fmla="*/ 446001 w 957"/>
              <a:gd name="T105" fmla="*/ 962638 h 1020"/>
              <a:gd name="T106" fmla="*/ 390988 w 957"/>
              <a:gd name="T107" fmla="*/ 705280 h 1020"/>
              <a:gd name="T108" fmla="*/ 497085 w 957"/>
              <a:gd name="T109" fmla="*/ 2003859 h 1020"/>
              <a:gd name="T110" fmla="*/ 5894 w 957"/>
              <a:gd name="T111" fmla="*/ 1817225 h 1020"/>
              <a:gd name="T112" fmla="*/ 497085 w 957"/>
              <a:gd name="T113" fmla="*/ 2003859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C00002"/>
          </a:solidFill>
          <a:ln w="9525">
            <a:noFill/>
            <a:round/>
            <a:headEnd/>
            <a:tailEnd/>
          </a:ln>
        </p:spPr>
        <p:txBody>
          <a:bodyPr lIns="121920" tIns="60960" rIns="121920" bIns="6096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145" name="组合 144"/>
          <p:cNvGrpSpPr/>
          <p:nvPr/>
        </p:nvGrpSpPr>
        <p:grpSpPr>
          <a:xfrm>
            <a:off x="4048578" y="3670783"/>
            <a:ext cx="776045" cy="776045"/>
            <a:chOff x="304800" y="673100"/>
            <a:chExt cx="4000500" cy="4000500"/>
          </a:xfrm>
          <a:effectLst>
            <a:outerShdw blurRad="444500" dist="254000" dir="8100000" algn="tr" rotWithShape="0">
              <a:prstClr val="black">
                <a:alpha val="50000"/>
              </a:prstClr>
            </a:outerShdw>
          </a:effectLst>
        </p:grpSpPr>
        <p:sp>
          <p:nvSpPr>
            <p:cNvPr id="175" name="同心圆 1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76" name="椭圆 175"/>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46" name="组合 145"/>
          <p:cNvGrpSpPr/>
          <p:nvPr/>
        </p:nvGrpSpPr>
        <p:grpSpPr>
          <a:xfrm>
            <a:off x="5009057" y="2718637"/>
            <a:ext cx="904550" cy="904550"/>
            <a:chOff x="304800" y="673100"/>
            <a:chExt cx="4000500" cy="4000500"/>
          </a:xfrm>
          <a:effectLst>
            <a:outerShdw blurRad="444500" dist="254000" dir="8100000" algn="tr" rotWithShape="0">
              <a:prstClr val="black">
                <a:alpha val="50000"/>
              </a:prstClr>
            </a:outerShdw>
          </a:effectLst>
        </p:grpSpPr>
        <p:sp>
          <p:nvSpPr>
            <p:cNvPr id="173" name="同心圆 1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74" name="椭圆 173"/>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47" name="组合 146"/>
          <p:cNvGrpSpPr/>
          <p:nvPr/>
        </p:nvGrpSpPr>
        <p:grpSpPr>
          <a:xfrm>
            <a:off x="3622770" y="2461514"/>
            <a:ext cx="1121219" cy="1121219"/>
            <a:chOff x="304800" y="673100"/>
            <a:chExt cx="4000500" cy="4000500"/>
          </a:xfrm>
          <a:effectLst>
            <a:outerShdw blurRad="444500" dist="254000" dir="8100000" algn="tr" rotWithShape="0">
              <a:prstClr val="black">
                <a:alpha val="50000"/>
              </a:prstClr>
            </a:outerShdw>
          </a:effectLst>
        </p:grpSpPr>
        <p:sp>
          <p:nvSpPr>
            <p:cNvPr id="171" name="同心圆 1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72" name="椭圆 171"/>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48" name="组合 147"/>
          <p:cNvGrpSpPr/>
          <p:nvPr/>
        </p:nvGrpSpPr>
        <p:grpSpPr>
          <a:xfrm>
            <a:off x="4732484" y="2032273"/>
            <a:ext cx="654934" cy="654934"/>
            <a:chOff x="304800" y="673100"/>
            <a:chExt cx="4000500" cy="4000500"/>
          </a:xfrm>
          <a:effectLst>
            <a:outerShdw blurRad="444500" dist="254000" dir="8100000" algn="tr" rotWithShape="0">
              <a:prstClr val="black">
                <a:alpha val="50000"/>
              </a:prstClr>
            </a:outerShdw>
          </a:effectLst>
        </p:grpSpPr>
        <p:sp>
          <p:nvSpPr>
            <p:cNvPr id="169" name="同心圆 1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70" name="椭圆 169"/>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49" name="组合 148"/>
          <p:cNvGrpSpPr/>
          <p:nvPr/>
        </p:nvGrpSpPr>
        <p:grpSpPr>
          <a:xfrm>
            <a:off x="5022393" y="3911964"/>
            <a:ext cx="836431" cy="836431"/>
            <a:chOff x="304800" y="673100"/>
            <a:chExt cx="4000500" cy="4000500"/>
          </a:xfrm>
          <a:effectLst>
            <a:outerShdw blurRad="444500" dist="254000" dir="8100000" algn="tr" rotWithShape="0">
              <a:prstClr val="black">
                <a:alpha val="50000"/>
              </a:prstClr>
            </a:outerShdw>
          </a:effectLst>
        </p:grpSpPr>
        <p:sp>
          <p:nvSpPr>
            <p:cNvPr id="167" name="同心圆 1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68" name="椭圆 167"/>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50" name="组合 149"/>
          <p:cNvGrpSpPr/>
          <p:nvPr/>
        </p:nvGrpSpPr>
        <p:grpSpPr>
          <a:xfrm>
            <a:off x="3075116" y="3782217"/>
            <a:ext cx="817141" cy="817141"/>
            <a:chOff x="304800" y="673100"/>
            <a:chExt cx="4000500" cy="4000500"/>
          </a:xfrm>
          <a:effectLst>
            <a:outerShdw blurRad="444500" dist="254000" dir="8100000" algn="tr" rotWithShape="0">
              <a:prstClr val="black">
                <a:alpha val="50000"/>
              </a:prstClr>
            </a:outerShdw>
          </a:effectLst>
        </p:grpSpPr>
        <p:sp>
          <p:nvSpPr>
            <p:cNvPr id="165" name="同心圆 1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66" name="椭圆 165"/>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51" name="椭圆 150"/>
          <p:cNvSpPr/>
          <p:nvPr/>
        </p:nvSpPr>
        <p:spPr>
          <a:xfrm>
            <a:off x="3527201" y="3222693"/>
            <a:ext cx="449369" cy="449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2" name="椭圆 151"/>
          <p:cNvSpPr/>
          <p:nvPr/>
        </p:nvSpPr>
        <p:spPr>
          <a:xfrm>
            <a:off x="3310827" y="2767692"/>
            <a:ext cx="137599" cy="13759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3" name="椭圆 152"/>
          <p:cNvSpPr/>
          <p:nvPr/>
        </p:nvSpPr>
        <p:spPr>
          <a:xfrm>
            <a:off x="5737761" y="3688779"/>
            <a:ext cx="307718" cy="307718"/>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4" name="椭圆 153"/>
          <p:cNvSpPr/>
          <p:nvPr/>
        </p:nvSpPr>
        <p:spPr>
          <a:xfrm>
            <a:off x="4768423" y="3097508"/>
            <a:ext cx="269201" cy="269201"/>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5" name="椭圆 154"/>
          <p:cNvSpPr/>
          <p:nvPr/>
        </p:nvSpPr>
        <p:spPr>
          <a:xfrm>
            <a:off x="3629344" y="4662852"/>
            <a:ext cx="345339" cy="34533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6" name="椭圆 155"/>
          <p:cNvSpPr/>
          <p:nvPr/>
        </p:nvSpPr>
        <p:spPr>
          <a:xfrm>
            <a:off x="4696650" y="4108610"/>
            <a:ext cx="211067" cy="211067"/>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7" name="椭圆 156"/>
          <p:cNvSpPr/>
          <p:nvPr/>
        </p:nvSpPr>
        <p:spPr>
          <a:xfrm>
            <a:off x="5560746" y="2613951"/>
            <a:ext cx="245925" cy="245925"/>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8" name="椭圆 157"/>
          <p:cNvSpPr/>
          <p:nvPr/>
        </p:nvSpPr>
        <p:spPr>
          <a:xfrm>
            <a:off x="2375825" y="2282345"/>
            <a:ext cx="258866" cy="258866"/>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9" name="椭圆 158"/>
          <p:cNvSpPr/>
          <p:nvPr/>
        </p:nvSpPr>
        <p:spPr>
          <a:xfrm>
            <a:off x="2368844" y="3598872"/>
            <a:ext cx="258866" cy="258866"/>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60" name="椭圆 159"/>
          <p:cNvSpPr/>
          <p:nvPr/>
        </p:nvSpPr>
        <p:spPr>
          <a:xfrm>
            <a:off x="2367876" y="4935056"/>
            <a:ext cx="258866" cy="258866"/>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61" name="椭圆 160"/>
          <p:cNvSpPr/>
          <p:nvPr/>
        </p:nvSpPr>
        <p:spPr>
          <a:xfrm>
            <a:off x="6551558" y="2243747"/>
            <a:ext cx="258866" cy="258866"/>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62" name="椭圆 161"/>
          <p:cNvSpPr/>
          <p:nvPr/>
        </p:nvSpPr>
        <p:spPr>
          <a:xfrm>
            <a:off x="6561198" y="3603445"/>
            <a:ext cx="258866" cy="258866"/>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63" name="椭圆 162"/>
          <p:cNvSpPr/>
          <p:nvPr/>
        </p:nvSpPr>
        <p:spPr>
          <a:xfrm>
            <a:off x="6551558" y="4805620"/>
            <a:ext cx="258866" cy="258866"/>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64" name="椭圆 163"/>
          <p:cNvSpPr/>
          <p:nvPr/>
        </p:nvSpPr>
        <p:spPr>
          <a:xfrm>
            <a:off x="5009057" y="3484312"/>
            <a:ext cx="98421" cy="98421"/>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圆角矩形 24"/>
          <p:cNvSpPr/>
          <p:nvPr/>
        </p:nvSpPr>
        <p:spPr>
          <a:xfrm rot="5400000">
            <a:off x="2570636" y="3385869"/>
            <a:ext cx="2093533" cy="1161081"/>
          </a:xfrm>
          <a:prstGeom prst="roundRect">
            <a:avLst>
              <a:gd name="adj" fmla="val 50000"/>
            </a:avLst>
          </a:prstGeom>
          <a:solidFill>
            <a:srgbClr val="C00002"/>
          </a:soli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26" name="组合 25"/>
          <p:cNvGrpSpPr/>
          <p:nvPr/>
        </p:nvGrpSpPr>
        <p:grpSpPr>
          <a:xfrm>
            <a:off x="3184393" y="4057882"/>
            <a:ext cx="886646" cy="886646"/>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8" name="椭圆 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9" name="组合 28"/>
          <p:cNvGrpSpPr/>
          <p:nvPr/>
        </p:nvGrpSpPr>
        <p:grpSpPr>
          <a:xfrm>
            <a:off x="1558466" y="2347047"/>
            <a:ext cx="1161081" cy="2666129"/>
            <a:chOff x="4013612" y="985436"/>
            <a:chExt cx="1443428" cy="3314468"/>
          </a:xfrm>
        </p:grpSpPr>
        <p:sp>
          <p:nvSpPr>
            <p:cNvPr id="30" name="圆角矩形 29"/>
            <p:cNvSpPr/>
            <p:nvPr/>
          </p:nvSpPr>
          <p:spPr>
            <a:xfrm rot="5400000">
              <a:off x="3078092" y="1920956"/>
              <a:ext cx="3314468" cy="1443428"/>
            </a:xfrm>
            <a:prstGeom prst="roundRect">
              <a:avLst>
                <a:gd name="adj" fmla="val 50000"/>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1" name="圆角矩形 30"/>
            <p:cNvSpPr/>
            <p:nvPr/>
          </p:nvSpPr>
          <p:spPr>
            <a:xfrm rot="5400000">
              <a:off x="3109761" y="1976006"/>
              <a:ext cx="3251129" cy="1352701"/>
            </a:xfrm>
            <a:prstGeom prst="roundRect">
              <a:avLst>
                <a:gd name="adj" fmla="val 50000"/>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2" name="椭圆 31"/>
          <p:cNvSpPr/>
          <p:nvPr/>
        </p:nvSpPr>
        <p:spPr>
          <a:xfrm>
            <a:off x="1696948" y="4051215"/>
            <a:ext cx="899981" cy="899981"/>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3" name="圆角矩形 32"/>
          <p:cNvSpPr/>
          <p:nvPr/>
        </p:nvSpPr>
        <p:spPr>
          <a:xfrm rot="5400000">
            <a:off x="5286529" y="3144970"/>
            <a:ext cx="2575331" cy="1161081"/>
          </a:xfrm>
          <a:prstGeom prst="roundRect">
            <a:avLst>
              <a:gd name="adj" fmla="val 50000"/>
            </a:avLst>
          </a:prstGeom>
          <a:solidFill>
            <a:srgbClr val="C00002"/>
          </a:soli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34" name="组合 33"/>
          <p:cNvGrpSpPr/>
          <p:nvPr/>
        </p:nvGrpSpPr>
        <p:grpSpPr>
          <a:xfrm>
            <a:off x="6145946" y="4057882"/>
            <a:ext cx="886646" cy="886646"/>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7" name="组合 36"/>
          <p:cNvGrpSpPr/>
          <p:nvPr/>
        </p:nvGrpSpPr>
        <p:grpSpPr>
          <a:xfrm>
            <a:off x="4515258" y="2347047"/>
            <a:ext cx="1161081" cy="2666129"/>
            <a:chOff x="4013612" y="985436"/>
            <a:chExt cx="1443428" cy="3314468"/>
          </a:xfrm>
        </p:grpSpPr>
        <p:sp>
          <p:nvSpPr>
            <p:cNvPr id="38" name="圆角矩形 37"/>
            <p:cNvSpPr/>
            <p:nvPr/>
          </p:nvSpPr>
          <p:spPr>
            <a:xfrm rot="5400000">
              <a:off x="3078092" y="1920956"/>
              <a:ext cx="3314468" cy="1443428"/>
            </a:xfrm>
            <a:prstGeom prst="roundRect">
              <a:avLst>
                <a:gd name="adj" fmla="val 50000"/>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圆角矩形 38"/>
            <p:cNvSpPr/>
            <p:nvPr/>
          </p:nvSpPr>
          <p:spPr>
            <a:xfrm rot="5400000">
              <a:off x="3109761" y="1976006"/>
              <a:ext cx="3251129" cy="1352701"/>
            </a:xfrm>
            <a:prstGeom prst="roundRect">
              <a:avLst>
                <a:gd name="adj" fmla="val 50000"/>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0" name="椭圆 39"/>
          <p:cNvSpPr/>
          <p:nvPr/>
        </p:nvSpPr>
        <p:spPr>
          <a:xfrm>
            <a:off x="4658502" y="4051215"/>
            <a:ext cx="899981" cy="899981"/>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1" name="TextBox 123"/>
          <p:cNvSpPr txBox="1"/>
          <p:nvPr/>
        </p:nvSpPr>
        <p:spPr>
          <a:xfrm>
            <a:off x="4703573" y="275641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2" name="TextBox 124"/>
          <p:cNvSpPr txBox="1"/>
          <p:nvPr/>
        </p:nvSpPr>
        <p:spPr>
          <a:xfrm>
            <a:off x="1712519" y="275641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3" name="TextBox 127"/>
          <p:cNvSpPr txBox="1"/>
          <p:nvPr/>
        </p:nvSpPr>
        <p:spPr>
          <a:xfrm>
            <a:off x="3184393" y="3266060"/>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44" name="TextBox 128"/>
          <p:cNvSpPr txBox="1"/>
          <p:nvPr/>
        </p:nvSpPr>
        <p:spPr>
          <a:xfrm>
            <a:off x="6165297" y="275641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45" name="TextBox 131"/>
          <p:cNvSpPr txBox="1"/>
          <p:nvPr/>
        </p:nvSpPr>
        <p:spPr>
          <a:xfrm>
            <a:off x="1691680" y="1311117"/>
            <a:ext cx="1107996"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添加文字标题</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46" name="TextBox 132"/>
          <p:cNvSpPr txBox="1"/>
          <p:nvPr/>
        </p:nvSpPr>
        <p:spPr>
          <a:xfrm>
            <a:off x="1691680" y="1470434"/>
            <a:ext cx="2646878"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p:txBody>
      </p:sp>
      <p:cxnSp>
        <p:nvCxnSpPr>
          <p:cNvPr id="47" name="直接连接符 46"/>
          <p:cNvCxnSpPr/>
          <p:nvPr/>
        </p:nvCxnSpPr>
        <p:spPr>
          <a:xfrm flipV="1">
            <a:off x="1563059" y="1321107"/>
            <a:ext cx="0" cy="576518"/>
          </a:xfrm>
          <a:prstGeom prst="line">
            <a:avLst/>
          </a:prstGeom>
          <a:noFill/>
          <a:ln w="12700" cap="flat" cmpd="sng" algn="ctr">
            <a:solidFill>
              <a:sysClr val="windowText" lastClr="000000"/>
            </a:solidFill>
            <a:prstDash val="dash"/>
          </a:ln>
          <a:effectLst/>
        </p:spPr>
      </p:cxn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p:tgtEl>
                                              <p:spTgt spid="47"/>
                                            </p:tgtEl>
                                            <p:attrNameLst>
                                              <p:attrName>ppt_x</p:attrName>
                                            </p:attrNameLst>
                                          </p:cBhvr>
                                          <p:tavLst>
                                            <p:tav tm="0">
                                              <p:val>
                                                <p:strVal val="#ppt_x-#ppt_w*1.125000"/>
                                              </p:val>
                                            </p:tav>
                                            <p:tav tm="100000">
                                              <p:val>
                                                <p:strVal val="#ppt_x"/>
                                              </p:val>
                                            </p:tav>
                                          </p:tavLst>
                                        </p:anim>
                                        <p:animEffect transition="in" filter="wipe(right)">
                                          <p:cBhvr>
                                            <p:cTn id="8" dur="500"/>
                                            <p:tgtEl>
                                              <p:spTgt spid="47"/>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p:tgtEl>
                                              <p:spTgt spid="45"/>
                                            </p:tgtEl>
                                            <p:attrNameLst>
                                              <p:attrName>ppt_x</p:attrName>
                                            </p:attrNameLst>
                                          </p:cBhvr>
                                          <p:tavLst>
                                            <p:tav tm="0">
                                              <p:val>
                                                <p:strVal val="#ppt_x-#ppt_w*1.125000"/>
                                              </p:val>
                                            </p:tav>
                                            <p:tav tm="100000">
                                              <p:val>
                                                <p:strVal val="#ppt_x"/>
                                              </p:val>
                                            </p:tav>
                                          </p:tavLst>
                                        </p:anim>
                                        <p:animEffect transition="in" filter="wipe(right)">
                                          <p:cBhvr>
                                            <p:cTn id="12" dur="500"/>
                                            <p:tgtEl>
                                              <p:spTgt spid="45"/>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p:tgtEl>
                                              <p:spTgt spid="46"/>
                                            </p:tgtEl>
                                            <p:attrNameLst>
                                              <p:attrName>ppt_x</p:attrName>
                                            </p:attrNameLst>
                                          </p:cBhvr>
                                          <p:tavLst>
                                            <p:tav tm="0">
                                              <p:val>
                                                <p:strVal val="#ppt_x-#ppt_w*1.125000"/>
                                              </p:val>
                                            </p:tav>
                                            <p:tav tm="100000">
                                              <p:val>
                                                <p:strVal val="#ppt_x"/>
                                              </p:val>
                                            </p:tav>
                                          </p:tavLst>
                                        </p:anim>
                                        <p:animEffect transition="in" filter="wipe(right)">
                                          <p:cBhvr>
                                            <p:cTn id="16" dur="500"/>
                                            <p:tgtEl>
                                              <p:spTgt spid="46"/>
                                            </p:tgtEl>
                                          </p:cBhvr>
                                        </p:animEffect>
                                      </p:childTnLst>
                                    </p:cTn>
                                  </p:par>
                                </p:childTnLst>
                              </p:cTn>
                            </p:par>
                            <p:par>
                              <p:cTn id="17" fill="hold">
                                <p:stCondLst>
                                  <p:cond delay="1000"/>
                                </p:stCondLst>
                                <p:childTnLst>
                                  <p:par>
                                    <p:cTn id="18" presetID="2" presetClass="entr" presetSubtype="4" fill="hold" grpId="0" nodeType="afterEffect" p14:presetBounceEnd="44000">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14:bounceEnd="44000">
                                          <p:cBhvr additive="base">
                                            <p:cTn id="20" dur="300" fill="hold"/>
                                            <p:tgtEl>
                                              <p:spTgt spid="32"/>
                                            </p:tgtEl>
                                            <p:attrNameLst>
                                              <p:attrName>ppt_x</p:attrName>
                                            </p:attrNameLst>
                                          </p:cBhvr>
                                          <p:tavLst>
                                            <p:tav tm="0">
                                              <p:val>
                                                <p:strVal val="#ppt_x"/>
                                              </p:val>
                                            </p:tav>
                                            <p:tav tm="100000">
                                              <p:val>
                                                <p:strVal val="#ppt_x"/>
                                              </p:val>
                                            </p:tav>
                                          </p:tavLst>
                                        </p:anim>
                                        <p:anim calcmode="lin" valueType="num" p14:bounceEnd="44000">
                                          <p:cBhvr additive="base">
                                            <p:cTn id="21" dur="300" fill="hold"/>
                                            <p:tgtEl>
                                              <p:spTgt spid="3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44000">
                                      <p:stCondLst>
                                        <p:cond delay="200"/>
                                      </p:stCondLst>
                                      <p:childTnLst>
                                        <p:set>
                                          <p:cBhvr>
                                            <p:cTn id="23" dur="1" fill="hold">
                                              <p:stCondLst>
                                                <p:cond delay="0"/>
                                              </p:stCondLst>
                                            </p:cTn>
                                            <p:tgtEl>
                                              <p:spTgt spid="26"/>
                                            </p:tgtEl>
                                            <p:attrNameLst>
                                              <p:attrName>style.visibility</p:attrName>
                                            </p:attrNameLst>
                                          </p:cBhvr>
                                          <p:to>
                                            <p:strVal val="visible"/>
                                          </p:to>
                                        </p:set>
                                        <p:anim calcmode="lin" valueType="num" p14:bounceEnd="44000">
                                          <p:cBhvr additive="base">
                                            <p:cTn id="24" dur="300" fill="hold"/>
                                            <p:tgtEl>
                                              <p:spTgt spid="26"/>
                                            </p:tgtEl>
                                            <p:attrNameLst>
                                              <p:attrName>ppt_x</p:attrName>
                                            </p:attrNameLst>
                                          </p:cBhvr>
                                          <p:tavLst>
                                            <p:tav tm="0">
                                              <p:val>
                                                <p:strVal val="#ppt_x"/>
                                              </p:val>
                                            </p:tav>
                                            <p:tav tm="100000">
                                              <p:val>
                                                <p:strVal val="#ppt_x"/>
                                              </p:val>
                                            </p:tav>
                                          </p:tavLst>
                                        </p:anim>
                                        <p:anim calcmode="lin" valueType="num" p14:bounceEnd="44000">
                                          <p:cBhvr additive="base">
                                            <p:cTn id="25" dur="300" fill="hold"/>
                                            <p:tgtEl>
                                              <p:spTgt spid="2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400"/>
                                      </p:stCondLst>
                                      <p:childTnLst>
                                        <p:set>
                                          <p:cBhvr>
                                            <p:cTn id="27" dur="1" fill="hold">
                                              <p:stCondLst>
                                                <p:cond delay="0"/>
                                              </p:stCondLst>
                                            </p:cTn>
                                            <p:tgtEl>
                                              <p:spTgt spid="40"/>
                                            </p:tgtEl>
                                            <p:attrNameLst>
                                              <p:attrName>style.visibility</p:attrName>
                                            </p:attrNameLst>
                                          </p:cBhvr>
                                          <p:to>
                                            <p:strVal val="visible"/>
                                          </p:to>
                                        </p:set>
                                        <p:anim calcmode="lin" valueType="num" p14:bounceEnd="44000">
                                          <p:cBhvr additive="base">
                                            <p:cTn id="28" dur="300" fill="hold"/>
                                            <p:tgtEl>
                                              <p:spTgt spid="40"/>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40"/>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4000">
                                      <p:stCondLst>
                                        <p:cond delay="600"/>
                                      </p:stCondLst>
                                      <p:childTnLst>
                                        <p:set>
                                          <p:cBhvr>
                                            <p:cTn id="31" dur="1" fill="hold">
                                              <p:stCondLst>
                                                <p:cond delay="0"/>
                                              </p:stCondLst>
                                            </p:cTn>
                                            <p:tgtEl>
                                              <p:spTgt spid="34"/>
                                            </p:tgtEl>
                                            <p:attrNameLst>
                                              <p:attrName>style.visibility</p:attrName>
                                            </p:attrNameLst>
                                          </p:cBhvr>
                                          <p:to>
                                            <p:strVal val="visible"/>
                                          </p:to>
                                        </p:set>
                                        <p:anim calcmode="lin" valueType="num" p14:bounceEnd="44000">
                                          <p:cBhvr additive="base">
                                            <p:cTn id="32" dur="300" fill="hold"/>
                                            <p:tgtEl>
                                              <p:spTgt spid="34"/>
                                            </p:tgtEl>
                                            <p:attrNameLst>
                                              <p:attrName>ppt_x</p:attrName>
                                            </p:attrNameLst>
                                          </p:cBhvr>
                                          <p:tavLst>
                                            <p:tav tm="0">
                                              <p:val>
                                                <p:strVal val="#ppt_x"/>
                                              </p:val>
                                            </p:tav>
                                            <p:tav tm="100000">
                                              <p:val>
                                                <p:strVal val="#ppt_x"/>
                                              </p:val>
                                            </p:tav>
                                          </p:tavLst>
                                        </p:anim>
                                        <p:anim calcmode="lin" valueType="num" p14:bounceEnd="44000">
                                          <p:cBhvr additive="base">
                                            <p:cTn id="33" dur="300" fill="hold"/>
                                            <p:tgtEl>
                                              <p:spTgt spid="34"/>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29"/>
                                            </p:tgtEl>
                                            <p:attrNameLst>
                                              <p:attrName>style.visibility</p:attrName>
                                            </p:attrNameLst>
                                          </p:cBhvr>
                                          <p:to>
                                            <p:strVal val="visible"/>
                                          </p:to>
                                        </p:set>
                                        <p:animEffect transition="in" filter="wipe(down)">
                                          <p:cBhvr>
                                            <p:cTn id="36" dur="500"/>
                                            <p:tgtEl>
                                              <p:spTgt spid="29"/>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par>
                                    <p:cTn id="40" presetID="22" presetClass="entr" presetSubtype="4" fill="hold" nodeType="withEffect">
                                      <p:stCondLst>
                                        <p:cond delay="70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33"/>
                                            </p:tgtEl>
                                            <p:attrNameLst>
                                              <p:attrName>style.visibility</p:attrName>
                                            </p:attrNameLst>
                                          </p:cBhvr>
                                          <p:to>
                                            <p:strVal val="visible"/>
                                          </p:to>
                                        </p:set>
                                        <p:animEffect transition="in" filter="wipe(down)">
                                          <p:cBhvr>
                                            <p:cTn id="45" dur="500"/>
                                            <p:tgtEl>
                                              <p:spTgt spid="33"/>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p:tgtEl>
                                              <p:spTgt spid="42"/>
                                            </p:tgtEl>
                                            <p:attrNameLst>
                                              <p:attrName>ppt_y</p:attrName>
                                            </p:attrNameLst>
                                          </p:cBhvr>
                                          <p:tavLst>
                                            <p:tav tm="0">
                                              <p:val>
                                                <p:strVal val="#ppt_y-#ppt_h*1.125000"/>
                                              </p:val>
                                            </p:tav>
                                            <p:tav tm="100000">
                                              <p:val>
                                                <p:strVal val="#ppt_y"/>
                                              </p:val>
                                            </p:tav>
                                          </p:tavLst>
                                        </p:anim>
                                        <p:animEffect transition="in" filter="wipe(down)">
                                          <p:cBhvr>
                                            <p:cTn id="49" dur="500"/>
                                            <p:tgtEl>
                                              <p:spTgt spid="42"/>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500"/>
                                            <p:tgtEl>
                                              <p:spTgt spid="43"/>
                                            </p:tgtEl>
                                            <p:attrNameLst>
                                              <p:attrName>ppt_y</p:attrName>
                                            </p:attrNameLst>
                                          </p:cBhvr>
                                          <p:tavLst>
                                            <p:tav tm="0">
                                              <p:val>
                                                <p:strVal val="#ppt_y-#ppt_h*1.125000"/>
                                              </p:val>
                                            </p:tav>
                                            <p:tav tm="100000">
                                              <p:val>
                                                <p:strVal val="#ppt_y"/>
                                              </p:val>
                                            </p:tav>
                                          </p:tavLst>
                                        </p:anim>
                                        <p:animEffect transition="in" filter="wipe(down)">
                                          <p:cBhvr>
                                            <p:cTn id="53" dur="500"/>
                                            <p:tgtEl>
                                              <p:spTgt spid="43"/>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41"/>
                                            </p:tgtEl>
                                            <p:attrNameLst>
                                              <p:attrName>style.visibility</p:attrName>
                                            </p:attrNameLst>
                                          </p:cBhvr>
                                          <p:to>
                                            <p:strVal val="visible"/>
                                          </p:to>
                                        </p:set>
                                        <p:anim calcmode="lin" valueType="num">
                                          <p:cBhvr additive="base">
                                            <p:cTn id="56" dur="500"/>
                                            <p:tgtEl>
                                              <p:spTgt spid="41"/>
                                            </p:tgtEl>
                                            <p:attrNameLst>
                                              <p:attrName>ppt_y</p:attrName>
                                            </p:attrNameLst>
                                          </p:cBhvr>
                                          <p:tavLst>
                                            <p:tav tm="0">
                                              <p:val>
                                                <p:strVal val="#ppt_y-#ppt_h*1.125000"/>
                                              </p:val>
                                            </p:tav>
                                            <p:tav tm="100000">
                                              <p:val>
                                                <p:strVal val="#ppt_y"/>
                                              </p:val>
                                            </p:tav>
                                          </p:tavLst>
                                        </p:anim>
                                        <p:animEffect transition="in" filter="wipe(down)">
                                          <p:cBhvr>
                                            <p:cTn id="57" dur="500"/>
                                            <p:tgtEl>
                                              <p:spTgt spid="41"/>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p:tgtEl>
                                              <p:spTgt spid="44"/>
                                            </p:tgtEl>
                                            <p:attrNameLst>
                                              <p:attrName>ppt_y</p:attrName>
                                            </p:attrNameLst>
                                          </p:cBhvr>
                                          <p:tavLst>
                                            <p:tav tm="0">
                                              <p:val>
                                                <p:strVal val="#ppt_y-#ppt_h*1.125000"/>
                                              </p:val>
                                            </p:tav>
                                            <p:tav tm="100000">
                                              <p:val>
                                                <p:strVal val="#ppt_y"/>
                                              </p:val>
                                            </p:tav>
                                          </p:tavLst>
                                        </p:anim>
                                        <p:animEffect transition="in" filter="wipe(down)">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2" grpId="0" animBg="1"/>
          <p:bldP spid="33" grpId="0" animBg="1"/>
          <p:bldP spid="40" grpId="0" animBg="1"/>
          <p:bldP spid="41" grpId="0"/>
          <p:bldP spid="42" grpId="0"/>
          <p:bldP spid="43" grpId="0"/>
          <p:bldP spid="44" grpId="0"/>
          <p:bldP spid="45" grpId="0"/>
          <p:bldP spid="4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p:tgtEl>
                                              <p:spTgt spid="47"/>
                                            </p:tgtEl>
                                            <p:attrNameLst>
                                              <p:attrName>ppt_x</p:attrName>
                                            </p:attrNameLst>
                                          </p:cBhvr>
                                          <p:tavLst>
                                            <p:tav tm="0">
                                              <p:val>
                                                <p:strVal val="#ppt_x-#ppt_w*1.125000"/>
                                              </p:val>
                                            </p:tav>
                                            <p:tav tm="100000">
                                              <p:val>
                                                <p:strVal val="#ppt_x"/>
                                              </p:val>
                                            </p:tav>
                                          </p:tavLst>
                                        </p:anim>
                                        <p:animEffect transition="in" filter="wipe(right)">
                                          <p:cBhvr>
                                            <p:cTn id="8" dur="500"/>
                                            <p:tgtEl>
                                              <p:spTgt spid="47"/>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p:tgtEl>
                                              <p:spTgt spid="45"/>
                                            </p:tgtEl>
                                            <p:attrNameLst>
                                              <p:attrName>ppt_x</p:attrName>
                                            </p:attrNameLst>
                                          </p:cBhvr>
                                          <p:tavLst>
                                            <p:tav tm="0">
                                              <p:val>
                                                <p:strVal val="#ppt_x-#ppt_w*1.125000"/>
                                              </p:val>
                                            </p:tav>
                                            <p:tav tm="100000">
                                              <p:val>
                                                <p:strVal val="#ppt_x"/>
                                              </p:val>
                                            </p:tav>
                                          </p:tavLst>
                                        </p:anim>
                                        <p:animEffect transition="in" filter="wipe(right)">
                                          <p:cBhvr>
                                            <p:cTn id="12" dur="500"/>
                                            <p:tgtEl>
                                              <p:spTgt spid="45"/>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p:tgtEl>
                                              <p:spTgt spid="46"/>
                                            </p:tgtEl>
                                            <p:attrNameLst>
                                              <p:attrName>ppt_x</p:attrName>
                                            </p:attrNameLst>
                                          </p:cBhvr>
                                          <p:tavLst>
                                            <p:tav tm="0">
                                              <p:val>
                                                <p:strVal val="#ppt_x-#ppt_w*1.125000"/>
                                              </p:val>
                                            </p:tav>
                                            <p:tav tm="100000">
                                              <p:val>
                                                <p:strVal val="#ppt_x"/>
                                              </p:val>
                                            </p:tav>
                                          </p:tavLst>
                                        </p:anim>
                                        <p:animEffect transition="in" filter="wipe(right)">
                                          <p:cBhvr>
                                            <p:cTn id="16" dur="500"/>
                                            <p:tgtEl>
                                              <p:spTgt spid="46"/>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300" fill="hold"/>
                                            <p:tgtEl>
                                              <p:spTgt spid="32"/>
                                            </p:tgtEl>
                                            <p:attrNameLst>
                                              <p:attrName>ppt_x</p:attrName>
                                            </p:attrNameLst>
                                          </p:cBhvr>
                                          <p:tavLst>
                                            <p:tav tm="0">
                                              <p:val>
                                                <p:strVal val="#ppt_x"/>
                                              </p:val>
                                            </p:tav>
                                            <p:tav tm="100000">
                                              <p:val>
                                                <p:strVal val="#ppt_x"/>
                                              </p:val>
                                            </p:tav>
                                          </p:tavLst>
                                        </p:anim>
                                        <p:anim calcmode="lin" valueType="num">
                                          <p:cBhvr additive="base">
                                            <p:cTn id="21" dur="300" fill="hold"/>
                                            <p:tgtEl>
                                              <p:spTgt spid="3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300" fill="hold"/>
                                            <p:tgtEl>
                                              <p:spTgt spid="26"/>
                                            </p:tgtEl>
                                            <p:attrNameLst>
                                              <p:attrName>ppt_x</p:attrName>
                                            </p:attrNameLst>
                                          </p:cBhvr>
                                          <p:tavLst>
                                            <p:tav tm="0">
                                              <p:val>
                                                <p:strVal val="#ppt_x"/>
                                              </p:val>
                                            </p:tav>
                                            <p:tav tm="100000">
                                              <p:val>
                                                <p:strVal val="#ppt_x"/>
                                              </p:val>
                                            </p:tav>
                                          </p:tavLst>
                                        </p:anim>
                                        <p:anim calcmode="lin" valueType="num">
                                          <p:cBhvr additive="base">
                                            <p:cTn id="25" dur="300" fill="hold"/>
                                            <p:tgtEl>
                                              <p:spTgt spid="2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300" fill="hold"/>
                                            <p:tgtEl>
                                              <p:spTgt spid="40"/>
                                            </p:tgtEl>
                                            <p:attrNameLst>
                                              <p:attrName>ppt_x</p:attrName>
                                            </p:attrNameLst>
                                          </p:cBhvr>
                                          <p:tavLst>
                                            <p:tav tm="0">
                                              <p:val>
                                                <p:strVal val="#ppt_x"/>
                                              </p:val>
                                            </p:tav>
                                            <p:tav tm="100000">
                                              <p:val>
                                                <p:strVal val="#ppt_x"/>
                                              </p:val>
                                            </p:tav>
                                          </p:tavLst>
                                        </p:anim>
                                        <p:anim calcmode="lin" valueType="num">
                                          <p:cBhvr additive="base">
                                            <p:cTn id="29" dur="300" fill="hold"/>
                                            <p:tgtEl>
                                              <p:spTgt spid="40"/>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300" fill="hold"/>
                                            <p:tgtEl>
                                              <p:spTgt spid="34"/>
                                            </p:tgtEl>
                                            <p:attrNameLst>
                                              <p:attrName>ppt_x</p:attrName>
                                            </p:attrNameLst>
                                          </p:cBhvr>
                                          <p:tavLst>
                                            <p:tav tm="0">
                                              <p:val>
                                                <p:strVal val="#ppt_x"/>
                                              </p:val>
                                            </p:tav>
                                            <p:tav tm="100000">
                                              <p:val>
                                                <p:strVal val="#ppt_x"/>
                                              </p:val>
                                            </p:tav>
                                          </p:tavLst>
                                        </p:anim>
                                        <p:anim calcmode="lin" valueType="num">
                                          <p:cBhvr additive="base">
                                            <p:cTn id="33" dur="300" fill="hold"/>
                                            <p:tgtEl>
                                              <p:spTgt spid="34"/>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29"/>
                                            </p:tgtEl>
                                            <p:attrNameLst>
                                              <p:attrName>style.visibility</p:attrName>
                                            </p:attrNameLst>
                                          </p:cBhvr>
                                          <p:to>
                                            <p:strVal val="visible"/>
                                          </p:to>
                                        </p:set>
                                        <p:animEffect transition="in" filter="wipe(down)">
                                          <p:cBhvr>
                                            <p:cTn id="36" dur="500"/>
                                            <p:tgtEl>
                                              <p:spTgt spid="29"/>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par>
                                    <p:cTn id="40" presetID="22" presetClass="entr" presetSubtype="4" fill="hold" nodeType="withEffect">
                                      <p:stCondLst>
                                        <p:cond delay="70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33"/>
                                            </p:tgtEl>
                                            <p:attrNameLst>
                                              <p:attrName>style.visibility</p:attrName>
                                            </p:attrNameLst>
                                          </p:cBhvr>
                                          <p:to>
                                            <p:strVal val="visible"/>
                                          </p:to>
                                        </p:set>
                                        <p:animEffect transition="in" filter="wipe(down)">
                                          <p:cBhvr>
                                            <p:cTn id="45" dur="500"/>
                                            <p:tgtEl>
                                              <p:spTgt spid="33"/>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p:tgtEl>
                                              <p:spTgt spid="42"/>
                                            </p:tgtEl>
                                            <p:attrNameLst>
                                              <p:attrName>ppt_y</p:attrName>
                                            </p:attrNameLst>
                                          </p:cBhvr>
                                          <p:tavLst>
                                            <p:tav tm="0">
                                              <p:val>
                                                <p:strVal val="#ppt_y-#ppt_h*1.125000"/>
                                              </p:val>
                                            </p:tav>
                                            <p:tav tm="100000">
                                              <p:val>
                                                <p:strVal val="#ppt_y"/>
                                              </p:val>
                                            </p:tav>
                                          </p:tavLst>
                                        </p:anim>
                                        <p:animEffect transition="in" filter="wipe(down)">
                                          <p:cBhvr>
                                            <p:cTn id="49" dur="500"/>
                                            <p:tgtEl>
                                              <p:spTgt spid="42"/>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500"/>
                                            <p:tgtEl>
                                              <p:spTgt spid="43"/>
                                            </p:tgtEl>
                                            <p:attrNameLst>
                                              <p:attrName>ppt_y</p:attrName>
                                            </p:attrNameLst>
                                          </p:cBhvr>
                                          <p:tavLst>
                                            <p:tav tm="0">
                                              <p:val>
                                                <p:strVal val="#ppt_y-#ppt_h*1.125000"/>
                                              </p:val>
                                            </p:tav>
                                            <p:tav tm="100000">
                                              <p:val>
                                                <p:strVal val="#ppt_y"/>
                                              </p:val>
                                            </p:tav>
                                          </p:tavLst>
                                        </p:anim>
                                        <p:animEffect transition="in" filter="wipe(down)">
                                          <p:cBhvr>
                                            <p:cTn id="53" dur="500"/>
                                            <p:tgtEl>
                                              <p:spTgt spid="43"/>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41"/>
                                            </p:tgtEl>
                                            <p:attrNameLst>
                                              <p:attrName>style.visibility</p:attrName>
                                            </p:attrNameLst>
                                          </p:cBhvr>
                                          <p:to>
                                            <p:strVal val="visible"/>
                                          </p:to>
                                        </p:set>
                                        <p:anim calcmode="lin" valueType="num">
                                          <p:cBhvr additive="base">
                                            <p:cTn id="56" dur="500"/>
                                            <p:tgtEl>
                                              <p:spTgt spid="41"/>
                                            </p:tgtEl>
                                            <p:attrNameLst>
                                              <p:attrName>ppt_y</p:attrName>
                                            </p:attrNameLst>
                                          </p:cBhvr>
                                          <p:tavLst>
                                            <p:tav tm="0">
                                              <p:val>
                                                <p:strVal val="#ppt_y-#ppt_h*1.125000"/>
                                              </p:val>
                                            </p:tav>
                                            <p:tav tm="100000">
                                              <p:val>
                                                <p:strVal val="#ppt_y"/>
                                              </p:val>
                                            </p:tav>
                                          </p:tavLst>
                                        </p:anim>
                                        <p:animEffect transition="in" filter="wipe(down)">
                                          <p:cBhvr>
                                            <p:cTn id="57" dur="500"/>
                                            <p:tgtEl>
                                              <p:spTgt spid="41"/>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p:tgtEl>
                                              <p:spTgt spid="44"/>
                                            </p:tgtEl>
                                            <p:attrNameLst>
                                              <p:attrName>ppt_y</p:attrName>
                                            </p:attrNameLst>
                                          </p:cBhvr>
                                          <p:tavLst>
                                            <p:tav tm="0">
                                              <p:val>
                                                <p:strVal val="#ppt_y-#ppt_h*1.125000"/>
                                              </p:val>
                                            </p:tav>
                                            <p:tav tm="100000">
                                              <p:val>
                                                <p:strVal val="#ppt_y"/>
                                              </p:val>
                                            </p:tav>
                                          </p:tavLst>
                                        </p:anim>
                                        <p:animEffect transition="in" filter="wipe(down)">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2" grpId="0" animBg="1"/>
          <p:bldP spid="33" grpId="0" animBg="1"/>
          <p:bldP spid="40" grpId="0" animBg="1"/>
          <p:bldP spid="41" grpId="0"/>
          <p:bldP spid="42" grpId="0"/>
          <p:bldP spid="43" grpId="0"/>
          <p:bldP spid="44" grpId="0"/>
          <p:bldP spid="45" grpId="0"/>
          <p:bldP spid="4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5"/>
          <p:cNvSpPr txBox="1"/>
          <p:nvPr/>
        </p:nvSpPr>
        <p:spPr>
          <a:xfrm>
            <a:off x="1547665" y="1744940"/>
            <a:ext cx="468052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椭圆 16"/>
          <p:cNvSpPr/>
          <p:nvPr/>
        </p:nvSpPr>
        <p:spPr>
          <a:xfrm>
            <a:off x="683569" y="1646833"/>
            <a:ext cx="687215" cy="68721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1</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18" name="组合 17"/>
          <p:cNvGrpSpPr/>
          <p:nvPr/>
        </p:nvGrpSpPr>
        <p:grpSpPr>
          <a:xfrm>
            <a:off x="971600" y="2370946"/>
            <a:ext cx="677033" cy="677033"/>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2</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21" name="椭圆 20"/>
          <p:cNvSpPr/>
          <p:nvPr/>
        </p:nvSpPr>
        <p:spPr>
          <a:xfrm>
            <a:off x="1259632" y="3091026"/>
            <a:ext cx="687215" cy="68721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3</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22" name="组合 21"/>
          <p:cNvGrpSpPr/>
          <p:nvPr/>
        </p:nvGrpSpPr>
        <p:grpSpPr>
          <a:xfrm>
            <a:off x="1547664" y="3811106"/>
            <a:ext cx="677033" cy="677033"/>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24" name="椭圆 2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4</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25" name="椭圆 24"/>
          <p:cNvSpPr/>
          <p:nvPr/>
        </p:nvSpPr>
        <p:spPr>
          <a:xfrm>
            <a:off x="1835696" y="4541985"/>
            <a:ext cx="687215" cy="68721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rPr>
              <a:t>5</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sp>
        <p:nvSpPr>
          <p:cNvPr id="26" name="TextBox 21"/>
          <p:cNvSpPr txBox="1"/>
          <p:nvPr/>
        </p:nvSpPr>
        <p:spPr>
          <a:xfrm>
            <a:off x="1763688" y="2459386"/>
            <a:ext cx="5472608"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7" name="TextBox 22"/>
          <p:cNvSpPr txBox="1"/>
          <p:nvPr/>
        </p:nvSpPr>
        <p:spPr>
          <a:xfrm>
            <a:off x="2051720" y="3184962"/>
            <a:ext cx="554461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8" name="TextBox 23"/>
          <p:cNvSpPr txBox="1"/>
          <p:nvPr/>
        </p:nvSpPr>
        <p:spPr>
          <a:xfrm>
            <a:off x="2411760" y="3883114"/>
            <a:ext cx="5688632"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9" name="TextBox 24"/>
          <p:cNvSpPr txBox="1"/>
          <p:nvPr/>
        </p:nvSpPr>
        <p:spPr>
          <a:xfrm>
            <a:off x="2699791" y="4675202"/>
            <a:ext cx="5832649"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43318063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6667">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66667">
                                          <p:cBhvr additive="base">
                                            <p:cTn id="7" dur="500" fill="hold"/>
                                            <p:tgtEl>
                                              <p:spTgt spid="17"/>
                                            </p:tgtEl>
                                            <p:attrNameLst>
                                              <p:attrName>ppt_x</p:attrName>
                                            </p:attrNameLst>
                                          </p:cBhvr>
                                          <p:tavLst>
                                            <p:tav tm="0">
                                              <p:val>
                                                <p:strVal val="#ppt_x"/>
                                              </p:val>
                                            </p:tav>
                                            <p:tav tm="100000">
                                              <p:val>
                                                <p:strVal val="#ppt_x"/>
                                              </p:val>
                                            </p:tav>
                                          </p:tavLst>
                                        </p:anim>
                                        <p:anim calcmode="lin" valueType="num" p14:bounceEnd="66667">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6667">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14:bounceEnd="66667">
                                          <p:cBhvr additive="base">
                                            <p:cTn id="12" dur="500" fill="hold"/>
                                            <p:tgtEl>
                                              <p:spTgt spid="18"/>
                                            </p:tgtEl>
                                            <p:attrNameLst>
                                              <p:attrName>ppt_x</p:attrName>
                                            </p:attrNameLst>
                                          </p:cBhvr>
                                          <p:tavLst>
                                            <p:tav tm="0">
                                              <p:val>
                                                <p:strVal val="#ppt_x"/>
                                              </p:val>
                                            </p:tav>
                                            <p:tav tm="100000">
                                              <p:val>
                                                <p:strVal val="#ppt_x"/>
                                              </p:val>
                                            </p:tav>
                                          </p:tavLst>
                                        </p:anim>
                                        <p:anim calcmode="lin" valueType="num" p14:bounceEnd="66667">
                                          <p:cBhvr additive="base">
                                            <p:cTn id="13" dur="500" fill="hold"/>
                                            <p:tgtEl>
                                              <p:spTgt spid="1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66667">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14:bounceEnd="66667">
                                          <p:cBhvr additive="base">
                                            <p:cTn id="17" dur="500" fill="hold"/>
                                            <p:tgtEl>
                                              <p:spTgt spid="21"/>
                                            </p:tgtEl>
                                            <p:attrNameLst>
                                              <p:attrName>ppt_x</p:attrName>
                                            </p:attrNameLst>
                                          </p:cBhvr>
                                          <p:tavLst>
                                            <p:tav tm="0">
                                              <p:val>
                                                <p:strVal val="#ppt_x"/>
                                              </p:val>
                                            </p:tav>
                                            <p:tav tm="100000">
                                              <p:val>
                                                <p:strVal val="#ppt_x"/>
                                              </p:val>
                                            </p:tav>
                                          </p:tavLst>
                                        </p:anim>
                                        <p:anim calcmode="lin" valueType="num" p14:bounceEnd="66667">
                                          <p:cBhvr additive="base">
                                            <p:cTn id="18" dur="50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6667">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14:bounceEnd="66667">
                                          <p:cBhvr additive="base">
                                            <p:cTn id="22" dur="500" fill="hold"/>
                                            <p:tgtEl>
                                              <p:spTgt spid="22"/>
                                            </p:tgtEl>
                                            <p:attrNameLst>
                                              <p:attrName>ppt_x</p:attrName>
                                            </p:attrNameLst>
                                          </p:cBhvr>
                                          <p:tavLst>
                                            <p:tav tm="0">
                                              <p:val>
                                                <p:strVal val="#ppt_x"/>
                                              </p:val>
                                            </p:tav>
                                            <p:tav tm="100000">
                                              <p:val>
                                                <p:strVal val="#ppt_x"/>
                                              </p:val>
                                            </p:tav>
                                          </p:tavLst>
                                        </p:anim>
                                        <p:anim calcmode="lin" valueType="num" p14:bounceEnd="66667">
                                          <p:cBhvr additive="base">
                                            <p:cTn id="23" dur="500" fill="hold"/>
                                            <p:tgtEl>
                                              <p:spTgt spid="2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66667">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14:bounceEnd="66667">
                                          <p:cBhvr additive="base">
                                            <p:cTn id="27" dur="500" fill="hold"/>
                                            <p:tgtEl>
                                              <p:spTgt spid="25"/>
                                            </p:tgtEl>
                                            <p:attrNameLst>
                                              <p:attrName>ppt_x</p:attrName>
                                            </p:attrNameLst>
                                          </p:cBhvr>
                                          <p:tavLst>
                                            <p:tav tm="0">
                                              <p:val>
                                                <p:strVal val="#ppt_x"/>
                                              </p:val>
                                            </p:tav>
                                            <p:tav tm="100000">
                                              <p:val>
                                                <p:strVal val="#ppt_x"/>
                                              </p:val>
                                            </p:tav>
                                          </p:tavLst>
                                        </p:anim>
                                        <p:anim calcmode="lin" valueType="num" p14:bounceEnd="66667">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p:tgtEl>
                                              <p:spTgt spid="16"/>
                                            </p:tgtEl>
                                            <p:attrNameLst>
                                              <p:attrName>ppt_x</p:attrName>
                                            </p:attrNameLst>
                                          </p:cBhvr>
                                          <p:tavLst>
                                            <p:tav tm="0">
                                              <p:val>
                                                <p:strVal val="#ppt_x-#ppt_w*1.125000"/>
                                              </p:val>
                                            </p:tav>
                                            <p:tav tm="100000">
                                              <p:val>
                                                <p:strVal val="#ppt_x"/>
                                              </p:val>
                                            </p:tav>
                                          </p:tavLst>
                                        </p:anim>
                                        <p:animEffect transition="in" filter="wipe(right)">
                                          <p:cBhvr>
                                            <p:cTn id="33" dur="500"/>
                                            <p:tgtEl>
                                              <p:spTgt spid="16"/>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p:tgtEl>
                                              <p:spTgt spid="26"/>
                                            </p:tgtEl>
                                            <p:attrNameLst>
                                              <p:attrName>ppt_x</p:attrName>
                                            </p:attrNameLst>
                                          </p:cBhvr>
                                          <p:tavLst>
                                            <p:tav tm="0">
                                              <p:val>
                                                <p:strVal val="#ppt_x-#ppt_w*1.125000"/>
                                              </p:val>
                                            </p:tav>
                                            <p:tav tm="100000">
                                              <p:val>
                                                <p:strVal val="#ppt_x"/>
                                              </p:val>
                                            </p:tav>
                                          </p:tavLst>
                                        </p:anim>
                                        <p:animEffect transition="in" filter="wipe(right)">
                                          <p:cBhvr>
                                            <p:cTn id="37" dur="500"/>
                                            <p:tgtEl>
                                              <p:spTgt spid="26"/>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p:tgtEl>
                                              <p:spTgt spid="27"/>
                                            </p:tgtEl>
                                            <p:attrNameLst>
                                              <p:attrName>ppt_x</p:attrName>
                                            </p:attrNameLst>
                                          </p:cBhvr>
                                          <p:tavLst>
                                            <p:tav tm="0">
                                              <p:val>
                                                <p:strVal val="#ppt_x-#ppt_w*1.125000"/>
                                              </p:val>
                                            </p:tav>
                                            <p:tav tm="100000">
                                              <p:val>
                                                <p:strVal val="#ppt_x"/>
                                              </p:val>
                                            </p:tav>
                                          </p:tavLst>
                                        </p:anim>
                                        <p:animEffect transition="in" filter="wipe(right)">
                                          <p:cBhvr>
                                            <p:cTn id="41" dur="500"/>
                                            <p:tgtEl>
                                              <p:spTgt spid="27"/>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ppt_x</p:attrName>
                                            </p:attrNameLst>
                                          </p:cBhvr>
                                          <p:tavLst>
                                            <p:tav tm="0">
                                              <p:val>
                                                <p:strVal val="#ppt_x-#ppt_w*1.125000"/>
                                              </p:val>
                                            </p:tav>
                                            <p:tav tm="100000">
                                              <p:val>
                                                <p:strVal val="#ppt_x"/>
                                              </p:val>
                                            </p:tav>
                                          </p:tavLst>
                                        </p:anim>
                                        <p:animEffect transition="in" filter="wipe(right)">
                                          <p:cBhvr>
                                            <p:cTn id="45" dur="500"/>
                                            <p:tgtEl>
                                              <p:spTgt spid="28"/>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p:tgtEl>
                                              <p:spTgt spid="29"/>
                                            </p:tgtEl>
                                            <p:attrNameLst>
                                              <p:attrName>ppt_x</p:attrName>
                                            </p:attrNameLst>
                                          </p:cBhvr>
                                          <p:tavLst>
                                            <p:tav tm="0">
                                              <p:val>
                                                <p:strVal val="#ppt_x-#ppt_w*1.125000"/>
                                              </p:val>
                                            </p:tav>
                                            <p:tav tm="100000">
                                              <p:val>
                                                <p:strVal val="#ppt_x"/>
                                              </p:val>
                                            </p:tav>
                                          </p:tavLst>
                                        </p:anim>
                                        <p:animEffect transition="in" filter="wipe(right)">
                                          <p:cBhvr>
                                            <p:cTn id="4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1" grpId="0" animBg="1"/>
          <p:bldP spid="25" grpId="0" animBg="1"/>
          <p:bldP spid="26" grpId="0"/>
          <p:bldP spid="27" grpId="0"/>
          <p:bldP spid="28" grpId="0"/>
          <p:bldP spid="2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ppt_x"/>
                                              </p:val>
                                            </p:tav>
                                            <p:tav tm="100000">
                                              <p:val>
                                                <p:strVal val="#ppt_x"/>
                                              </p:val>
                                            </p:tav>
                                          </p:tavLst>
                                        </p:anim>
                                        <p:anim calcmode="lin" valueType="num">
                                          <p:cBhvr additive="base">
                                            <p:cTn id="18" dur="50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ppt_x"/>
                                              </p:val>
                                            </p:tav>
                                            <p:tav tm="100000">
                                              <p:val>
                                                <p:strVal val="#ppt_x"/>
                                              </p:val>
                                            </p:tav>
                                          </p:tavLst>
                                        </p:anim>
                                        <p:anim calcmode="lin" valueType="num">
                                          <p:cBhvr additive="base">
                                            <p:cTn id="23" dur="500" fill="hold"/>
                                            <p:tgtEl>
                                              <p:spTgt spid="2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p:tgtEl>
                                              <p:spTgt spid="16"/>
                                            </p:tgtEl>
                                            <p:attrNameLst>
                                              <p:attrName>ppt_x</p:attrName>
                                            </p:attrNameLst>
                                          </p:cBhvr>
                                          <p:tavLst>
                                            <p:tav tm="0">
                                              <p:val>
                                                <p:strVal val="#ppt_x-#ppt_w*1.125000"/>
                                              </p:val>
                                            </p:tav>
                                            <p:tav tm="100000">
                                              <p:val>
                                                <p:strVal val="#ppt_x"/>
                                              </p:val>
                                            </p:tav>
                                          </p:tavLst>
                                        </p:anim>
                                        <p:animEffect transition="in" filter="wipe(right)">
                                          <p:cBhvr>
                                            <p:cTn id="33" dur="500"/>
                                            <p:tgtEl>
                                              <p:spTgt spid="16"/>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p:tgtEl>
                                              <p:spTgt spid="26"/>
                                            </p:tgtEl>
                                            <p:attrNameLst>
                                              <p:attrName>ppt_x</p:attrName>
                                            </p:attrNameLst>
                                          </p:cBhvr>
                                          <p:tavLst>
                                            <p:tav tm="0">
                                              <p:val>
                                                <p:strVal val="#ppt_x-#ppt_w*1.125000"/>
                                              </p:val>
                                            </p:tav>
                                            <p:tav tm="100000">
                                              <p:val>
                                                <p:strVal val="#ppt_x"/>
                                              </p:val>
                                            </p:tav>
                                          </p:tavLst>
                                        </p:anim>
                                        <p:animEffect transition="in" filter="wipe(right)">
                                          <p:cBhvr>
                                            <p:cTn id="37" dur="500"/>
                                            <p:tgtEl>
                                              <p:spTgt spid="26"/>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p:tgtEl>
                                              <p:spTgt spid="27"/>
                                            </p:tgtEl>
                                            <p:attrNameLst>
                                              <p:attrName>ppt_x</p:attrName>
                                            </p:attrNameLst>
                                          </p:cBhvr>
                                          <p:tavLst>
                                            <p:tav tm="0">
                                              <p:val>
                                                <p:strVal val="#ppt_x-#ppt_w*1.125000"/>
                                              </p:val>
                                            </p:tav>
                                            <p:tav tm="100000">
                                              <p:val>
                                                <p:strVal val="#ppt_x"/>
                                              </p:val>
                                            </p:tav>
                                          </p:tavLst>
                                        </p:anim>
                                        <p:animEffect transition="in" filter="wipe(right)">
                                          <p:cBhvr>
                                            <p:cTn id="41" dur="500"/>
                                            <p:tgtEl>
                                              <p:spTgt spid="27"/>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ppt_x</p:attrName>
                                            </p:attrNameLst>
                                          </p:cBhvr>
                                          <p:tavLst>
                                            <p:tav tm="0">
                                              <p:val>
                                                <p:strVal val="#ppt_x-#ppt_w*1.125000"/>
                                              </p:val>
                                            </p:tav>
                                            <p:tav tm="100000">
                                              <p:val>
                                                <p:strVal val="#ppt_x"/>
                                              </p:val>
                                            </p:tav>
                                          </p:tavLst>
                                        </p:anim>
                                        <p:animEffect transition="in" filter="wipe(right)">
                                          <p:cBhvr>
                                            <p:cTn id="45" dur="500"/>
                                            <p:tgtEl>
                                              <p:spTgt spid="28"/>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p:tgtEl>
                                              <p:spTgt spid="29"/>
                                            </p:tgtEl>
                                            <p:attrNameLst>
                                              <p:attrName>ppt_x</p:attrName>
                                            </p:attrNameLst>
                                          </p:cBhvr>
                                          <p:tavLst>
                                            <p:tav tm="0">
                                              <p:val>
                                                <p:strVal val="#ppt_x-#ppt_w*1.125000"/>
                                              </p:val>
                                            </p:tav>
                                            <p:tav tm="100000">
                                              <p:val>
                                                <p:strVal val="#ppt_x"/>
                                              </p:val>
                                            </p:tav>
                                          </p:tavLst>
                                        </p:anim>
                                        <p:animEffect transition="in" filter="wipe(right)">
                                          <p:cBhvr>
                                            <p:cTn id="4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1" grpId="0" animBg="1"/>
          <p:bldP spid="25" grpId="0" animBg="1"/>
          <p:bldP spid="26" grpId="0"/>
          <p:bldP spid="27" grpId="0"/>
          <p:bldP spid="28" grpId="0"/>
          <p:bldP spid="2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直接连接符 72"/>
          <p:cNvCxnSpPr>
            <a:cxnSpLocks noChangeShapeType="1"/>
          </p:cNvCxnSpPr>
          <p:nvPr/>
        </p:nvCxnSpPr>
        <p:spPr bwMode="auto">
          <a:xfrm>
            <a:off x="6908676" y="2587168"/>
            <a:ext cx="559718" cy="184693"/>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40" name="直接连接符 20"/>
          <p:cNvCxnSpPr>
            <a:cxnSpLocks noChangeShapeType="1"/>
          </p:cNvCxnSpPr>
          <p:nvPr/>
        </p:nvCxnSpPr>
        <p:spPr bwMode="auto">
          <a:xfrm flipV="1">
            <a:off x="4915214" y="2924486"/>
            <a:ext cx="683924" cy="62221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41" name="组合 40"/>
          <p:cNvGrpSpPr/>
          <p:nvPr/>
        </p:nvGrpSpPr>
        <p:grpSpPr>
          <a:xfrm>
            <a:off x="5364309" y="1508965"/>
            <a:ext cx="1656509" cy="1656509"/>
            <a:chOff x="5252030" y="2008764"/>
            <a:chExt cx="809336" cy="809336"/>
          </a:xfrm>
          <a:solidFill>
            <a:srgbClr val="C00002"/>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3" name="椭圆 42"/>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4" name="组合 43"/>
          <p:cNvGrpSpPr/>
          <p:nvPr/>
        </p:nvGrpSpPr>
        <p:grpSpPr>
          <a:xfrm>
            <a:off x="3366390" y="4565298"/>
            <a:ext cx="515519" cy="515519"/>
            <a:chOff x="5252030" y="2008764"/>
            <a:chExt cx="809336" cy="809336"/>
          </a:xfrm>
          <a:solidFill>
            <a:srgbClr val="C00002"/>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6" name="椭圆 45"/>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7" name="组合 46"/>
          <p:cNvGrpSpPr/>
          <p:nvPr/>
        </p:nvGrpSpPr>
        <p:grpSpPr>
          <a:xfrm>
            <a:off x="2252257" y="2109192"/>
            <a:ext cx="1244798" cy="1244798"/>
            <a:chOff x="5252030" y="2008764"/>
            <a:chExt cx="809336" cy="809336"/>
          </a:xfrm>
          <a:solidFill>
            <a:srgbClr val="C00002"/>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9" name="椭圆 48"/>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cxnSp>
        <p:nvCxnSpPr>
          <p:cNvPr id="50" name="直接连接符 49"/>
          <p:cNvCxnSpPr>
            <a:cxnSpLocks noChangeShapeType="1"/>
          </p:cNvCxnSpPr>
          <p:nvPr/>
        </p:nvCxnSpPr>
        <p:spPr bwMode="auto">
          <a:xfrm flipV="1">
            <a:off x="2017615" y="3191998"/>
            <a:ext cx="413953" cy="322088"/>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1" name="直接连接符 17"/>
          <p:cNvCxnSpPr>
            <a:cxnSpLocks noChangeShapeType="1"/>
          </p:cNvCxnSpPr>
          <p:nvPr/>
        </p:nvCxnSpPr>
        <p:spPr bwMode="auto">
          <a:xfrm>
            <a:off x="3407040" y="3054732"/>
            <a:ext cx="681323" cy="491172"/>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2" name="直接连接符 23"/>
          <p:cNvCxnSpPr>
            <a:cxnSpLocks noChangeShapeType="1"/>
            <a:endCxn id="62" idx="1"/>
          </p:cNvCxnSpPr>
          <p:nvPr/>
        </p:nvCxnSpPr>
        <p:spPr bwMode="auto">
          <a:xfrm>
            <a:off x="1044841" y="3300305"/>
            <a:ext cx="363984" cy="242094"/>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3" name="直接连接符 43"/>
          <p:cNvCxnSpPr>
            <a:cxnSpLocks noChangeShapeType="1"/>
          </p:cNvCxnSpPr>
          <p:nvPr/>
        </p:nvCxnSpPr>
        <p:spPr bwMode="auto">
          <a:xfrm flipV="1">
            <a:off x="3786841" y="4374462"/>
            <a:ext cx="301521" cy="27830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54" name="组合 53"/>
          <p:cNvGrpSpPr/>
          <p:nvPr/>
        </p:nvGrpSpPr>
        <p:grpSpPr>
          <a:xfrm>
            <a:off x="7327456" y="2553390"/>
            <a:ext cx="630230" cy="630230"/>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6" name="椭圆 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57" name="组合 56"/>
          <p:cNvGrpSpPr/>
          <p:nvPr/>
        </p:nvGrpSpPr>
        <p:grpSpPr>
          <a:xfrm>
            <a:off x="3888910" y="3334596"/>
            <a:ext cx="1226559" cy="1226559"/>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9" name="椭圆 5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60" name="组合 59"/>
          <p:cNvGrpSpPr/>
          <p:nvPr/>
        </p:nvGrpSpPr>
        <p:grpSpPr>
          <a:xfrm>
            <a:off x="1268453" y="3402027"/>
            <a:ext cx="867139" cy="867139"/>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2" name="椭圆 6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63" name="文本框 37"/>
          <p:cNvSpPr>
            <a:spLocks noChangeArrowheads="1"/>
          </p:cNvSpPr>
          <p:nvPr/>
        </p:nvSpPr>
        <p:spPr bwMode="auto">
          <a:xfrm>
            <a:off x="5843544" y="1949351"/>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22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64" name="文本框 37"/>
          <p:cNvSpPr>
            <a:spLocks noChangeArrowheads="1"/>
          </p:cNvSpPr>
          <p:nvPr/>
        </p:nvSpPr>
        <p:spPr bwMode="auto">
          <a:xfrm>
            <a:off x="4166200" y="3641884"/>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65" name="文本框 37"/>
          <p:cNvSpPr>
            <a:spLocks noChangeArrowheads="1"/>
          </p:cNvSpPr>
          <p:nvPr/>
        </p:nvSpPr>
        <p:spPr bwMode="auto">
          <a:xfrm>
            <a:off x="2535704" y="2433307"/>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66" name="文本框 37"/>
          <p:cNvSpPr>
            <a:spLocks noChangeArrowheads="1"/>
          </p:cNvSpPr>
          <p:nvPr/>
        </p:nvSpPr>
        <p:spPr bwMode="auto">
          <a:xfrm>
            <a:off x="1455801" y="3628727"/>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67" name="矩形 76"/>
          <p:cNvSpPr>
            <a:spLocks noChangeArrowheads="1"/>
          </p:cNvSpPr>
          <p:nvPr/>
        </p:nvSpPr>
        <p:spPr bwMode="auto">
          <a:xfrm>
            <a:off x="959142" y="435721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68" name="矩形 80"/>
          <p:cNvSpPr>
            <a:spLocks noChangeArrowheads="1"/>
          </p:cNvSpPr>
          <p:nvPr/>
        </p:nvSpPr>
        <p:spPr bwMode="auto">
          <a:xfrm>
            <a:off x="2145016" y="345876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69" name="矩形 81"/>
          <p:cNvSpPr>
            <a:spLocks noChangeArrowheads="1"/>
          </p:cNvSpPr>
          <p:nvPr/>
        </p:nvSpPr>
        <p:spPr bwMode="auto">
          <a:xfrm>
            <a:off x="3848923" y="4601093"/>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70" name="矩形 82"/>
          <p:cNvSpPr>
            <a:spLocks noChangeArrowheads="1"/>
          </p:cNvSpPr>
          <p:nvPr/>
        </p:nvSpPr>
        <p:spPr bwMode="auto">
          <a:xfrm>
            <a:off x="5482823" y="3291972"/>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p>
        </p:txBody>
      </p:sp>
      <p:sp>
        <p:nvSpPr>
          <p:cNvPr id="71" name="矩形 70"/>
          <p:cNvSpPr>
            <a:spLocks noChangeArrowheads="1"/>
          </p:cNvSpPr>
          <p:nvPr/>
        </p:nvSpPr>
        <p:spPr bwMode="auto">
          <a:xfrm>
            <a:off x="6252011" y="3995564"/>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1" i="0" u="none" strike="noStrike" kern="1200" cap="none" spc="0" normalizeH="0" baseline="0" noProof="0" dirty="0">
                <a:ln>
                  <a:noFill/>
                </a:ln>
                <a:solidFill>
                  <a:srgbClr val="C00002"/>
                </a:solidFill>
                <a:effectLst/>
                <a:uLnTx/>
                <a:uFillTx/>
                <a:latin typeface="微软雅黑"/>
                <a:ea typeface="微软雅黑"/>
                <a:cs typeface="+mn-cs"/>
                <a:sym typeface="微软雅黑" pitchFamily="34" charset="-122"/>
              </a:rPr>
              <a:t>添加</a:t>
            </a:r>
            <a:r>
              <a:rPr kumimoji="0" lang="zh-CN" altLang="en-US" sz="1600" b="1" i="0" u="none" strike="noStrike" kern="1200" cap="none" spc="0" normalizeH="0" baseline="0" noProof="0" dirty="0" smtClean="0">
                <a:ln>
                  <a:noFill/>
                </a:ln>
                <a:solidFill>
                  <a:srgbClr val="C00002"/>
                </a:solidFill>
                <a:effectLst/>
                <a:uLnTx/>
                <a:uFillTx/>
                <a:latin typeface="微软雅黑"/>
                <a:ea typeface="微软雅黑"/>
                <a:cs typeface="+mn-cs"/>
                <a:sym typeface="微软雅黑" pitchFamily="34" charset="-122"/>
              </a:rPr>
              <a:t>主要标题内容</a:t>
            </a:r>
            <a:endParaRPr kumimoji="0" lang="zh-CN" altLang="en-US" sz="1600" b="0" i="0" u="none" strike="noStrike" kern="1200" cap="none" spc="0" normalizeH="0" baseline="0" noProof="0" dirty="0">
              <a:ln>
                <a:noFill/>
              </a:ln>
              <a:solidFill>
                <a:srgbClr val="C00002"/>
              </a:solidFill>
              <a:effectLst/>
              <a:uLnTx/>
              <a:uFillTx/>
              <a:latin typeface="微软雅黑"/>
              <a:ea typeface="微软雅黑"/>
              <a:cs typeface="+mn-cs"/>
              <a:sym typeface="Calibri" pitchFamily="34" charset="0"/>
            </a:endParaRPr>
          </a:p>
        </p:txBody>
      </p:sp>
      <p:sp>
        <p:nvSpPr>
          <p:cNvPr id="72" name="文本框 13"/>
          <p:cNvSpPr txBox="1"/>
          <p:nvPr/>
        </p:nvSpPr>
        <p:spPr>
          <a:xfrm>
            <a:off x="5870768" y="4352063"/>
            <a:ext cx="2740626" cy="805129"/>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73" name="组合 72"/>
          <p:cNvGrpSpPr/>
          <p:nvPr/>
        </p:nvGrpSpPr>
        <p:grpSpPr>
          <a:xfrm>
            <a:off x="665688" y="2969152"/>
            <a:ext cx="420958" cy="420958"/>
            <a:chOff x="5252030" y="2008764"/>
            <a:chExt cx="809336" cy="809336"/>
          </a:xfrm>
          <a:solidFill>
            <a:srgbClr val="C00002"/>
          </a:solidFill>
        </p:grpSpPr>
        <p:sp>
          <p:nvSpPr>
            <p:cNvPr id="74" name="椭圆 7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5" name="椭圆 74"/>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12868662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14:bounceEnd="38000">
                                          <p:cBhvr additive="base">
                                            <p:cTn id="7" dur="500" fill="hold"/>
                                            <p:tgtEl>
                                              <p:spTgt spid="73"/>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wipe(left)">
                                          <p:cBhvr>
                                            <p:cTn id="12" dur="500"/>
                                            <p:tgtEl>
                                              <p:spTgt spid="52"/>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14:bounceEnd="38000">
                                          <p:cBhvr additive="base">
                                            <p:cTn id="15" dur="500" fill="hold"/>
                                            <p:tgtEl>
                                              <p:spTgt spid="60"/>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60"/>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14:bounceEnd="38000">
                                          <p:cBhvr additive="base">
                                            <p:cTn id="29" dur="500" fill="hold"/>
                                            <p:tgtEl>
                                              <p:spTgt spid="47"/>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47"/>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p:cTn id="34" dur="500" fill="hold"/>
                                            <p:tgtEl>
                                              <p:spTgt spid="65"/>
                                            </p:tgtEl>
                                            <p:attrNameLst>
                                              <p:attrName>ppt_w</p:attrName>
                                            </p:attrNameLst>
                                          </p:cBhvr>
                                          <p:tavLst>
                                            <p:tav tm="0">
                                              <p:val>
                                                <p:fltVal val="0"/>
                                              </p:val>
                                            </p:tav>
                                            <p:tav tm="100000">
                                              <p:val>
                                                <p:strVal val="#ppt_w"/>
                                              </p:val>
                                            </p:tav>
                                          </p:tavLst>
                                        </p:anim>
                                        <p:anim calcmode="lin" valueType="num">
                                          <p:cBhvr>
                                            <p:cTn id="35" dur="500" fill="hold"/>
                                            <p:tgtEl>
                                              <p:spTgt spid="65"/>
                                            </p:tgtEl>
                                            <p:attrNameLst>
                                              <p:attrName>ppt_h</p:attrName>
                                            </p:attrNameLst>
                                          </p:cBhvr>
                                          <p:tavLst>
                                            <p:tav tm="0">
                                              <p:val>
                                                <p:fltVal val="0"/>
                                              </p:val>
                                            </p:tav>
                                            <p:tav tm="100000">
                                              <p:val>
                                                <p:strVal val="#ppt_h"/>
                                              </p:val>
                                            </p:tav>
                                          </p:tavLst>
                                        </p:anim>
                                        <p:animEffect transition="in" filter="fade">
                                          <p:cBhvr>
                                            <p:cTn id="36" dur="500"/>
                                            <p:tgtEl>
                                              <p:spTgt spid="65"/>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14:bounceEnd="38000">
                                          <p:cBhvr additive="base">
                                            <p:cTn id="43" dur="500" fill="hold"/>
                                            <p:tgtEl>
                                              <p:spTgt spid="57"/>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57"/>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right)">
                                          <p:cBhvr>
                                            <p:cTn id="54" dur="500"/>
                                            <p:tgtEl>
                                              <p:spTgt spid="53"/>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14:bounceEnd="38000">
                                          <p:cBhvr additive="base">
                                            <p:cTn id="60" dur="500" fill="hold"/>
                                            <p:tgtEl>
                                              <p:spTgt spid="44"/>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14:bounceEnd="38000">
                                          <p:cBhvr additive="base">
                                            <p:cTn id="64" dur="500" fill="hold"/>
                                            <p:tgtEl>
                                              <p:spTgt spid="41"/>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41"/>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14:bounceEnd="38000">
                                          <p:cBhvr additive="base">
                                            <p:cTn id="78" dur="500" fill="hold"/>
                                            <p:tgtEl>
                                              <p:spTgt spid="54"/>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54"/>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400"/>
                                            <p:tgtEl>
                                              <p:spTgt spid="67"/>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500"/>
                                            <p:tgtEl>
                                              <p:spTgt spid="68"/>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400"/>
                                            <p:tgtEl>
                                              <p:spTgt spid="69"/>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500"/>
                                            <p:tgtEl>
                                              <p:spTgt spid="7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Effect transition="in" filter="wipe(right)">
                                          <p:cBhvr>
                                            <p:cTn id="98" dur="7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P spid="70" grpId="0"/>
          <p:bldP spid="71" grpId="0"/>
          <p:bldP spid="7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0-#ppt_w/2"/>
                                              </p:val>
                                            </p:tav>
                                            <p:tav tm="100000">
                                              <p:val>
                                                <p:strVal val="#ppt_x"/>
                                              </p:val>
                                            </p:tav>
                                          </p:tavLst>
                                        </p:anim>
                                        <p:anim calcmode="lin" valueType="num">
                                          <p:cBhvr additive="base">
                                            <p:cTn id="8" dur="50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wipe(left)">
                                          <p:cBhvr>
                                            <p:cTn id="12" dur="500"/>
                                            <p:tgtEl>
                                              <p:spTgt spid="52"/>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fill="hold"/>
                                            <p:tgtEl>
                                              <p:spTgt spid="60"/>
                                            </p:tgtEl>
                                            <p:attrNameLst>
                                              <p:attrName>ppt_x</p:attrName>
                                            </p:attrNameLst>
                                          </p:cBhvr>
                                          <p:tavLst>
                                            <p:tav tm="0">
                                              <p:val>
                                                <p:strVal val="1+#ppt_w/2"/>
                                              </p:val>
                                            </p:tav>
                                            <p:tav tm="100000">
                                              <p:val>
                                                <p:strVal val="#ppt_x"/>
                                              </p:val>
                                            </p:tav>
                                          </p:tavLst>
                                        </p:anim>
                                        <p:anim calcmode="lin" valueType="num">
                                          <p:cBhvr additive="base">
                                            <p:cTn id="16" dur="500" fill="hold"/>
                                            <p:tgtEl>
                                              <p:spTgt spid="60"/>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additive="base">
                                            <p:cTn id="29" dur="500" fill="hold"/>
                                            <p:tgtEl>
                                              <p:spTgt spid="47"/>
                                            </p:tgtEl>
                                            <p:attrNameLst>
                                              <p:attrName>ppt_x</p:attrName>
                                            </p:attrNameLst>
                                          </p:cBhvr>
                                          <p:tavLst>
                                            <p:tav tm="0">
                                              <p:val>
                                                <p:strVal val="0-#ppt_w/2"/>
                                              </p:val>
                                            </p:tav>
                                            <p:tav tm="100000">
                                              <p:val>
                                                <p:strVal val="#ppt_x"/>
                                              </p:val>
                                            </p:tav>
                                          </p:tavLst>
                                        </p:anim>
                                        <p:anim calcmode="lin" valueType="num">
                                          <p:cBhvr additive="base">
                                            <p:cTn id="30" dur="500" fill="hold"/>
                                            <p:tgtEl>
                                              <p:spTgt spid="47"/>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p:cTn id="34" dur="500" fill="hold"/>
                                            <p:tgtEl>
                                              <p:spTgt spid="65"/>
                                            </p:tgtEl>
                                            <p:attrNameLst>
                                              <p:attrName>ppt_w</p:attrName>
                                            </p:attrNameLst>
                                          </p:cBhvr>
                                          <p:tavLst>
                                            <p:tav tm="0">
                                              <p:val>
                                                <p:fltVal val="0"/>
                                              </p:val>
                                            </p:tav>
                                            <p:tav tm="100000">
                                              <p:val>
                                                <p:strVal val="#ppt_w"/>
                                              </p:val>
                                            </p:tav>
                                          </p:tavLst>
                                        </p:anim>
                                        <p:anim calcmode="lin" valueType="num">
                                          <p:cBhvr>
                                            <p:cTn id="35" dur="500" fill="hold"/>
                                            <p:tgtEl>
                                              <p:spTgt spid="65"/>
                                            </p:tgtEl>
                                            <p:attrNameLst>
                                              <p:attrName>ppt_h</p:attrName>
                                            </p:attrNameLst>
                                          </p:cBhvr>
                                          <p:tavLst>
                                            <p:tav tm="0">
                                              <p:val>
                                                <p:fltVal val="0"/>
                                              </p:val>
                                            </p:tav>
                                            <p:tav tm="100000">
                                              <p:val>
                                                <p:strVal val="#ppt_h"/>
                                              </p:val>
                                            </p:tav>
                                          </p:tavLst>
                                        </p:anim>
                                        <p:animEffect transition="in" filter="fade">
                                          <p:cBhvr>
                                            <p:cTn id="36" dur="500"/>
                                            <p:tgtEl>
                                              <p:spTgt spid="65"/>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fill="hold"/>
                                            <p:tgtEl>
                                              <p:spTgt spid="57"/>
                                            </p:tgtEl>
                                            <p:attrNameLst>
                                              <p:attrName>ppt_x</p:attrName>
                                            </p:attrNameLst>
                                          </p:cBhvr>
                                          <p:tavLst>
                                            <p:tav tm="0">
                                              <p:val>
                                                <p:strVal val="1+#ppt_w/2"/>
                                              </p:val>
                                            </p:tav>
                                            <p:tav tm="100000">
                                              <p:val>
                                                <p:strVal val="#ppt_x"/>
                                              </p:val>
                                            </p:tav>
                                          </p:tavLst>
                                        </p:anim>
                                        <p:anim calcmode="lin" valueType="num">
                                          <p:cBhvr additive="base">
                                            <p:cTn id="44" dur="500" fill="hold"/>
                                            <p:tgtEl>
                                              <p:spTgt spid="57"/>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right)">
                                          <p:cBhvr>
                                            <p:cTn id="54" dur="500"/>
                                            <p:tgtEl>
                                              <p:spTgt spid="53"/>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fill="hold"/>
                                            <p:tgtEl>
                                              <p:spTgt spid="44"/>
                                            </p:tgtEl>
                                            <p:attrNameLst>
                                              <p:attrName>ppt_x</p:attrName>
                                            </p:attrNameLst>
                                          </p:cBhvr>
                                          <p:tavLst>
                                            <p:tav tm="0">
                                              <p:val>
                                                <p:strVal val="0-#ppt_w/2"/>
                                              </p:val>
                                            </p:tav>
                                            <p:tav tm="100000">
                                              <p:val>
                                                <p:strVal val="#ppt_x"/>
                                              </p:val>
                                            </p:tav>
                                          </p:tavLst>
                                        </p:anim>
                                        <p:anim calcmode="lin" valueType="num">
                                          <p:cBhvr additive="base">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500" fill="hold"/>
                                            <p:tgtEl>
                                              <p:spTgt spid="41"/>
                                            </p:tgtEl>
                                            <p:attrNameLst>
                                              <p:attrName>ppt_x</p:attrName>
                                            </p:attrNameLst>
                                          </p:cBhvr>
                                          <p:tavLst>
                                            <p:tav tm="0">
                                              <p:val>
                                                <p:strVal val="1+#ppt_w/2"/>
                                              </p:val>
                                            </p:tav>
                                            <p:tav tm="100000">
                                              <p:val>
                                                <p:strVal val="#ppt_x"/>
                                              </p:val>
                                            </p:tav>
                                          </p:tavLst>
                                        </p:anim>
                                        <p:anim calcmode="lin" valueType="num">
                                          <p:cBhvr additive="base">
                                            <p:cTn id="65" dur="500" fill="hold"/>
                                            <p:tgtEl>
                                              <p:spTgt spid="41"/>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additive="base">
                                            <p:cTn id="78" dur="500" fill="hold"/>
                                            <p:tgtEl>
                                              <p:spTgt spid="54"/>
                                            </p:tgtEl>
                                            <p:attrNameLst>
                                              <p:attrName>ppt_x</p:attrName>
                                            </p:attrNameLst>
                                          </p:cBhvr>
                                          <p:tavLst>
                                            <p:tav tm="0">
                                              <p:val>
                                                <p:strVal val="1+#ppt_w/2"/>
                                              </p:val>
                                            </p:tav>
                                            <p:tav tm="100000">
                                              <p:val>
                                                <p:strVal val="#ppt_x"/>
                                              </p:val>
                                            </p:tav>
                                          </p:tavLst>
                                        </p:anim>
                                        <p:anim calcmode="lin" valueType="num">
                                          <p:cBhvr additive="base">
                                            <p:cTn id="79" dur="500" fill="hold"/>
                                            <p:tgtEl>
                                              <p:spTgt spid="54"/>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400"/>
                                            <p:tgtEl>
                                              <p:spTgt spid="67"/>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500"/>
                                            <p:tgtEl>
                                              <p:spTgt spid="68"/>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400"/>
                                            <p:tgtEl>
                                              <p:spTgt spid="69"/>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500"/>
                                            <p:tgtEl>
                                              <p:spTgt spid="7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Effect transition="in" filter="wipe(right)">
                                          <p:cBhvr>
                                            <p:cTn id="98" dur="7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P spid="70" grpId="0"/>
          <p:bldP spid="71" grpId="0"/>
          <p:bldP spid="7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987824" y="2324720"/>
            <a:ext cx="3445972" cy="431800"/>
          </a:xfrm>
          <a:prstGeom prst="rect">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第</a:t>
            </a: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一部分：单击添加文字内容</a:t>
            </a:r>
            <a:endParaRPr kumimoji="0" lang="zh-CN" altLang="en-US" sz="1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7" name="矩形 6"/>
          <p:cNvSpPr/>
          <p:nvPr/>
        </p:nvSpPr>
        <p:spPr>
          <a:xfrm>
            <a:off x="2987824" y="2908920"/>
            <a:ext cx="3445972" cy="431800"/>
          </a:xfrm>
          <a:prstGeom prst="rect">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第二部分</a:t>
            </a: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：单击添加文字</a:t>
            </a: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内容</a:t>
            </a:r>
            <a:endParaRPr kumimoji="0" lang="zh-CN" altLang="en-US" sz="1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8" name="矩形 7"/>
          <p:cNvSpPr/>
          <p:nvPr/>
        </p:nvSpPr>
        <p:spPr>
          <a:xfrm>
            <a:off x="2987824" y="3493120"/>
            <a:ext cx="3445972" cy="431800"/>
          </a:xfrm>
          <a:prstGeom prst="rect">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第三部分</a:t>
            </a: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：单击添加文字内容</a:t>
            </a:r>
          </a:p>
        </p:txBody>
      </p:sp>
      <p:sp>
        <p:nvSpPr>
          <p:cNvPr id="9" name="矩形 8"/>
          <p:cNvSpPr/>
          <p:nvPr/>
        </p:nvSpPr>
        <p:spPr>
          <a:xfrm>
            <a:off x="2987824" y="4077320"/>
            <a:ext cx="3445972" cy="431800"/>
          </a:xfrm>
          <a:prstGeom prst="rect">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第四部分</a:t>
            </a: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：单击添加文字</a:t>
            </a: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内容</a:t>
            </a:r>
            <a:endParaRPr kumimoji="0" lang="zh-CN" altLang="en-US" sz="18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ppt_x</p:attrName>
                                        </p:attrNameLst>
                                      </p:cBhvr>
                                      <p:tavLst>
                                        <p:tav tm="0">
                                          <p:val>
                                            <p:fltVal val="0.5"/>
                                          </p:val>
                                        </p:tav>
                                        <p:tav tm="100000">
                                          <p:val>
                                            <p:strVal val="#ppt_x"/>
                                          </p:val>
                                        </p:tav>
                                      </p:tavLst>
                                    </p:anim>
                                    <p:anim calcmode="lin" valueType="num">
                                      <p:cBhvr>
                                        <p:cTn id="10" dur="500" fill="hold"/>
                                        <p:tgtEl>
                                          <p:spTgt spid="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ppt_x</p:attrName>
                                        </p:attrNameLst>
                                      </p:cBhvr>
                                      <p:tavLst>
                                        <p:tav tm="0">
                                          <p:val>
                                            <p:fltVal val="0.5"/>
                                          </p:val>
                                        </p:tav>
                                        <p:tav tm="100000">
                                          <p:val>
                                            <p:strVal val="#ppt_x"/>
                                          </p:val>
                                        </p:tav>
                                      </p:tavLst>
                                    </p:anim>
                                    <p:anim calcmode="lin" valueType="num">
                                      <p:cBhvr>
                                        <p:cTn id="17" dur="500" fill="hold"/>
                                        <p:tgtEl>
                                          <p:spTgt spid="7"/>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23" presetClass="entr" presetSubtype="52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ppt_x</p:attrName>
                                        </p:attrNameLst>
                                      </p:cBhvr>
                                      <p:tavLst>
                                        <p:tav tm="0">
                                          <p:val>
                                            <p:fltVal val="0.5"/>
                                          </p:val>
                                        </p:tav>
                                        <p:tav tm="100000">
                                          <p:val>
                                            <p:strVal val="#ppt_x"/>
                                          </p:val>
                                        </p:tav>
                                      </p:tavLst>
                                    </p:anim>
                                    <p:anim calcmode="lin" valueType="num">
                                      <p:cBhvr>
                                        <p:cTn id="24" dur="500" fill="hold"/>
                                        <p:tgtEl>
                                          <p:spTgt spid="8"/>
                                        </p:tgtEl>
                                        <p:attrNameLst>
                                          <p:attrName>ppt_y</p:attrName>
                                        </p:attrNameLst>
                                      </p:cBhvr>
                                      <p:tavLst>
                                        <p:tav tm="0">
                                          <p:val>
                                            <p:fltVal val="0.5"/>
                                          </p:val>
                                        </p:tav>
                                        <p:tav tm="100000">
                                          <p:val>
                                            <p:strVal val="#ppt_y"/>
                                          </p:val>
                                        </p:tav>
                                      </p:tavLst>
                                    </p:anim>
                                  </p:childTnLst>
                                </p:cTn>
                              </p:par>
                            </p:childTnLst>
                          </p:cTn>
                        </p:par>
                        <p:par>
                          <p:cTn id="25" fill="hold">
                            <p:stCondLst>
                              <p:cond delay="1500"/>
                            </p:stCondLst>
                            <p:childTnLst>
                              <p:par>
                                <p:cTn id="26" presetID="23" presetClass="entr" presetSubtype="52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 calcmode="lin" valueType="num">
                                      <p:cBhvr>
                                        <p:cTn id="30" dur="500" fill="hold"/>
                                        <p:tgtEl>
                                          <p:spTgt spid="9"/>
                                        </p:tgtEl>
                                        <p:attrNameLst>
                                          <p:attrName>ppt_x</p:attrName>
                                        </p:attrNameLst>
                                      </p:cBhvr>
                                      <p:tavLst>
                                        <p:tav tm="0">
                                          <p:val>
                                            <p:fltVal val="0.5"/>
                                          </p:val>
                                        </p:tav>
                                        <p:tav tm="100000">
                                          <p:val>
                                            <p:strVal val="#ppt_x"/>
                                          </p:val>
                                        </p:tav>
                                      </p:tavLst>
                                    </p:anim>
                                    <p:anim calcmode="lin" valueType="num">
                                      <p:cBhvr>
                                        <p:cTn id="31"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8"/>
          <p:cNvSpPr txBox="1"/>
          <p:nvPr/>
        </p:nvSpPr>
        <p:spPr>
          <a:xfrm>
            <a:off x="6894120" y="2045141"/>
            <a:ext cx="1368152"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文字</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3" name="TextBox 19"/>
          <p:cNvSpPr txBox="1"/>
          <p:nvPr/>
        </p:nvSpPr>
        <p:spPr>
          <a:xfrm>
            <a:off x="6894120" y="3177767"/>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54" name="TextBox 20"/>
          <p:cNvSpPr txBox="1"/>
          <p:nvPr/>
        </p:nvSpPr>
        <p:spPr>
          <a:xfrm>
            <a:off x="6894120" y="4390151"/>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55" name="TextBox 22"/>
          <p:cNvSpPr txBox="1"/>
          <p:nvPr/>
        </p:nvSpPr>
        <p:spPr>
          <a:xfrm>
            <a:off x="491146" y="2276872"/>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输入简要文字内容，文字内容需概括精炼，不用多余的文字修饰，言简意赅的</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cxnSp>
        <p:nvCxnSpPr>
          <p:cNvPr id="56" name="直接连接符 55"/>
          <p:cNvCxnSpPr/>
          <p:nvPr/>
        </p:nvCxnSpPr>
        <p:spPr>
          <a:xfrm flipV="1">
            <a:off x="4895760" y="2288192"/>
            <a:ext cx="1389448" cy="858091"/>
          </a:xfrm>
          <a:prstGeom prst="line">
            <a:avLst/>
          </a:prstGeom>
          <a:noFill/>
          <a:ln w="76200" cap="flat" cmpd="sng" algn="ctr">
            <a:solidFill>
              <a:sysClr val="windowText" lastClr="000000"/>
            </a:solidFill>
            <a:prstDash val="solid"/>
          </a:ln>
          <a:effectLst/>
        </p:spPr>
      </p:cxnSp>
      <p:cxnSp>
        <p:nvCxnSpPr>
          <p:cNvPr id="57" name="直接连接符 56"/>
          <p:cNvCxnSpPr/>
          <p:nvPr/>
        </p:nvCxnSpPr>
        <p:spPr>
          <a:xfrm>
            <a:off x="4949904" y="3603495"/>
            <a:ext cx="1356366" cy="0"/>
          </a:xfrm>
          <a:prstGeom prst="line">
            <a:avLst/>
          </a:prstGeom>
          <a:noFill/>
          <a:ln w="76200" cap="flat" cmpd="sng" algn="ctr">
            <a:solidFill>
              <a:sysClr val="windowText" lastClr="000000"/>
            </a:solidFill>
            <a:prstDash val="solid"/>
          </a:ln>
          <a:effectLst/>
        </p:spPr>
      </p:cxnSp>
      <p:cxnSp>
        <p:nvCxnSpPr>
          <p:cNvPr id="58" name="直接连接符 57"/>
          <p:cNvCxnSpPr/>
          <p:nvPr/>
        </p:nvCxnSpPr>
        <p:spPr>
          <a:xfrm>
            <a:off x="4895760" y="3913251"/>
            <a:ext cx="1350288" cy="881261"/>
          </a:xfrm>
          <a:prstGeom prst="line">
            <a:avLst/>
          </a:prstGeom>
          <a:noFill/>
          <a:ln w="76200" cap="flat" cmpd="sng" algn="ctr">
            <a:solidFill>
              <a:sysClr val="windowText" lastClr="000000"/>
            </a:solidFill>
            <a:prstDash val="solid"/>
          </a:ln>
          <a:effectLst/>
        </p:spPr>
      </p:cxnSp>
      <p:grpSp>
        <p:nvGrpSpPr>
          <p:cNvPr id="59" name="组合 58"/>
          <p:cNvGrpSpPr/>
          <p:nvPr/>
        </p:nvGrpSpPr>
        <p:grpSpPr>
          <a:xfrm>
            <a:off x="5728649" y="1772816"/>
            <a:ext cx="1090590" cy="1068059"/>
            <a:chOff x="2470425" y="1106543"/>
            <a:chExt cx="1090590" cy="1068059"/>
          </a:xfrm>
        </p:grpSpPr>
        <p:grpSp>
          <p:nvGrpSpPr>
            <p:cNvPr id="60" name="组合 59"/>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63" name="椭圆 62"/>
              <p:cNvSpPr/>
              <p:nvPr/>
            </p:nvSpPr>
            <p:spPr>
              <a:xfrm>
                <a:off x="392111" y="760414"/>
                <a:ext cx="3825875" cy="382587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61" name="TextBox 43"/>
            <p:cNvSpPr txBox="1"/>
            <p:nvPr/>
          </p:nvSpPr>
          <p:spPr>
            <a:xfrm>
              <a:off x="2470425" y="1396843"/>
              <a:ext cx="1053935"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smtClean="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内容</a:t>
              </a:r>
            </a:p>
          </p:txBody>
        </p:sp>
      </p:grpSp>
      <p:grpSp>
        <p:nvGrpSpPr>
          <p:cNvPr id="64" name="组合 63"/>
          <p:cNvGrpSpPr/>
          <p:nvPr/>
        </p:nvGrpSpPr>
        <p:grpSpPr>
          <a:xfrm>
            <a:off x="5767709" y="3003932"/>
            <a:ext cx="1068059" cy="1068059"/>
            <a:chOff x="2509485" y="2337659"/>
            <a:chExt cx="1068059" cy="1068059"/>
          </a:xfrm>
        </p:grpSpPr>
        <p:grpSp>
          <p:nvGrpSpPr>
            <p:cNvPr id="65" name="组合 64"/>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68" name="椭圆 67"/>
              <p:cNvSpPr/>
              <p:nvPr/>
            </p:nvSpPr>
            <p:spPr>
              <a:xfrm>
                <a:off x="392111" y="760414"/>
                <a:ext cx="3825875" cy="382587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66" name="TextBox 52"/>
            <p:cNvSpPr txBox="1"/>
            <p:nvPr/>
          </p:nvSpPr>
          <p:spPr>
            <a:xfrm>
              <a:off x="2535078" y="2643055"/>
              <a:ext cx="1025937"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69" name="组合 68"/>
          <p:cNvGrpSpPr/>
          <p:nvPr/>
        </p:nvGrpSpPr>
        <p:grpSpPr>
          <a:xfrm>
            <a:off x="5741068" y="4246135"/>
            <a:ext cx="1081044" cy="1068059"/>
            <a:chOff x="2482844" y="3579862"/>
            <a:chExt cx="1081044" cy="1068059"/>
          </a:xfrm>
        </p:grpSpPr>
        <p:grpSp>
          <p:nvGrpSpPr>
            <p:cNvPr id="70" name="组合 69"/>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73" name="椭圆 72"/>
              <p:cNvSpPr/>
              <p:nvPr/>
            </p:nvSpPr>
            <p:spPr>
              <a:xfrm>
                <a:off x="392111" y="760414"/>
                <a:ext cx="3825875" cy="382587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71" name="TextBox 56"/>
            <p:cNvSpPr txBox="1"/>
            <p:nvPr/>
          </p:nvSpPr>
          <p:spPr>
            <a:xfrm>
              <a:off x="2482844" y="3853085"/>
              <a:ext cx="1076003"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74" name="组合 73"/>
          <p:cNvGrpSpPr/>
          <p:nvPr/>
        </p:nvGrpSpPr>
        <p:grpSpPr>
          <a:xfrm>
            <a:off x="3635896" y="2740887"/>
            <a:ext cx="1458024" cy="1458024"/>
            <a:chOff x="792868" y="618113"/>
            <a:chExt cx="1314008" cy="1314008"/>
          </a:xfrm>
        </p:grpSpPr>
        <p:grpSp>
          <p:nvGrpSpPr>
            <p:cNvPr id="75" name="组合 74"/>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6" name="椭圆 75"/>
            <p:cNvSpPr/>
            <p:nvPr/>
          </p:nvSpPr>
          <p:spPr>
            <a:xfrm>
              <a:off x="859391" y="680166"/>
              <a:ext cx="1188000" cy="1188000"/>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79" name="组合 78"/>
          <p:cNvGrpSpPr/>
          <p:nvPr/>
        </p:nvGrpSpPr>
        <p:grpSpPr>
          <a:xfrm>
            <a:off x="1355242" y="1772816"/>
            <a:ext cx="1356392" cy="432536"/>
            <a:chOff x="814328" y="3219334"/>
            <a:chExt cx="1356392" cy="432536"/>
          </a:xfrm>
        </p:grpSpPr>
        <p:grpSp>
          <p:nvGrpSpPr>
            <p:cNvPr id="80" name="组合 79"/>
            <p:cNvGrpSpPr/>
            <p:nvPr/>
          </p:nvGrpSpPr>
          <p:grpSpPr>
            <a:xfrm>
              <a:off x="814328" y="3219334"/>
              <a:ext cx="1356392" cy="432536"/>
              <a:chOff x="2173927" y="3285519"/>
              <a:chExt cx="1721136" cy="548848"/>
            </a:xfrm>
          </p:grpSpPr>
          <p:grpSp>
            <p:nvGrpSpPr>
              <p:cNvPr id="82" name="组合 81"/>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84" name="圆角矩形 8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85" name="圆角矩形 84"/>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83" name="椭圆 82"/>
              <p:cNvSpPr/>
              <p:nvPr/>
            </p:nvSpPr>
            <p:spPr>
              <a:xfrm>
                <a:off x="2307128" y="3420211"/>
                <a:ext cx="279463" cy="279463"/>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81" name="TextBox 75"/>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86" name="TextBox 81"/>
          <p:cNvSpPr txBox="1"/>
          <p:nvPr/>
        </p:nvSpPr>
        <p:spPr>
          <a:xfrm>
            <a:off x="491146" y="3573016"/>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sp>
        <p:nvSpPr>
          <p:cNvPr id="87" name="TextBox 82"/>
          <p:cNvSpPr txBox="1"/>
          <p:nvPr/>
        </p:nvSpPr>
        <p:spPr>
          <a:xfrm>
            <a:off x="491146" y="4797152"/>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grpSp>
        <p:nvGrpSpPr>
          <p:cNvPr id="88" name="组合 87"/>
          <p:cNvGrpSpPr/>
          <p:nvPr/>
        </p:nvGrpSpPr>
        <p:grpSpPr>
          <a:xfrm>
            <a:off x="1355242" y="3005896"/>
            <a:ext cx="1356392" cy="432536"/>
            <a:chOff x="814328" y="3219334"/>
            <a:chExt cx="1356392" cy="432536"/>
          </a:xfrm>
        </p:grpSpPr>
        <p:grpSp>
          <p:nvGrpSpPr>
            <p:cNvPr id="89" name="组合 88"/>
            <p:cNvGrpSpPr/>
            <p:nvPr/>
          </p:nvGrpSpPr>
          <p:grpSpPr>
            <a:xfrm>
              <a:off x="814328" y="3219334"/>
              <a:ext cx="1356392" cy="432536"/>
              <a:chOff x="2173927" y="3285519"/>
              <a:chExt cx="1721136" cy="548848"/>
            </a:xfrm>
          </p:grpSpPr>
          <p:grpSp>
            <p:nvGrpSpPr>
              <p:cNvPr id="91" name="组合 90"/>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93" name="圆角矩形 9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94" name="圆角矩形 93"/>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92" name="椭圆 91"/>
              <p:cNvSpPr/>
              <p:nvPr/>
            </p:nvSpPr>
            <p:spPr>
              <a:xfrm>
                <a:off x="2307128" y="3420211"/>
                <a:ext cx="279463" cy="279463"/>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90" name="TextBox 86"/>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95" name="组合 94"/>
          <p:cNvGrpSpPr/>
          <p:nvPr/>
        </p:nvGrpSpPr>
        <p:grpSpPr>
          <a:xfrm>
            <a:off x="1355241" y="4227943"/>
            <a:ext cx="1356392" cy="432536"/>
            <a:chOff x="814328" y="3219334"/>
            <a:chExt cx="1356392" cy="432536"/>
          </a:xfrm>
        </p:grpSpPr>
        <p:grpSp>
          <p:nvGrpSpPr>
            <p:cNvPr id="96" name="组合 95"/>
            <p:cNvGrpSpPr/>
            <p:nvPr/>
          </p:nvGrpSpPr>
          <p:grpSpPr>
            <a:xfrm>
              <a:off x="814328" y="3219334"/>
              <a:ext cx="1356392" cy="432536"/>
              <a:chOff x="2173927" y="3285519"/>
              <a:chExt cx="1721136" cy="548848"/>
            </a:xfrm>
          </p:grpSpPr>
          <p:grpSp>
            <p:nvGrpSpPr>
              <p:cNvPr id="98" name="组合 97"/>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100" name="圆角矩形 9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1" name="圆角矩形 100"/>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99" name="椭圆 98"/>
              <p:cNvSpPr/>
              <p:nvPr/>
            </p:nvSpPr>
            <p:spPr>
              <a:xfrm>
                <a:off x="2307128" y="3420211"/>
                <a:ext cx="279463" cy="279463"/>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97" name="TextBox 93"/>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300" fill="hold"/>
                                        <p:tgtEl>
                                          <p:spTgt spid="79"/>
                                        </p:tgtEl>
                                        <p:attrNameLst>
                                          <p:attrName>ppt_x</p:attrName>
                                        </p:attrNameLst>
                                      </p:cBhvr>
                                      <p:tavLst>
                                        <p:tav tm="0">
                                          <p:val>
                                            <p:strVal val="1+#ppt_w/2"/>
                                          </p:val>
                                        </p:tav>
                                        <p:tav tm="100000">
                                          <p:val>
                                            <p:strVal val="#ppt_x"/>
                                          </p:val>
                                        </p:tav>
                                      </p:tavLst>
                                    </p:anim>
                                    <p:anim calcmode="lin" valueType="num">
                                      <p:cBhvr additive="base">
                                        <p:cTn id="8" dur="300" fill="hold"/>
                                        <p:tgtEl>
                                          <p:spTgt spid="79"/>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up)">
                                      <p:cBhvr>
                                        <p:cTn id="12" dur="300"/>
                                        <p:tgtEl>
                                          <p:spTgt spid="55"/>
                                        </p:tgtEl>
                                      </p:cBhvr>
                                    </p:animEffect>
                                  </p:childTnLst>
                                </p:cTn>
                              </p:par>
                            </p:childTnLst>
                          </p:cTn>
                        </p:par>
                        <p:par>
                          <p:cTn id="13" fill="hold">
                            <p:stCondLst>
                              <p:cond delay="600"/>
                            </p:stCondLst>
                            <p:childTnLst>
                              <p:par>
                                <p:cTn id="14" presetID="2" presetClass="entr" presetSubtype="2" fill="hold" nodeType="afterEffect">
                                  <p:stCondLst>
                                    <p:cond delay="0"/>
                                  </p:stCondLst>
                                  <p:childTnLst>
                                    <p:set>
                                      <p:cBhvr>
                                        <p:cTn id="15" dur="1" fill="hold">
                                          <p:stCondLst>
                                            <p:cond delay="0"/>
                                          </p:stCondLst>
                                        </p:cTn>
                                        <p:tgtEl>
                                          <p:spTgt spid="88"/>
                                        </p:tgtEl>
                                        <p:attrNameLst>
                                          <p:attrName>style.visibility</p:attrName>
                                        </p:attrNameLst>
                                      </p:cBhvr>
                                      <p:to>
                                        <p:strVal val="visible"/>
                                      </p:to>
                                    </p:set>
                                    <p:anim calcmode="lin" valueType="num">
                                      <p:cBhvr additive="base">
                                        <p:cTn id="16" dur="300" fill="hold"/>
                                        <p:tgtEl>
                                          <p:spTgt spid="88"/>
                                        </p:tgtEl>
                                        <p:attrNameLst>
                                          <p:attrName>ppt_x</p:attrName>
                                        </p:attrNameLst>
                                      </p:cBhvr>
                                      <p:tavLst>
                                        <p:tav tm="0">
                                          <p:val>
                                            <p:strVal val="1+#ppt_w/2"/>
                                          </p:val>
                                        </p:tav>
                                        <p:tav tm="100000">
                                          <p:val>
                                            <p:strVal val="#ppt_x"/>
                                          </p:val>
                                        </p:tav>
                                      </p:tavLst>
                                    </p:anim>
                                    <p:anim calcmode="lin" valueType="num">
                                      <p:cBhvr additive="base">
                                        <p:cTn id="17" dur="300" fill="hold"/>
                                        <p:tgtEl>
                                          <p:spTgt spid="88"/>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86"/>
                                        </p:tgtEl>
                                        <p:attrNameLst>
                                          <p:attrName>style.visibility</p:attrName>
                                        </p:attrNameLst>
                                      </p:cBhvr>
                                      <p:to>
                                        <p:strVal val="visible"/>
                                      </p:to>
                                    </p:set>
                                    <p:animEffect transition="in" filter="wipe(up)">
                                      <p:cBhvr>
                                        <p:cTn id="21" dur="300"/>
                                        <p:tgtEl>
                                          <p:spTgt spid="86"/>
                                        </p:tgtEl>
                                      </p:cBhvr>
                                    </p:animEffect>
                                  </p:childTnLst>
                                </p:cTn>
                              </p:par>
                            </p:childTnLst>
                          </p:cTn>
                        </p:par>
                        <p:par>
                          <p:cTn id="22" fill="hold">
                            <p:stCondLst>
                              <p:cond delay="1200"/>
                            </p:stCondLst>
                            <p:childTnLst>
                              <p:par>
                                <p:cTn id="23" presetID="2" presetClass="entr" presetSubtype="2" fill="hold" nodeType="afterEffect">
                                  <p:stCondLst>
                                    <p:cond delay="0"/>
                                  </p:stCondLst>
                                  <p:childTnLst>
                                    <p:set>
                                      <p:cBhvr>
                                        <p:cTn id="24" dur="1" fill="hold">
                                          <p:stCondLst>
                                            <p:cond delay="0"/>
                                          </p:stCondLst>
                                        </p:cTn>
                                        <p:tgtEl>
                                          <p:spTgt spid="95"/>
                                        </p:tgtEl>
                                        <p:attrNameLst>
                                          <p:attrName>style.visibility</p:attrName>
                                        </p:attrNameLst>
                                      </p:cBhvr>
                                      <p:to>
                                        <p:strVal val="visible"/>
                                      </p:to>
                                    </p:set>
                                    <p:anim calcmode="lin" valueType="num">
                                      <p:cBhvr additive="base">
                                        <p:cTn id="25" dur="300" fill="hold"/>
                                        <p:tgtEl>
                                          <p:spTgt spid="95"/>
                                        </p:tgtEl>
                                        <p:attrNameLst>
                                          <p:attrName>ppt_x</p:attrName>
                                        </p:attrNameLst>
                                      </p:cBhvr>
                                      <p:tavLst>
                                        <p:tav tm="0">
                                          <p:val>
                                            <p:strVal val="1+#ppt_w/2"/>
                                          </p:val>
                                        </p:tav>
                                        <p:tav tm="100000">
                                          <p:val>
                                            <p:strVal val="#ppt_x"/>
                                          </p:val>
                                        </p:tav>
                                      </p:tavLst>
                                    </p:anim>
                                    <p:anim calcmode="lin" valueType="num">
                                      <p:cBhvr additive="base">
                                        <p:cTn id="26" dur="300" fill="hold"/>
                                        <p:tgtEl>
                                          <p:spTgt spid="95"/>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87"/>
                                        </p:tgtEl>
                                        <p:attrNameLst>
                                          <p:attrName>style.visibility</p:attrName>
                                        </p:attrNameLst>
                                      </p:cBhvr>
                                      <p:to>
                                        <p:strVal val="visible"/>
                                      </p:to>
                                    </p:set>
                                    <p:animEffect transition="in" filter="wipe(up)">
                                      <p:cBhvr>
                                        <p:cTn id="30" dur="300"/>
                                        <p:tgtEl>
                                          <p:spTgt spid="87"/>
                                        </p:tgtEl>
                                      </p:cBhvr>
                                    </p:animEffec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3.05556E-6 -4.93827E-6 L 0.17847 0.88797 " pathEditMode="relative" rAng="0" ptsTypes="AA">
                                      <p:cBhvr>
                                        <p:cTn id="34" dur="600" spd="-100000" fill="hold"/>
                                        <p:tgtEl>
                                          <p:spTgt spid="74"/>
                                        </p:tgtEl>
                                        <p:attrNameLst>
                                          <p:attrName>ppt_x</p:attrName>
                                          <p:attrName>ppt_y</p:attrName>
                                        </p:attrNameLst>
                                      </p:cBhvr>
                                      <p:rCtr x="8924" y="44383"/>
                                    </p:animMotion>
                                  </p:childTnLst>
                                </p:cTn>
                              </p:par>
                            </p:childTnLst>
                          </p:cTn>
                        </p:par>
                        <p:par>
                          <p:cTn id="35" fill="hold">
                            <p:stCondLst>
                              <p:cond delay="2100"/>
                            </p:stCondLst>
                            <p:childTnLst>
                              <p:par>
                                <p:cTn id="36" presetID="22" presetClass="entr" presetSubtype="8" fill="hold"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left)">
                                      <p:cBhvr>
                                        <p:cTn id="38" dur="500"/>
                                        <p:tgtEl>
                                          <p:spTgt spid="56"/>
                                        </p:tgtEl>
                                      </p:cBhvr>
                                    </p:animEffect>
                                  </p:childTnLst>
                                </p:cTn>
                              </p:par>
                              <p:par>
                                <p:cTn id="39" presetID="22" presetClass="entr" presetSubtype="8" fill="hold"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500"/>
                                        <p:tgtEl>
                                          <p:spTgt spid="57"/>
                                        </p:tgtEl>
                                      </p:cBhvr>
                                    </p:animEffect>
                                  </p:childTnLst>
                                </p:cTn>
                              </p:par>
                              <p:par>
                                <p:cTn id="42" presetID="22" presetClass="entr" presetSubtype="8" fill="hold" nodeType="with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left)">
                                      <p:cBhvr>
                                        <p:cTn id="44" dur="500"/>
                                        <p:tgtEl>
                                          <p:spTgt spid="58"/>
                                        </p:tgtEl>
                                      </p:cBhvr>
                                    </p:animEffect>
                                  </p:childTnLst>
                                </p:cTn>
                              </p:par>
                            </p:childTnLst>
                          </p:cTn>
                        </p:par>
                        <p:par>
                          <p:cTn id="45" fill="hold">
                            <p:stCondLst>
                              <p:cond delay="2600"/>
                            </p:stCondLst>
                            <p:childTnLst>
                              <p:par>
                                <p:cTn id="46" presetID="53" presetClass="entr" presetSubtype="16" fill="hold" nodeType="afterEffect">
                                  <p:stCondLst>
                                    <p:cond delay="0"/>
                                  </p:stCondLst>
                                  <p:childTnLst>
                                    <p:set>
                                      <p:cBhvr>
                                        <p:cTn id="47" dur="1" fill="hold">
                                          <p:stCondLst>
                                            <p:cond delay="0"/>
                                          </p:stCondLst>
                                        </p:cTn>
                                        <p:tgtEl>
                                          <p:spTgt spid="59"/>
                                        </p:tgtEl>
                                        <p:attrNameLst>
                                          <p:attrName>style.visibility</p:attrName>
                                        </p:attrNameLst>
                                      </p:cBhvr>
                                      <p:to>
                                        <p:strVal val="visible"/>
                                      </p:to>
                                    </p:set>
                                    <p:anim calcmode="lin" valueType="num">
                                      <p:cBhvr>
                                        <p:cTn id="48" dur="500" fill="hold"/>
                                        <p:tgtEl>
                                          <p:spTgt spid="59"/>
                                        </p:tgtEl>
                                        <p:attrNameLst>
                                          <p:attrName>ppt_w</p:attrName>
                                        </p:attrNameLst>
                                      </p:cBhvr>
                                      <p:tavLst>
                                        <p:tav tm="0">
                                          <p:val>
                                            <p:fltVal val="0"/>
                                          </p:val>
                                        </p:tav>
                                        <p:tav tm="100000">
                                          <p:val>
                                            <p:strVal val="#ppt_w"/>
                                          </p:val>
                                        </p:tav>
                                      </p:tavLst>
                                    </p:anim>
                                    <p:anim calcmode="lin" valueType="num">
                                      <p:cBhvr>
                                        <p:cTn id="49" dur="500" fill="hold"/>
                                        <p:tgtEl>
                                          <p:spTgt spid="59"/>
                                        </p:tgtEl>
                                        <p:attrNameLst>
                                          <p:attrName>ppt_h</p:attrName>
                                        </p:attrNameLst>
                                      </p:cBhvr>
                                      <p:tavLst>
                                        <p:tav tm="0">
                                          <p:val>
                                            <p:fltVal val="0"/>
                                          </p:val>
                                        </p:tav>
                                        <p:tav tm="100000">
                                          <p:val>
                                            <p:strVal val="#ppt_h"/>
                                          </p:val>
                                        </p:tav>
                                      </p:tavLst>
                                    </p:anim>
                                    <p:animEffect transition="in" filter="fade">
                                      <p:cBhvr>
                                        <p:cTn id="50" dur="500"/>
                                        <p:tgtEl>
                                          <p:spTgt spid="59"/>
                                        </p:tgtEl>
                                      </p:cBhvr>
                                    </p:animEffect>
                                  </p:childTnLst>
                                </p:cTn>
                              </p:par>
                              <p:par>
                                <p:cTn id="51" presetID="53" presetClass="entr" presetSubtype="16" fill="hold" nodeType="with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par>
                                <p:cTn id="56" presetID="53" presetClass="entr" presetSubtype="16" fill="hold" nodeType="with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animEffect transition="in" filter="fade">
                                      <p:cBhvr>
                                        <p:cTn id="60" dur="500"/>
                                        <p:tgtEl>
                                          <p:spTgt spid="69"/>
                                        </p:tgtEl>
                                      </p:cBhvr>
                                    </p:animEffect>
                                  </p:childTnLst>
                                </p:cTn>
                              </p:par>
                            </p:childTnLst>
                          </p:cTn>
                        </p:par>
                        <p:par>
                          <p:cTn id="61" fill="hold">
                            <p:stCondLst>
                              <p:cond delay="3100"/>
                            </p:stCondLst>
                            <p:childTnLst>
                              <p:par>
                                <p:cTn id="62" presetID="22" presetClass="entr" presetSubtype="8"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left)">
                                      <p:cBhvr>
                                        <p:cTn id="64" dur="500"/>
                                        <p:tgtEl>
                                          <p:spTgt spid="52"/>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53"/>
                                        </p:tgtEl>
                                        <p:attrNameLst>
                                          <p:attrName>style.visibility</p:attrName>
                                        </p:attrNameLst>
                                      </p:cBhvr>
                                      <p:to>
                                        <p:strVal val="visible"/>
                                      </p:to>
                                    </p:set>
                                    <p:animEffect transition="in" filter="wipe(left)">
                                      <p:cBhvr>
                                        <p:cTn id="67" dur="500"/>
                                        <p:tgtEl>
                                          <p:spTgt spid="53"/>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54"/>
                                        </p:tgtEl>
                                        <p:attrNameLst>
                                          <p:attrName>style.visibility</p:attrName>
                                        </p:attrNameLst>
                                      </p:cBhvr>
                                      <p:to>
                                        <p:strVal val="visible"/>
                                      </p:to>
                                    </p:set>
                                    <p:animEffect transition="in" filter="wipe(left)">
                                      <p:cBhvr>
                                        <p:cTn id="7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86" grpId="0"/>
      <p:bldP spid="8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90"/>
          <p:cNvGrpSpPr/>
          <p:nvPr/>
        </p:nvGrpSpPr>
        <p:grpSpPr>
          <a:xfrm>
            <a:off x="1542614" y="1650179"/>
            <a:ext cx="2864150" cy="3002957"/>
            <a:chOff x="2330673" y="2010009"/>
            <a:chExt cx="1739454" cy="1412819"/>
          </a:xfrm>
        </p:grpSpPr>
        <p:sp>
          <p:nvSpPr>
            <p:cNvPr id="92" name="圆角矩形 91"/>
            <p:cNvSpPr/>
            <p:nvPr/>
          </p:nvSpPr>
          <p:spPr>
            <a:xfrm>
              <a:off x="2330673" y="2010009"/>
              <a:ext cx="1739454" cy="1412819"/>
            </a:xfrm>
            <a:prstGeom prst="roundRect">
              <a:avLst>
                <a:gd name="adj" fmla="val 0"/>
              </a:avLst>
            </a:prstGeom>
            <a:solidFill>
              <a:sysClr val="window" lastClr="FFFFFF">
                <a:lumMod val="75000"/>
              </a:sysClr>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93" name="圆角矩形 92"/>
            <p:cNvSpPr/>
            <p:nvPr/>
          </p:nvSpPr>
          <p:spPr>
            <a:xfrm>
              <a:off x="2385774" y="2051987"/>
              <a:ext cx="1629238" cy="1328857"/>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94" name="文本框 6"/>
          <p:cNvSpPr txBox="1"/>
          <p:nvPr/>
        </p:nvSpPr>
        <p:spPr>
          <a:xfrm>
            <a:off x="2164025" y="1843975"/>
            <a:ext cx="1621305" cy="276999"/>
          </a:xfrm>
          <a:prstGeom prst="rect">
            <a:avLst/>
          </a:prstGeom>
          <a:noFill/>
        </p:spPr>
        <p:txBody>
          <a:bodyPr wrap="square" rtlCol="0">
            <a:spAutoFit/>
          </a:body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Add the title here</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95" name="圆角矩形 94"/>
          <p:cNvSpPr/>
          <p:nvPr/>
        </p:nvSpPr>
        <p:spPr>
          <a:xfrm>
            <a:off x="1884245" y="2142683"/>
            <a:ext cx="2196810" cy="24168"/>
          </a:xfrm>
          <a:prstGeom prst="roundRect">
            <a:avLst>
              <a:gd name="adj" fmla="val 50000"/>
            </a:avLst>
          </a:prstGeom>
          <a:gradFill>
            <a:gsLst>
              <a:gs pos="0">
                <a:sysClr val="window" lastClr="FFFFFF">
                  <a:lumMod val="75000"/>
                </a:sysClr>
              </a:gs>
              <a:gs pos="100000">
                <a:sysClr val="window" lastClr="FFFFFF"/>
              </a:gs>
            </a:gsLst>
            <a:lin ang="54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96" name="组合 95"/>
          <p:cNvGrpSpPr/>
          <p:nvPr/>
        </p:nvGrpSpPr>
        <p:grpSpPr>
          <a:xfrm>
            <a:off x="1858143" y="2427553"/>
            <a:ext cx="489994" cy="1684725"/>
            <a:chOff x="6238875" y="2790826"/>
            <a:chExt cx="1285875" cy="4371967"/>
          </a:xfrm>
          <a:solidFill>
            <a:srgbClr val="E2E2E2"/>
          </a:solidFill>
          <a:effectLst/>
        </p:grpSpPr>
        <p:sp>
          <p:nvSpPr>
            <p:cNvPr id="97" name="矩形 96"/>
            <p:cNvSpPr/>
            <p:nvPr/>
          </p:nvSpPr>
          <p:spPr>
            <a:xfrm>
              <a:off x="6238875" y="279082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98" name="矩形 97"/>
            <p:cNvSpPr/>
            <p:nvPr/>
          </p:nvSpPr>
          <p:spPr>
            <a:xfrm>
              <a:off x="6238875" y="3238501"/>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99" name="矩形 98"/>
            <p:cNvSpPr/>
            <p:nvPr/>
          </p:nvSpPr>
          <p:spPr>
            <a:xfrm>
              <a:off x="6238875" y="368617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0" name="矩形 99"/>
            <p:cNvSpPr/>
            <p:nvPr/>
          </p:nvSpPr>
          <p:spPr>
            <a:xfrm>
              <a:off x="6238875" y="4133851"/>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1" name="矩形 100"/>
            <p:cNvSpPr/>
            <p:nvPr/>
          </p:nvSpPr>
          <p:spPr>
            <a:xfrm>
              <a:off x="6238875" y="458152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2" name="矩形 101"/>
            <p:cNvSpPr/>
            <p:nvPr/>
          </p:nvSpPr>
          <p:spPr>
            <a:xfrm>
              <a:off x="6238875" y="5026025"/>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3" name="矩形 102"/>
            <p:cNvSpPr/>
            <p:nvPr/>
          </p:nvSpPr>
          <p:spPr>
            <a:xfrm>
              <a:off x="6238875" y="5470524"/>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4" name="矩形 103"/>
            <p:cNvSpPr/>
            <p:nvPr/>
          </p:nvSpPr>
          <p:spPr>
            <a:xfrm>
              <a:off x="6238875" y="5915023"/>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5" name="矩形 104"/>
            <p:cNvSpPr/>
            <p:nvPr/>
          </p:nvSpPr>
          <p:spPr>
            <a:xfrm>
              <a:off x="6238875" y="6363489"/>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6" name="矩形 105"/>
            <p:cNvSpPr/>
            <p:nvPr/>
          </p:nvSpPr>
          <p:spPr>
            <a:xfrm>
              <a:off x="6238875" y="6811955"/>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7" name="组合 106"/>
          <p:cNvGrpSpPr/>
          <p:nvPr/>
        </p:nvGrpSpPr>
        <p:grpSpPr>
          <a:xfrm>
            <a:off x="2439168" y="2427553"/>
            <a:ext cx="489994" cy="1684725"/>
            <a:chOff x="6238875" y="2790826"/>
            <a:chExt cx="1285875" cy="4371967"/>
          </a:xfrm>
          <a:solidFill>
            <a:srgbClr val="E2E2E2"/>
          </a:solidFill>
          <a:effectLst/>
        </p:grpSpPr>
        <p:sp>
          <p:nvSpPr>
            <p:cNvPr id="108" name="矩形 107"/>
            <p:cNvSpPr/>
            <p:nvPr/>
          </p:nvSpPr>
          <p:spPr>
            <a:xfrm>
              <a:off x="6238875" y="279082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9" name="矩形 108"/>
            <p:cNvSpPr/>
            <p:nvPr/>
          </p:nvSpPr>
          <p:spPr>
            <a:xfrm>
              <a:off x="6238875" y="3238501"/>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0" name="矩形 109"/>
            <p:cNvSpPr/>
            <p:nvPr/>
          </p:nvSpPr>
          <p:spPr>
            <a:xfrm>
              <a:off x="6238875" y="368617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1" name="矩形 110"/>
            <p:cNvSpPr/>
            <p:nvPr/>
          </p:nvSpPr>
          <p:spPr>
            <a:xfrm>
              <a:off x="6238875" y="4133851"/>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2" name="矩形 111"/>
            <p:cNvSpPr/>
            <p:nvPr/>
          </p:nvSpPr>
          <p:spPr>
            <a:xfrm>
              <a:off x="6238875" y="458152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3" name="矩形 112"/>
            <p:cNvSpPr/>
            <p:nvPr/>
          </p:nvSpPr>
          <p:spPr>
            <a:xfrm>
              <a:off x="6238875" y="5026025"/>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4" name="矩形 113"/>
            <p:cNvSpPr/>
            <p:nvPr/>
          </p:nvSpPr>
          <p:spPr>
            <a:xfrm>
              <a:off x="6238875" y="5470524"/>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5" name="矩形 114"/>
            <p:cNvSpPr/>
            <p:nvPr/>
          </p:nvSpPr>
          <p:spPr>
            <a:xfrm>
              <a:off x="6238875" y="5915023"/>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6" name="矩形 115"/>
            <p:cNvSpPr/>
            <p:nvPr/>
          </p:nvSpPr>
          <p:spPr>
            <a:xfrm>
              <a:off x="6238875" y="6363489"/>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7" name="矩形 116"/>
            <p:cNvSpPr/>
            <p:nvPr/>
          </p:nvSpPr>
          <p:spPr>
            <a:xfrm>
              <a:off x="6238875" y="6811955"/>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18" name="组合 117"/>
          <p:cNvGrpSpPr/>
          <p:nvPr/>
        </p:nvGrpSpPr>
        <p:grpSpPr>
          <a:xfrm>
            <a:off x="3020193" y="2427553"/>
            <a:ext cx="489994" cy="1684725"/>
            <a:chOff x="6238875" y="2790826"/>
            <a:chExt cx="1285875" cy="4371967"/>
          </a:xfrm>
          <a:solidFill>
            <a:srgbClr val="E2E2E2"/>
          </a:solidFill>
          <a:effectLst/>
        </p:grpSpPr>
        <p:sp>
          <p:nvSpPr>
            <p:cNvPr id="119" name="矩形 118"/>
            <p:cNvSpPr/>
            <p:nvPr/>
          </p:nvSpPr>
          <p:spPr>
            <a:xfrm>
              <a:off x="6238875" y="279082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0" name="矩形 119"/>
            <p:cNvSpPr/>
            <p:nvPr/>
          </p:nvSpPr>
          <p:spPr>
            <a:xfrm>
              <a:off x="6238875" y="3238501"/>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1" name="矩形 120"/>
            <p:cNvSpPr/>
            <p:nvPr/>
          </p:nvSpPr>
          <p:spPr>
            <a:xfrm>
              <a:off x="6238875" y="368617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2" name="矩形 121"/>
            <p:cNvSpPr/>
            <p:nvPr/>
          </p:nvSpPr>
          <p:spPr>
            <a:xfrm>
              <a:off x="6238875" y="4133851"/>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3" name="矩形 122"/>
            <p:cNvSpPr/>
            <p:nvPr/>
          </p:nvSpPr>
          <p:spPr>
            <a:xfrm>
              <a:off x="6238875" y="4581526"/>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4" name="矩形 123"/>
            <p:cNvSpPr/>
            <p:nvPr/>
          </p:nvSpPr>
          <p:spPr>
            <a:xfrm>
              <a:off x="6238875" y="5026025"/>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5" name="矩形 124"/>
            <p:cNvSpPr/>
            <p:nvPr/>
          </p:nvSpPr>
          <p:spPr>
            <a:xfrm>
              <a:off x="6238875" y="5470524"/>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6" name="矩形 125"/>
            <p:cNvSpPr/>
            <p:nvPr/>
          </p:nvSpPr>
          <p:spPr>
            <a:xfrm>
              <a:off x="6238875" y="5915023"/>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7" name="矩形 126"/>
            <p:cNvSpPr/>
            <p:nvPr/>
          </p:nvSpPr>
          <p:spPr>
            <a:xfrm>
              <a:off x="6238875" y="6363489"/>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8" name="矩形 127"/>
            <p:cNvSpPr/>
            <p:nvPr/>
          </p:nvSpPr>
          <p:spPr>
            <a:xfrm>
              <a:off x="6238875" y="6811955"/>
              <a:ext cx="1285875" cy="350838"/>
            </a:xfrm>
            <a:prstGeom prst="rect">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29" name="组合 128"/>
          <p:cNvGrpSpPr/>
          <p:nvPr/>
        </p:nvGrpSpPr>
        <p:grpSpPr>
          <a:xfrm>
            <a:off x="3601218" y="2427553"/>
            <a:ext cx="489994" cy="1684725"/>
            <a:chOff x="6238875" y="2790826"/>
            <a:chExt cx="1285875" cy="4371967"/>
          </a:xfrm>
          <a:solidFill>
            <a:srgbClr val="C00002"/>
          </a:solidFill>
          <a:effectLst/>
        </p:grpSpPr>
        <p:sp>
          <p:nvSpPr>
            <p:cNvPr id="130" name="矩形 129"/>
            <p:cNvSpPr/>
            <p:nvPr/>
          </p:nvSpPr>
          <p:spPr>
            <a:xfrm>
              <a:off x="6238875" y="2790826"/>
              <a:ext cx="1285875" cy="350838"/>
            </a:xfrm>
            <a:prstGeom prst="rect">
              <a:avLst/>
            </a:prstGeom>
            <a:solidFill>
              <a:srgbClr val="E2E2E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1" name="矩形 130"/>
            <p:cNvSpPr/>
            <p:nvPr/>
          </p:nvSpPr>
          <p:spPr>
            <a:xfrm>
              <a:off x="6238875" y="3238501"/>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2" name="矩形 131"/>
            <p:cNvSpPr/>
            <p:nvPr/>
          </p:nvSpPr>
          <p:spPr>
            <a:xfrm>
              <a:off x="6238875" y="368617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3" name="矩形 132"/>
            <p:cNvSpPr/>
            <p:nvPr/>
          </p:nvSpPr>
          <p:spPr>
            <a:xfrm>
              <a:off x="6238875" y="4133851"/>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4" name="矩形 133"/>
            <p:cNvSpPr/>
            <p:nvPr/>
          </p:nvSpPr>
          <p:spPr>
            <a:xfrm>
              <a:off x="6238875" y="4581526"/>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5" name="矩形 134"/>
            <p:cNvSpPr/>
            <p:nvPr/>
          </p:nvSpPr>
          <p:spPr>
            <a:xfrm>
              <a:off x="6238875" y="5026025"/>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6" name="矩形 135"/>
            <p:cNvSpPr/>
            <p:nvPr/>
          </p:nvSpPr>
          <p:spPr>
            <a:xfrm>
              <a:off x="6238875" y="5470524"/>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7" name="矩形 136"/>
            <p:cNvSpPr/>
            <p:nvPr/>
          </p:nvSpPr>
          <p:spPr>
            <a:xfrm>
              <a:off x="6238875" y="5915023"/>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8" name="矩形 137"/>
            <p:cNvSpPr/>
            <p:nvPr/>
          </p:nvSpPr>
          <p:spPr>
            <a:xfrm>
              <a:off x="6238875" y="6363489"/>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9" name="矩形 138"/>
            <p:cNvSpPr/>
            <p:nvPr/>
          </p:nvSpPr>
          <p:spPr>
            <a:xfrm>
              <a:off x="6238875" y="6811955"/>
              <a:ext cx="1285875" cy="350838"/>
            </a:xfrm>
            <a:prstGeom prst="rect">
              <a:avLst/>
            </a:prstGeom>
            <a:grp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40" name="矩形 139"/>
          <p:cNvSpPr/>
          <p:nvPr/>
        </p:nvSpPr>
        <p:spPr>
          <a:xfrm>
            <a:off x="1784783" y="4112278"/>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01</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141" name="矩形 140"/>
          <p:cNvSpPr/>
          <p:nvPr/>
        </p:nvSpPr>
        <p:spPr>
          <a:xfrm>
            <a:off x="2367661" y="4112278"/>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02</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142" name="矩形 141"/>
          <p:cNvSpPr/>
          <p:nvPr/>
        </p:nvSpPr>
        <p:spPr>
          <a:xfrm>
            <a:off x="2950401" y="4112278"/>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03</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143" name="矩形 142"/>
          <p:cNvSpPr/>
          <p:nvPr/>
        </p:nvSpPr>
        <p:spPr>
          <a:xfrm>
            <a:off x="3527858" y="4112278"/>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04</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nvGrpSpPr>
          <p:cNvPr id="144" name="组合 143"/>
          <p:cNvGrpSpPr/>
          <p:nvPr/>
        </p:nvGrpSpPr>
        <p:grpSpPr>
          <a:xfrm>
            <a:off x="4935715" y="1792929"/>
            <a:ext cx="822743" cy="354595"/>
            <a:chOff x="6225354" y="2411080"/>
            <a:chExt cx="1096990" cy="472793"/>
          </a:xfrm>
        </p:grpSpPr>
        <p:grpSp>
          <p:nvGrpSpPr>
            <p:cNvPr id="145" name="组合 144"/>
            <p:cNvGrpSpPr/>
            <p:nvPr/>
          </p:nvGrpSpPr>
          <p:grpSpPr>
            <a:xfrm>
              <a:off x="6225354" y="2411080"/>
              <a:ext cx="1096990" cy="472793"/>
              <a:chOff x="2207939" y="2018653"/>
              <a:chExt cx="6978844" cy="1220496"/>
            </a:xfrm>
          </p:grpSpPr>
          <p:sp>
            <p:nvSpPr>
              <p:cNvPr id="147" name="圆角矩形 146"/>
              <p:cNvSpPr/>
              <p:nvPr/>
            </p:nvSpPr>
            <p:spPr>
              <a:xfrm>
                <a:off x="2207939" y="2018653"/>
                <a:ext cx="6978844" cy="1220496"/>
              </a:xfrm>
              <a:prstGeom prst="roundRect">
                <a:avLst>
                  <a:gd name="adj" fmla="val 50000"/>
                </a:avLst>
              </a:prstGeom>
              <a:solidFill>
                <a:srgbClr val="C00002"/>
              </a:solidFill>
              <a:ln w="31750" cap="flat" cmpd="sng" algn="ctr">
                <a:gradFill flip="none" rotWithShape="1">
                  <a:gsLst>
                    <a:gs pos="0">
                      <a:srgbClr val="CDCDCD"/>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48" name="圆角矩形 147"/>
              <p:cNvSpPr/>
              <p:nvPr/>
            </p:nvSpPr>
            <p:spPr>
              <a:xfrm>
                <a:off x="2252045" y="2038293"/>
                <a:ext cx="2901718" cy="1151411"/>
              </a:xfrm>
              <a:prstGeom prst="roundRect">
                <a:avLst>
                  <a:gd name="adj" fmla="val 50000"/>
                </a:avLst>
              </a:prstGeom>
              <a:solidFill>
                <a:sysClr val="window" lastClr="FFFFFF">
                  <a:lumMod val="95000"/>
                </a:sysClr>
              </a:solidFill>
              <a:ln w="50800" cap="flat" cmpd="sng" algn="ctr">
                <a:noFill/>
                <a:prstDash val="solid"/>
              </a:ln>
              <a:effectLst>
                <a:outerShdw blurRad="50800" dist="12700" dir="2700000" algn="tl" rotWithShape="0">
                  <a:sysClr val="windowText" lastClr="000000">
                    <a:lumMod val="65000"/>
                    <a:lumOff val="35000"/>
                    <a:alpha val="60000"/>
                  </a:sysClr>
                </a:outerShdw>
              </a:effectLst>
              <a:scene3d>
                <a:camera prst="orthographicFront"/>
                <a:lightRig rig="threePt" dir="t"/>
              </a:scene3d>
              <a:sp3d prstMaterial="softEdge">
                <a:bevelT w="571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146" name="矩形 145"/>
            <p:cNvSpPr/>
            <p:nvPr/>
          </p:nvSpPr>
          <p:spPr>
            <a:xfrm>
              <a:off x="6729715" y="2447877"/>
              <a:ext cx="571096"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01</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149" name="组合 148"/>
          <p:cNvGrpSpPr/>
          <p:nvPr/>
        </p:nvGrpSpPr>
        <p:grpSpPr>
          <a:xfrm>
            <a:off x="5855253" y="1749723"/>
            <a:ext cx="1762338" cy="605265"/>
            <a:chOff x="2744012" y="4525702"/>
            <a:chExt cx="2349784" cy="807020"/>
          </a:xfrm>
        </p:grpSpPr>
        <p:sp>
          <p:nvSpPr>
            <p:cNvPr id="150" name="文本框 62"/>
            <p:cNvSpPr txBox="1"/>
            <p:nvPr/>
          </p:nvSpPr>
          <p:spPr bwMode="auto">
            <a:xfrm>
              <a:off x="2744012" y="4747946"/>
              <a:ext cx="2253439" cy="584776"/>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151" name="文本框 63"/>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152" name="直接连接符 151"/>
          <p:cNvCxnSpPr/>
          <p:nvPr/>
        </p:nvCxnSpPr>
        <p:spPr>
          <a:xfrm>
            <a:off x="5845728" y="1788442"/>
            <a:ext cx="0" cy="491084"/>
          </a:xfrm>
          <a:prstGeom prst="line">
            <a:avLst/>
          </a:prstGeom>
          <a:noFill/>
          <a:ln w="6350" cap="flat" cmpd="sng" algn="ctr">
            <a:solidFill>
              <a:sysClr val="windowText" lastClr="000000">
                <a:lumMod val="65000"/>
                <a:lumOff val="35000"/>
              </a:sysClr>
            </a:solidFill>
            <a:prstDash val="solid"/>
          </a:ln>
          <a:effectLst/>
        </p:spPr>
      </p:cxnSp>
      <p:grpSp>
        <p:nvGrpSpPr>
          <p:cNvPr id="153" name="组合 152"/>
          <p:cNvGrpSpPr/>
          <p:nvPr/>
        </p:nvGrpSpPr>
        <p:grpSpPr>
          <a:xfrm>
            <a:off x="4935715" y="2526354"/>
            <a:ext cx="822743" cy="354595"/>
            <a:chOff x="6225354" y="2411080"/>
            <a:chExt cx="1096990" cy="472793"/>
          </a:xfrm>
        </p:grpSpPr>
        <p:grpSp>
          <p:nvGrpSpPr>
            <p:cNvPr id="154" name="组合 153"/>
            <p:cNvGrpSpPr/>
            <p:nvPr/>
          </p:nvGrpSpPr>
          <p:grpSpPr>
            <a:xfrm>
              <a:off x="6225354" y="2411080"/>
              <a:ext cx="1096990" cy="472793"/>
              <a:chOff x="2207939" y="2018653"/>
              <a:chExt cx="6978844" cy="1220496"/>
            </a:xfrm>
          </p:grpSpPr>
          <p:sp>
            <p:nvSpPr>
              <p:cNvPr id="156" name="圆角矩形 155"/>
              <p:cNvSpPr/>
              <p:nvPr/>
            </p:nvSpPr>
            <p:spPr>
              <a:xfrm>
                <a:off x="2207939" y="2018653"/>
                <a:ext cx="6978844" cy="1220496"/>
              </a:xfrm>
              <a:prstGeom prst="roundRect">
                <a:avLst>
                  <a:gd name="adj" fmla="val 50000"/>
                </a:avLst>
              </a:prstGeom>
              <a:solidFill>
                <a:srgbClr val="C00002"/>
              </a:solidFill>
              <a:ln w="31750" cap="flat" cmpd="sng" algn="ctr">
                <a:gradFill flip="none" rotWithShape="1">
                  <a:gsLst>
                    <a:gs pos="0">
                      <a:srgbClr val="CDCDCD"/>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57" name="圆角矩形 156"/>
              <p:cNvSpPr/>
              <p:nvPr/>
            </p:nvSpPr>
            <p:spPr>
              <a:xfrm>
                <a:off x="2252045" y="2038293"/>
                <a:ext cx="2901718" cy="1151411"/>
              </a:xfrm>
              <a:prstGeom prst="roundRect">
                <a:avLst>
                  <a:gd name="adj" fmla="val 50000"/>
                </a:avLst>
              </a:prstGeom>
              <a:solidFill>
                <a:sysClr val="window" lastClr="FFFFFF">
                  <a:lumMod val="95000"/>
                </a:sysClr>
              </a:solidFill>
              <a:ln w="50800" cap="flat" cmpd="sng" algn="ctr">
                <a:noFill/>
                <a:prstDash val="solid"/>
              </a:ln>
              <a:effectLst>
                <a:outerShdw blurRad="50800" dist="12700" dir="2700000" algn="tl" rotWithShape="0">
                  <a:sysClr val="windowText" lastClr="000000">
                    <a:lumMod val="65000"/>
                    <a:lumOff val="35000"/>
                    <a:alpha val="60000"/>
                  </a:sysClr>
                </a:outerShdw>
              </a:effectLst>
              <a:scene3d>
                <a:camera prst="orthographicFront"/>
                <a:lightRig rig="threePt" dir="t"/>
              </a:scene3d>
              <a:sp3d prstMaterial="softEdge">
                <a:bevelT w="571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155" name="矩形 154"/>
            <p:cNvSpPr/>
            <p:nvPr/>
          </p:nvSpPr>
          <p:spPr>
            <a:xfrm>
              <a:off x="6729714"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02</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158" name="组合 157"/>
          <p:cNvGrpSpPr/>
          <p:nvPr/>
        </p:nvGrpSpPr>
        <p:grpSpPr>
          <a:xfrm>
            <a:off x="5855253" y="2483148"/>
            <a:ext cx="1762338" cy="587952"/>
            <a:chOff x="2744012" y="4525702"/>
            <a:chExt cx="2349784" cy="783936"/>
          </a:xfrm>
        </p:grpSpPr>
        <p:sp>
          <p:nvSpPr>
            <p:cNvPr id="159" name="文本框 71"/>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160" name="文本框 72"/>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161" name="直接连接符 160"/>
          <p:cNvCxnSpPr/>
          <p:nvPr/>
        </p:nvCxnSpPr>
        <p:spPr>
          <a:xfrm>
            <a:off x="5845728" y="2521867"/>
            <a:ext cx="0" cy="491084"/>
          </a:xfrm>
          <a:prstGeom prst="line">
            <a:avLst/>
          </a:prstGeom>
          <a:noFill/>
          <a:ln w="6350" cap="flat" cmpd="sng" algn="ctr">
            <a:solidFill>
              <a:sysClr val="windowText" lastClr="000000">
                <a:lumMod val="65000"/>
                <a:lumOff val="35000"/>
              </a:sysClr>
            </a:solidFill>
            <a:prstDash val="solid"/>
          </a:ln>
          <a:effectLst/>
        </p:spPr>
      </p:cxnSp>
      <p:grpSp>
        <p:nvGrpSpPr>
          <p:cNvPr id="162" name="组合 161"/>
          <p:cNvGrpSpPr/>
          <p:nvPr/>
        </p:nvGrpSpPr>
        <p:grpSpPr>
          <a:xfrm>
            <a:off x="4935715" y="3259779"/>
            <a:ext cx="822743" cy="354595"/>
            <a:chOff x="6225354" y="2411080"/>
            <a:chExt cx="1096990" cy="472793"/>
          </a:xfrm>
        </p:grpSpPr>
        <p:grpSp>
          <p:nvGrpSpPr>
            <p:cNvPr id="163" name="组合 162"/>
            <p:cNvGrpSpPr/>
            <p:nvPr/>
          </p:nvGrpSpPr>
          <p:grpSpPr>
            <a:xfrm>
              <a:off x="6225354" y="2411080"/>
              <a:ext cx="1096990" cy="472793"/>
              <a:chOff x="2207939" y="2018653"/>
              <a:chExt cx="6978844" cy="1220496"/>
            </a:xfrm>
          </p:grpSpPr>
          <p:sp>
            <p:nvSpPr>
              <p:cNvPr id="165" name="圆角矩形 164"/>
              <p:cNvSpPr/>
              <p:nvPr/>
            </p:nvSpPr>
            <p:spPr>
              <a:xfrm>
                <a:off x="2207939" y="2018653"/>
                <a:ext cx="6978844" cy="1220496"/>
              </a:xfrm>
              <a:prstGeom prst="roundRect">
                <a:avLst>
                  <a:gd name="adj" fmla="val 50000"/>
                </a:avLst>
              </a:prstGeom>
              <a:solidFill>
                <a:srgbClr val="C00002"/>
              </a:solidFill>
              <a:ln w="31750" cap="flat" cmpd="sng" algn="ctr">
                <a:gradFill flip="none" rotWithShape="1">
                  <a:gsLst>
                    <a:gs pos="0">
                      <a:srgbClr val="CDCDCD"/>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66" name="圆角矩形 165"/>
              <p:cNvSpPr/>
              <p:nvPr/>
            </p:nvSpPr>
            <p:spPr>
              <a:xfrm>
                <a:off x="2252045" y="2038293"/>
                <a:ext cx="2901718" cy="1151411"/>
              </a:xfrm>
              <a:prstGeom prst="roundRect">
                <a:avLst>
                  <a:gd name="adj" fmla="val 50000"/>
                </a:avLst>
              </a:prstGeom>
              <a:solidFill>
                <a:sysClr val="window" lastClr="FFFFFF">
                  <a:lumMod val="95000"/>
                </a:sysClr>
              </a:solidFill>
              <a:ln w="50800" cap="flat" cmpd="sng" algn="ctr">
                <a:noFill/>
                <a:prstDash val="solid"/>
              </a:ln>
              <a:effectLst>
                <a:outerShdw blurRad="50800" dist="12700" dir="2700000" algn="tl" rotWithShape="0">
                  <a:sysClr val="windowText" lastClr="000000">
                    <a:lumMod val="65000"/>
                    <a:lumOff val="35000"/>
                    <a:alpha val="60000"/>
                  </a:sysClr>
                </a:outerShdw>
              </a:effectLst>
              <a:scene3d>
                <a:camera prst="orthographicFront"/>
                <a:lightRig rig="threePt" dir="t"/>
              </a:scene3d>
              <a:sp3d prstMaterial="softEdge">
                <a:bevelT w="571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164" name="矩形 163"/>
            <p:cNvSpPr/>
            <p:nvPr/>
          </p:nvSpPr>
          <p:spPr>
            <a:xfrm>
              <a:off x="6729712"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03</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167" name="组合 166"/>
          <p:cNvGrpSpPr/>
          <p:nvPr/>
        </p:nvGrpSpPr>
        <p:grpSpPr>
          <a:xfrm>
            <a:off x="5855253" y="3216573"/>
            <a:ext cx="1762338" cy="587952"/>
            <a:chOff x="2744012" y="4525702"/>
            <a:chExt cx="2349784" cy="783936"/>
          </a:xfrm>
        </p:grpSpPr>
        <p:sp>
          <p:nvSpPr>
            <p:cNvPr id="168" name="文本框 80"/>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169" name="文本框 81"/>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170" name="直接连接符 169"/>
          <p:cNvCxnSpPr/>
          <p:nvPr/>
        </p:nvCxnSpPr>
        <p:spPr>
          <a:xfrm>
            <a:off x="5845728" y="3255292"/>
            <a:ext cx="0" cy="491084"/>
          </a:xfrm>
          <a:prstGeom prst="line">
            <a:avLst/>
          </a:prstGeom>
          <a:noFill/>
          <a:ln w="6350" cap="flat" cmpd="sng" algn="ctr">
            <a:solidFill>
              <a:sysClr val="windowText" lastClr="000000">
                <a:lumMod val="65000"/>
                <a:lumOff val="35000"/>
              </a:sysClr>
            </a:solidFill>
            <a:prstDash val="solid"/>
          </a:ln>
          <a:effectLst/>
        </p:spPr>
      </p:cxnSp>
      <p:grpSp>
        <p:nvGrpSpPr>
          <p:cNvPr id="171" name="组合 170"/>
          <p:cNvGrpSpPr/>
          <p:nvPr/>
        </p:nvGrpSpPr>
        <p:grpSpPr>
          <a:xfrm>
            <a:off x="4935715" y="3993204"/>
            <a:ext cx="822743" cy="354595"/>
            <a:chOff x="6225354" y="2411080"/>
            <a:chExt cx="1096990" cy="472793"/>
          </a:xfrm>
        </p:grpSpPr>
        <p:grpSp>
          <p:nvGrpSpPr>
            <p:cNvPr id="172" name="组合 171"/>
            <p:cNvGrpSpPr/>
            <p:nvPr/>
          </p:nvGrpSpPr>
          <p:grpSpPr>
            <a:xfrm>
              <a:off x="6225354" y="2411080"/>
              <a:ext cx="1096990" cy="472793"/>
              <a:chOff x="2207939" y="2018653"/>
              <a:chExt cx="6978844" cy="1220496"/>
            </a:xfrm>
          </p:grpSpPr>
          <p:sp>
            <p:nvSpPr>
              <p:cNvPr id="174" name="圆角矩形 173"/>
              <p:cNvSpPr/>
              <p:nvPr/>
            </p:nvSpPr>
            <p:spPr>
              <a:xfrm>
                <a:off x="2207939" y="2018653"/>
                <a:ext cx="6978844" cy="1220496"/>
              </a:xfrm>
              <a:prstGeom prst="roundRect">
                <a:avLst>
                  <a:gd name="adj" fmla="val 50000"/>
                </a:avLst>
              </a:prstGeom>
              <a:solidFill>
                <a:srgbClr val="C00002"/>
              </a:solidFill>
              <a:ln w="31750" cap="flat" cmpd="sng" algn="ctr">
                <a:gradFill flip="none" rotWithShape="1">
                  <a:gsLst>
                    <a:gs pos="0">
                      <a:srgbClr val="CDCDCD"/>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75" name="圆角矩形 174"/>
              <p:cNvSpPr/>
              <p:nvPr/>
            </p:nvSpPr>
            <p:spPr>
              <a:xfrm>
                <a:off x="2252045" y="2038293"/>
                <a:ext cx="2901718" cy="1151411"/>
              </a:xfrm>
              <a:prstGeom prst="roundRect">
                <a:avLst>
                  <a:gd name="adj" fmla="val 50000"/>
                </a:avLst>
              </a:prstGeom>
              <a:solidFill>
                <a:sysClr val="window" lastClr="FFFFFF">
                  <a:lumMod val="95000"/>
                </a:sysClr>
              </a:solidFill>
              <a:ln w="50800" cap="flat" cmpd="sng" algn="ctr">
                <a:noFill/>
                <a:prstDash val="solid"/>
              </a:ln>
              <a:effectLst>
                <a:outerShdw blurRad="50800" dist="12700" dir="2700000" algn="tl" rotWithShape="0">
                  <a:sysClr val="windowText" lastClr="000000">
                    <a:lumMod val="65000"/>
                    <a:lumOff val="35000"/>
                    <a:alpha val="60000"/>
                  </a:sysClr>
                </a:outerShdw>
              </a:effectLst>
              <a:scene3d>
                <a:camera prst="orthographicFront"/>
                <a:lightRig rig="threePt" dir="t"/>
              </a:scene3d>
              <a:sp3d prstMaterial="softEdge">
                <a:bevelT w="571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173" name="矩形 172"/>
            <p:cNvSpPr/>
            <p:nvPr/>
          </p:nvSpPr>
          <p:spPr>
            <a:xfrm>
              <a:off x="6729714"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04</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176" name="组合 175"/>
          <p:cNvGrpSpPr/>
          <p:nvPr/>
        </p:nvGrpSpPr>
        <p:grpSpPr>
          <a:xfrm>
            <a:off x="5855253" y="3949998"/>
            <a:ext cx="1762338" cy="587952"/>
            <a:chOff x="2744012" y="4525702"/>
            <a:chExt cx="2349784" cy="783936"/>
          </a:xfrm>
        </p:grpSpPr>
        <p:sp>
          <p:nvSpPr>
            <p:cNvPr id="177" name="文本框 91"/>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178" name="文本框 92"/>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179" name="直接连接符 178"/>
          <p:cNvCxnSpPr/>
          <p:nvPr/>
        </p:nvCxnSpPr>
        <p:spPr>
          <a:xfrm>
            <a:off x="5845728" y="3988717"/>
            <a:ext cx="0" cy="491084"/>
          </a:xfrm>
          <a:prstGeom prst="line">
            <a:avLst/>
          </a:prstGeom>
          <a:noFill/>
          <a:ln w="6350" cap="flat" cmpd="sng" algn="ctr">
            <a:solidFill>
              <a:sysClr val="windowText" lastClr="000000">
                <a:lumMod val="65000"/>
                <a:lumOff val="35000"/>
              </a:sysClr>
            </a:solidFill>
            <a:prstDash val="solid"/>
          </a:ln>
          <a:effectLst/>
        </p:spPr>
      </p:cxn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withEffect" p14:presetBounceEnd="40000">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14:bounceEnd="40000">
                                          <p:cBhvr additive="base">
                                            <p:cTn id="7" dur="500" fill="hold"/>
                                            <p:tgtEl>
                                              <p:spTgt spid="91"/>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9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94"/>
                                            </p:tgtEl>
                                            <p:attrNameLst>
                                              <p:attrName>style.visibility</p:attrName>
                                            </p:attrNameLst>
                                          </p:cBhvr>
                                          <p:to>
                                            <p:strVal val="visible"/>
                                          </p:to>
                                        </p:set>
                                        <p:animEffect transition="in" filter="barn(outVertical)">
                                          <p:cBhvr>
                                            <p:cTn id="12" dur="500"/>
                                            <p:tgtEl>
                                              <p:spTgt spid="9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95"/>
                                            </p:tgtEl>
                                            <p:attrNameLst>
                                              <p:attrName>style.visibility</p:attrName>
                                            </p:attrNameLst>
                                          </p:cBhvr>
                                          <p:to>
                                            <p:strVal val="visible"/>
                                          </p:to>
                                        </p:set>
                                        <p:animEffect transition="in" filter="wipe(left)">
                                          <p:cBhvr>
                                            <p:cTn id="16" dur="500"/>
                                            <p:tgtEl>
                                              <p:spTgt spid="95"/>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500"/>
                                            <p:tgtEl>
                                              <p:spTgt spid="96"/>
                                            </p:tgtEl>
                                          </p:cBhvr>
                                        </p:animEffect>
                                      </p:childTnLst>
                                    </p:cTn>
                                  </p:par>
                                  <p:par>
                                    <p:cTn id="21" presetID="53" presetClass="entr" presetSubtype="16" fill="hold" grpId="0" nodeType="withEffect">
                                      <p:stCondLst>
                                        <p:cond delay="0"/>
                                      </p:stCondLst>
                                      <p:iterate type="lt">
                                        <p:tmPct val="10000"/>
                                      </p:iterate>
                                      <p:childTnLst>
                                        <p:set>
                                          <p:cBhvr>
                                            <p:cTn id="22" dur="1" fill="hold">
                                              <p:stCondLst>
                                                <p:cond delay="0"/>
                                              </p:stCondLst>
                                            </p:cTn>
                                            <p:tgtEl>
                                              <p:spTgt spid="140"/>
                                            </p:tgtEl>
                                            <p:attrNameLst>
                                              <p:attrName>style.visibility</p:attrName>
                                            </p:attrNameLst>
                                          </p:cBhvr>
                                          <p:to>
                                            <p:strVal val="visible"/>
                                          </p:to>
                                        </p:set>
                                        <p:anim calcmode="lin" valueType="num">
                                          <p:cBhvr>
                                            <p:cTn id="23" dur="500" fill="hold"/>
                                            <p:tgtEl>
                                              <p:spTgt spid="140"/>
                                            </p:tgtEl>
                                            <p:attrNameLst>
                                              <p:attrName>ppt_w</p:attrName>
                                            </p:attrNameLst>
                                          </p:cBhvr>
                                          <p:tavLst>
                                            <p:tav tm="0">
                                              <p:val>
                                                <p:fltVal val="0"/>
                                              </p:val>
                                            </p:tav>
                                            <p:tav tm="100000">
                                              <p:val>
                                                <p:strVal val="#ppt_w"/>
                                              </p:val>
                                            </p:tav>
                                          </p:tavLst>
                                        </p:anim>
                                        <p:anim calcmode="lin" valueType="num">
                                          <p:cBhvr>
                                            <p:cTn id="24" dur="500" fill="hold"/>
                                            <p:tgtEl>
                                              <p:spTgt spid="140"/>
                                            </p:tgtEl>
                                            <p:attrNameLst>
                                              <p:attrName>ppt_h</p:attrName>
                                            </p:attrNameLst>
                                          </p:cBhvr>
                                          <p:tavLst>
                                            <p:tav tm="0">
                                              <p:val>
                                                <p:fltVal val="0"/>
                                              </p:val>
                                            </p:tav>
                                            <p:tav tm="100000">
                                              <p:val>
                                                <p:strVal val="#ppt_h"/>
                                              </p:val>
                                            </p:tav>
                                          </p:tavLst>
                                        </p:anim>
                                        <p:animEffect transition="in" filter="fade">
                                          <p:cBhvr>
                                            <p:cTn id="25" dur="500"/>
                                            <p:tgtEl>
                                              <p:spTgt spid="140"/>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wipe(down)">
                                          <p:cBhvr>
                                            <p:cTn id="29" dur="500"/>
                                            <p:tgtEl>
                                              <p:spTgt spid="107"/>
                                            </p:tgtEl>
                                          </p:cBhvr>
                                        </p:animEffect>
                                      </p:childTnLst>
                                    </p:cTn>
                                  </p:par>
                                  <p:par>
                                    <p:cTn id="30" presetID="53" presetClass="entr" presetSubtype="16" fill="hold" grpId="0" nodeType="withEffect">
                                      <p:stCondLst>
                                        <p:cond delay="0"/>
                                      </p:stCondLst>
                                      <p:iterate type="lt">
                                        <p:tmPct val="10000"/>
                                      </p:iterate>
                                      <p:childTnLst>
                                        <p:set>
                                          <p:cBhvr>
                                            <p:cTn id="31" dur="1" fill="hold">
                                              <p:stCondLst>
                                                <p:cond delay="0"/>
                                              </p:stCondLst>
                                            </p:cTn>
                                            <p:tgtEl>
                                              <p:spTgt spid="141"/>
                                            </p:tgtEl>
                                            <p:attrNameLst>
                                              <p:attrName>style.visibility</p:attrName>
                                            </p:attrNameLst>
                                          </p:cBhvr>
                                          <p:to>
                                            <p:strVal val="visible"/>
                                          </p:to>
                                        </p:set>
                                        <p:anim calcmode="lin" valueType="num">
                                          <p:cBhvr>
                                            <p:cTn id="32" dur="500" fill="hold"/>
                                            <p:tgtEl>
                                              <p:spTgt spid="141"/>
                                            </p:tgtEl>
                                            <p:attrNameLst>
                                              <p:attrName>ppt_w</p:attrName>
                                            </p:attrNameLst>
                                          </p:cBhvr>
                                          <p:tavLst>
                                            <p:tav tm="0">
                                              <p:val>
                                                <p:fltVal val="0"/>
                                              </p:val>
                                            </p:tav>
                                            <p:tav tm="100000">
                                              <p:val>
                                                <p:strVal val="#ppt_w"/>
                                              </p:val>
                                            </p:tav>
                                          </p:tavLst>
                                        </p:anim>
                                        <p:anim calcmode="lin" valueType="num">
                                          <p:cBhvr>
                                            <p:cTn id="33" dur="500" fill="hold"/>
                                            <p:tgtEl>
                                              <p:spTgt spid="141"/>
                                            </p:tgtEl>
                                            <p:attrNameLst>
                                              <p:attrName>ppt_h</p:attrName>
                                            </p:attrNameLst>
                                          </p:cBhvr>
                                          <p:tavLst>
                                            <p:tav tm="0">
                                              <p:val>
                                                <p:fltVal val="0"/>
                                              </p:val>
                                            </p:tav>
                                            <p:tav tm="100000">
                                              <p:val>
                                                <p:strVal val="#ppt_h"/>
                                              </p:val>
                                            </p:tav>
                                          </p:tavLst>
                                        </p:anim>
                                        <p:animEffect transition="in" filter="fade">
                                          <p:cBhvr>
                                            <p:cTn id="34" dur="500"/>
                                            <p:tgtEl>
                                              <p:spTgt spid="141"/>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118"/>
                                            </p:tgtEl>
                                            <p:attrNameLst>
                                              <p:attrName>style.visibility</p:attrName>
                                            </p:attrNameLst>
                                          </p:cBhvr>
                                          <p:to>
                                            <p:strVal val="visible"/>
                                          </p:to>
                                        </p:set>
                                        <p:animEffect transition="in" filter="wipe(down)">
                                          <p:cBhvr>
                                            <p:cTn id="38" dur="500"/>
                                            <p:tgtEl>
                                              <p:spTgt spid="118"/>
                                            </p:tgtEl>
                                          </p:cBhvr>
                                        </p:animEffect>
                                      </p:childTnLst>
                                    </p:cTn>
                                  </p:par>
                                  <p:par>
                                    <p:cTn id="39" presetID="53" presetClass="entr" presetSubtype="16" fill="hold" grpId="0" nodeType="withEffect">
                                      <p:stCondLst>
                                        <p:cond delay="0"/>
                                      </p:stCondLst>
                                      <p:iterate type="lt">
                                        <p:tmPct val="10000"/>
                                      </p:iterate>
                                      <p:childTnLst>
                                        <p:set>
                                          <p:cBhvr>
                                            <p:cTn id="40" dur="1" fill="hold">
                                              <p:stCondLst>
                                                <p:cond delay="0"/>
                                              </p:stCondLst>
                                            </p:cTn>
                                            <p:tgtEl>
                                              <p:spTgt spid="142"/>
                                            </p:tgtEl>
                                            <p:attrNameLst>
                                              <p:attrName>style.visibility</p:attrName>
                                            </p:attrNameLst>
                                          </p:cBhvr>
                                          <p:to>
                                            <p:strVal val="visible"/>
                                          </p:to>
                                        </p:set>
                                        <p:anim calcmode="lin" valueType="num">
                                          <p:cBhvr>
                                            <p:cTn id="41" dur="500" fill="hold"/>
                                            <p:tgtEl>
                                              <p:spTgt spid="142"/>
                                            </p:tgtEl>
                                            <p:attrNameLst>
                                              <p:attrName>ppt_w</p:attrName>
                                            </p:attrNameLst>
                                          </p:cBhvr>
                                          <p:tavLst>
                                            <p:tav tm="0">
                                              <p:val>
                                                <p:fltVal val="0"/>
                                              </p:val>
                                            </p:tav>
                                            <p:tav tm="100000">
                                              <p:val>
                                                <p:strVal val="#ppt_w"/>
                                              </p:val>
                                            </p:tav>
                                          </p:tavLst>
                                        </p:anim>
                                        <p:anim calcmode="lin" valueType="num">
                                          <p:cBhvr>
                                            <p:cTn id="42" dur="500" fill="hold"/>
                                            <p:tgtEl>
                                              <p:spTgt spid="142"/>
                                            </p:tgtEl>
                                            <p:attrNameLst>
                                              <p:attrName>ppt_h</p:attrName>
                                            </p:attrNameLst>
                                          </p:cBhvr>
                                          <p:tavLst>
                                            <p:tav tm="0">
                                              <p:val>
                                                <p:fltVal val="0"/>
                                              </p:val>
                                            </p:tav>
                                            <p:tav tm="100000">
                                              <p:val>
                                                <p:strVal val="#ppt_h"/>
                                              </p:val>
                                            </p:tav>
                                          </p:tavLst>
                                        </p:anim>
                                        <p:animEffect transition="in" filter="fade">
                                          <p:cBhvr>
                                            <p:cTn id="43" dur="500"/>
                                            <p:tgtEl>
                                              <p:spTgt spid="142"/>
                                            </p:tgtEl>
                                          </p:cBhvr>
                                        </p:animEffect>
                                      </p:childTnLst>
                                    </p:cTn>
                                  </p:par>
                                </p:childTnLst>
                              </p:cTn>
                            </p:par>
                            <p:par>
                              <p:cTn id="44" fill="hold">
                                <p:stCondLst>
                                  <p:cond delay="3750"/>
                                </p:stCondLst>
                                <p:childTnLst>
                                  <p:par>
                                    <p:cTn id="45" presetID="22" presetClass="entr" presetSubtype="4" fill="hold"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wipe(down)">
                                          <p:cBhvr>
                                            <p:cTn id="47" dur="500"/>
                                            <p:tgtEl>
                                              <p:spTgt spid="129"/>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143"/>
                                            </p:tgtEl>
                                            <p:attrNameLst>
                                              <p:attrName>style.visibility</p:attrName>
                                            </p:attrNameLst>
                                          </p:cBhvr>
                                          <p:to>
                                            <p:strVal val="visible"/>
                                          </p:to>
                                        </p:set>
                                        <p:anim calcmode="lin" valueType="num">
                                          <p:cBhvr>
                                            <p:cTn id="50" dur="500" fill="hold"/>
                                            <p:tgtEl>
                                              <p:spTgt spid="143"/>
                                            </p:tgtEl>
                                            <p:attrNameLst>
                                              <p:attrName>ppt_w</p:attrName>
                                            </p:attrNameLst>
                                          </p:cBhvr>
                                          <p:tavLst>
                                            <p:tav tm="0">
                                              <p:val>
                                                <p:fltVal val="0"/>
                                              </p:val>
                                            </p:tav>
                                            <p:tav tm="100000">
                                              <p:val>
                                                <p:strVal val="#ppt_w"/>
                                              </p:val>
                                            </p:tav>
                                          </p:tavLst>
                                        </p:anim>
                                        <p:anim calcmode="lin" valueType="num">
                                          <p:cBhvr>
                                            <p:cTn id="51" dur="500" fill="hold"/>
                                            <p:tgtEl>
                                              <p:spTgt spid="143"/>
                                            </p:tgtEl>
                                            <p:attrNameLst>
                                              <p:attrName>ppt_h</p:attrName>
                                            </p:attrNameLst>
                                          </p:cBhvr>
                                          <p:tavLst>
                                            <p:tav tm="0">
                                              <p:val>
                                                <p:fltVal val="0"/>
                                              </p:val>
                                            </p:tav>
                                            <p:tav tm="100000">
                                              <p:val>
                                                <p:strVal val="#ppt_h"/>
                                              </p:val>
                                            </p:tav>
                                          </p:tavLst>
                                        </p:anim>
                                        <p:animEffect transition="in" filter="fade">
                                          <p:cBhvr>
                                            <p:cTn id="52" dur="500"/>
                                            <p:tgtEl>
                                              <p:spTgt spid="143"/>
                                            </p:tgtEl>
                                          </p:cBhvr>
                                        </p:animEffect>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144"/>
                                            </p:tgtEl>
                                            <p:attrNameLst>
                                              <p:attrName>style.visibility</p:attrName>
                                            </p:attrNameLst>
                                          </p:cBhvr>
                                          <p:to>
                                            <p:strVal val="visible"/>
                                          </p:to>
                                        </p:set>
                                        <p:anim calcmode="lin" valueType="num">
                                          <p:cBhvr additive="base">
                                            <p:cTn id="56" dur="500" fill="hold"/>
                                            <p:tgtEl>
                                              <p:spTgt spid="144"/>
                                            </p:tgtEl>
                                            <p:attrNameLst>
                                              <p:attrName>ppt_x</p:attrName>
                                            </p:attrNameLst>
                                          </p:cBhvr>
                                          <p:tavLst>
                                            <p:tav tm="0">
                                              <p:val>
                                                <p:strVal val="#ppt_x"/>
                                              </p:val>
                                            </p:tav>
                                            <p:tav tm="100000">
                                              <p:val>
                                                <p:strVal val="#ppt_x"/>
                                              </p:val>
                                            </p:tav>
                                          </p:tavLst>
                                        </p:anim>
                                        <p:anim calcmode="lin" valueType="num">
                                          <p:cBhvr additive="base">
                                            <p:cTn id="57" dur="500" fill="hold"/>
                                            <p:tgtEl>
                                              <p:spTgt spid="144"/>
                                            </p:tgtEl>
                                            <p:attrNameLst>
                                              <p:attrName>ppt_y</p:attrName>
                                            </p:attrNameLst>
                                          </p:cBhvr>
                                          <p:tavLst>
                                            <p:tav tm="0">
                                              <p:val>
                                                <p:strVal val="1+#ppt_h/2"/>
                                              </p:val>
                                            </p:tav>
                                            <p:tav tm="100000">
                                              <p:val>
                                                <p:strVal val="#ppt_y"/>
                                              </p:val>
                                            </p:tav>
                                          </p:tavLst>
                                        </p:anim>
                                      </p:childTnLst>
                                    </p:cTn>
                                  </p:par>
                                  <p:par>
                                    <p:cTn id="58" presetID="22" presetClass="entr" presetSubtype="1" fill="hold" nodeType="withEffect">
                                      <p:stCondLst>
                                        <p:cond delay="0"/>
                                      </p:stCondLst>
                                      <p:childTnLst>
                                        <p:set>
                                          <p:cBhvr>
                                            <p:cTn id="59" dur="1" fill="hold">
                                              <p:stCondLst>
                                                <p:cond delay="0"/>
                                              </p:stCondLst>
                                            </p:cTn>
                                            <p:tgtEl>
                                              <p:spTgt spid="152"/>
                                            </p:tgtEl>
                                            <p:attrNameLst>
                                              <p:attrName>style.visibility</p:attrName>
                                            </p:attrNameLst>
                                          </p:cBhvr>
                                          <p:to>
                                            <p:strVal val="visible"/>
                                          </p:to>
                                        </p:set>
                                        <p:animEffect transition="in" filter="wipe(up)">
                                          <p:cBhvr>
                                            <p:cTn id="60" dur="500"/>
                                            <p:tgtEl>
                                              <p:spTgt spid="152"/>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149"/>
                                            </p:tgtEl>
                                            <p:attrNameLst>
                                              <p:attrName>style.visibility</p:attrName>
                                            </p:attrNameLst>
                                          </p:cBhvr>
                                          <p:to>
                                            <p:strVal val="visible"/>
                                          </p:to>
                                        </p:set>
                                        <p:animEffect transition="in" filter="wipe(left)">
                                          <p:cBhvr>
                                            <p:cTn id="64" dur="500"/>
                                            <p:tgtEl>
                                              <p:spTgt spid="149"/>
                                            </p:tgtEl>
                                          </p:cBhvr>
                                        </p:animEffect>
                                      </p:childTnLst>
                                    </p:cTn>
                                  </p:par>
                                </p:childTnLst>
                              </p:cTn>
                            </p:par>
                            <p:par>
                              <p:cTn id="65" fill="hold">
                                <p:stCondLst>
                                  <p:cond delay="5500"/>
                                </p:stCondLst>
                                <p:childTnLst>
                                  <p:par>
                                    <p:cTn id="66" presetID="2" presetClass="entr" presetSubtype="4" fill="hold" nodeType="afterEffect">
                                      <p:stCondLst>
                                        <p:cond delay="0"/>
                                      </p:stCondLst>
                                      <p:childTnLst>
                                        <p:set>
                                          <p:cBhvr>
                                            <p:cTn id="67" dur="1" fill="hold">
                                              <p:stCondLst>
                                                <p:cond delay="0"/>
                                              </p:stCondLst>
                                            </p:cTn>
                                            <p:tgtEl>
                                              <p:spTgt spid="153"/>
                                            </p:tgtEl>
                                            <p:attrNameLst>
                                              <p:attrName>style.visibility</p:attrName>
                                            </p:attrNameLst>
                                          </p:cBhvr>
                                          <p:to>
                                            <p:strVal val="visible"/>
                                          </p:to>
                                        </p:set>
                                        <p:anim calcmode="lin" valueType="num">
                                          <p:cBhvr additive="base">
                                            <p:cTn id="68" dur="500" fill="hold"/>
                                            <p:tgtEl>
                                              <p:spTgt spid="153"/>
                                            </p:tgtEl>
                                            <p:attrNameLst>
                                              <p:attrName>ppt_x</p:attrName>
                                            </p:attrNameLst>
                                          </p:cBhvr>
                                          <p:tavLst>
                                            <p:tav tm="0">
                                              <p:val>
                                                <p:strVal val="#ppt_x"/>
                                              </p:val>
                                            </p:tav>
                                            <p:tav tm="100000">
                                              <p:val>
                                                <p:strVal val="#ppt_x"/>
                                              </p:val>
                                            </p:tav>
                                          </p:tavLst>
                                        </p:anim>
                                        <p:anim calcmode="lin" valueType="num">
                                          <p:cBhvr additive="base">
                                            <p:cTn id="69" dur="500" fill="hold"/>
                                            <p:tgtEl>
                                              <p:spTgt spid="153"/>
                                            </p:tgtEl>
                                            <p:attrNameLst>
                                              <p:attrName>ppt_y</p:attrName>
                                            </p:attrNameLst>
                                          </p:cBhvr>
                                          <p:tavLst>
                                            <p:tav tm="0">
                                              <p:val>
                                                <p:strVal val="1+#ppt_h/2"/>
                                              </p:val>
                                            </p:tav>
                                            <p:tav tm="100000">
                                              <p:val>
                                                <p:strVal val="#ppt_y"/>
                                              </p:val>
                                            </p:tav>
                                          </p:tavLst>
                                        </p:anim>
                                      </p:childTnLst>
                                    </p:cTn>
                                  </p:par>
                                  <p:par>
                                    <p:cTn id="70" presetID="22" presetClass="entr" presetSubtype="1" fill="hold" nodeType="withEffect">
                                      <p:stCondLst>
                                        <p:cond delay="0"/>
                                      </p:stCondLst>
                                      <p:childTnLst>
                                        <p:set>
                                          <p:cBhvr>
                                            <p:cTn id="71" dur="1" fill="hold">
                                              <p:stCondLst>
                                                <p:cond delay="0"/>
                                              </p:stCondLst>
                                            </p:cTn>
                                            <p:tgtEl>
                                              <p:spTgt spid="161"/>
                                            </p:tgtEl>
                                            <p:attrNameLst>
                                              <p:attrName>style.visibility</p:attrName>
                                            </p:attrNameLst>
                                          </p:cBhvr>
                                          <p:to>
                                            <p:strVal val="visible"/>
                                          </p:to>
                                        </p:set>
                                        <p:animEffect transition="in" filter="wipe(up)">
                                          <p:cBhvr>
                                            <p:cTn id="72" dur="500"/>
                                            <p:tgtEl>
                                              <p:spTgt spid="161"/>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158"/>
                                            </p:tgtEl>
                                            <p:attrNameLst>
                                              <p:attrName>style.visibility</p:attrName>
                                            </p:attrNameLst>
                                          </p:cBhvr>
                                          <p:to>
                                            <p:strVal val="visible"/>
                                          </p:to>
                                        </p:set>
                                        <p:animEffect transition="in" filter="wipe(left)">
                                          <p:cBhvr>
                                            <p:cTn id="76" dur="500"/>
                                            <p:tgtEl>
                                              <p:spTgt spid="158"/>
                                            </p:tgtEl>
                                          </p:cBhvr>
                                        </p:animEffect>
                                      </p:childTnLst>
                                    </p:cTn>
                                  </p:par>
                                </p:childTnLst>
                              </p:cTn>
                            </p:par>
                            <p:par>
                              <p:cTn id="77" fill="hold">
                                <p:stCondLst>
                                  <p:cond delay="6500"/>
                                </p:stCondLst>
                                <p:childTnLst>
                                  <p:par>
                                    <p:cTn id="78" presetID="2" presetClass="entr" presetSubtype="4" fill="hold" nodeType="afterEffect">
                                      <p:stCondLst>
                                        <p:cond delay="0"/>
                                      </p:stCondLst>
                                      <p:childTnLst>
                                        <p:set>
                                          <p:cBhvr>
                                            <p:cTn id="79" dur="1" fill="hold">
                                              <p:stCondLst>
                                                <p:cond delay="0"/>
                                              </p:stCondLst>
                                            </p:cTn>
                                            <p:tgtEl>
                                              <p:spTgt spid="162"/>
                                            </p:tgtEl>
                                            <p:attrNameLst>
                                              <p:attrName>style.visibility</p:attrName>
                                            </p:attrNameLst>
                                          </p:cBhvr>
                                          <p:to>
                                            <p:strVal val="visible"/>
                                          </p:to>
                                        </p:set>
                                        <p:anim calcmode="lin" valueType="num">
                                          <p:cBhvr additive="base">
                                            <p:cTn id="80" dur="500" fill="hold"/>
                                            <p:tgtEl>
                                              <p:spTgt spid="162"/>
                                            </p:tgtEl>
                                            <p:attrNameLst>
                                              <p:attrName>ppt_x</p:attrName>
                                            </p:attrNameLst>
                                          </p:cBhvr>
                                          <p:tavLst>
                                            <p:tav tm="0">
                                              <p:val>
                                                <p:strVal val="#ppt_x"/>
                                              </p:val>
                                            </p:tav>
                                            <p:tav tm="100000">
                                              <p:val>
                                                <p:strVal val="#ppt_x"/>
                                              </p:val>
                                            </p:tav>
                                          </p:tavLst>
                                        </p:anim>
                                        <p:anim calcmode="lin" valueType="num">
                                          <p:cBhvr additive="base">
                                            <p:cTn id="81" dur="500" fill="hold"/>
                                            <p:tgtEl>
                                              <p:spTgt spid="162"/>
                                            </p:tgtEl>
                                            <p:attrNameLst>
                                              <p:attrName>ppt_y</p:attrName>
                                            </p:attrNameLst>
                                          </p:cBhvr>
                                          <p:tavLst>
                                            <p:tav tm="0">
                                              <p:val>
                                                <p:strVal val="1+#ppt_h/2"/>
                                              </p:val>
                                            </p:tav>
                                            <p:tav tm="100000">
                                              <p:val>
                                                <p:strVal val="#ppt_y"/>
                                              </p:val>
                                            </p:tav>
                                          </p:tavLst>
                                        </p:anim>
                                      </p:childTnLst>
                                    </p:cTn>
                                  </p:par>
                                  <p:par>
                                    <p:cTn id="82" presetID="22" presetClass="entr" presetSubtype="1" fill="hold" nodeType="withEffect">
                                      <p:stCondLst>
                                        <p:cond delay="0"/>
                                      </p:stCondLst>
                                      <p:childTnLst>
                                        <p:set>
                                          <p:cBhvr>
                                            <p:cTn id="83" dur="1" fill="hold">
                                              <p:stCondLst>
                                                <p:cond delay="0"/>
                                              </p:stCondLst>
                                            </p:cTn>
                                            <p:tgtEl>
                                              <p:spTgt spid="170"/>
                                            </p:tgtEl>
                                            <p:attrNameLst>
                                              <p:attrName>style.visibility</p:attrName>
                                            </p:attrNameLst>
                                          </p:cBhvr>
                                          <p:to>
                                            <p:strVal val="visible"/>
                                          </p:to>
                                        </p:set>
                                        <p:animEffect transition="in" filter="wipe(up)">
                                          <p:cBhvr>
                                            <p:cTn id="84" dur="500"/>
                                            <p:tgtEl>
                                              <p:spTgt spid="170"/>
                                            </p:tgtEl>
                                          </p:cBhvr>
                                        </p:animEffect>
                                      </p:childTnLst>
                                    </p:cTn>
                                  </p:par>
                                </p:childTnLst>
                              </p:cTn>
                            </p:par>
                            <p:par>
                              <p:cTn id="85" fill="hold">
                                <p:stCondLst>
                                  <p:cond delay="7000"/>
                                </p:stCondLst>
                                <p:childTnLst>
                                  <p:par>
                                    <p:cTn id="86" presetID="22" presetClass="entr" presetSubtype="8" fill="hold" nodeType="afterEffect">
                                      <p:stCondLst>
                                        <p:cond delay="0"/>
                                      </p:stCondLst>
                                      <p:childTnLst>
                                        <p:set>
                                          <p:cBhvr>
                                            <p:cTn id="87" dur="1" fill="hold">
                                              <p:stCondLst>
                                                <p:cond delay="0"/>
                                              </p:stCondLst>
                                            </p:cTn>
                                            <p:tgtEl>
                                              <p:spTgt spid="167"/>
                                            </p:tgtEl>
                                            <p:attrNameLst>
                                              <p:attrName>style.visibility</p:attrName>
                                            </p:attrNameLst>
                                          </p:cBhvr>
                                          <p:to>
                                            <p:strVal val="visible"/>
                                          </p:to>
                                        </p:set>
                                        <p:animEffect transition="in" filter="wipe(left)">
                                          <p:cBhvr>
                                            <p:cTn id="88" dur="500"/>
                                            <p:tgtEl>
                                              <p:spTgt spid="167"/>
                                            </p:tgtEl>
                                          </p:cBhvr>
                                        </p:animEffect>
                                      </p:childTnLst>
                                    </p:cTn>
                                  </p:par>
                                </p:childTnLst>
                              </p:cTn>
                            </p:par>
                            <p:par>
                              <p:cTn id="89" fill="hold">
                                <p:stCondLst>
                                  <p:cond delay="7500"/>
                                </p:stCondLst>
                                <p:childTnLst>
                                  <p:par>
                                    <p:cTn id="90" presetID="2" presetClass="entr" presetSubtype="4" fill="hold" nodeType="afterEffect">
                                      <p:stCondLst>
                                        <p:cond delay="0"/>
                                      </p:stCondLst>
                                      <p:childTnLst>
                                        <p:set>
                                          <p:cBhvr>
                                            <p:cTn id="91" dur="1" fill="hold">
                                              <p:stCondLst>
                                                <p:cond delay="0"/>
                                              </p:stCondLst>
                                            </p:cTn>
                                            <p:tgtEl>
                                              <p:spTgt spid="171"/>
                                            </p:tgtEl>
                                            <p:attrNameLst>
                                              <p:attrName>style.visibility</p:attrName>
                                            </p:attrNameLst>
                                          </p:cBhvr>
                                          <p:to>
                                            <p:strVal val="visible"/>
                                          </p:to>
                                        </p:set>
                                        <p:anim calcmode="lin" valueType="num">
                                          <p:cBhvr additive="base">
                                            <p:cTn id="92" dur="500" fill="hold"/>
                                            <p:tgtEl>
                                              <p:spTgt spid="171"/>
                                            </p:tgtEl>
                                            <p:attrNameLst>
                                              <p:attrName>ppt_x</p:attrName>
                                            </p:attrNameLst>
                                          </p:cBhvr>
                                          <p:tavLst>
                                            <p:tav tm="0">
                                              <p:val>
                                                <p:strVal val="#ppt_x"/>
                                              </p:val>
                                            </p:tav>
                                            <p:tav tm="100000">
                                              <p:val>
                                                <p:strVal val="#ppt_x"/>
                                              </p:val>
                                            </p:tav>
                                          </p:tavLst>
                                        </p:anim>
                                        <p:anim calcmode="lin" valueType="num">
                                          <p:cBhvr additive="base">
                                            <p:cTn id="93" dur="500" fill="hold"/>
                                            <p:tgtEl>
                                              <p:spTgt spid="171"/>
                                            </p:tgtEl>
                                            <p:attrNameLst>
                                              <p:attrName>ppt_y</p:attrName>
                                            </p:attrNameLst>
                                          </p:cBhvr>
                                          <p:tavLst>
                                            <p:tav tm="0">
                                              <p:val>
                                                <p:strVal val="1+#ppt_h/2"/>
                                              </p:val>
                                            </p:tav>
                                            <p:tav tm="100000">
                                              <p:val>
                                                <p:strVal val="#ppt_y"/>
                                              </p:val>
                                            </p:tav>
                                          </p:tavLst>
                                        </p:anim>
                                      </p:childTnLst>
                                    </p:cTn>
                                  </p:par>
                                  <p:par>
                                    <p:cTn id="94" presetID="22" presetClass="entr" presetSubtype="1" fill="hold" nodeType="withEffect">
                                      <p:stCondLst>
                                        <p:cond delay="0"/>
                                      </p:stCondLst>
                                      <p:childTnLst>
                                        <p:set>
                                          <p:cBhvr>
                                            <p:cTn id="95" dur="1" fill="hold">
                                              <p:stCondLst>
                                                <p:cond delay="0"/>
                                              </p:stCondLst>
                                            </p:cTn>
                                            <p:tgtEl>
                                              <p:spTgt spid="179"/>
                                            </p:tgtEl>
                                            <p:attrNameLst>
                                              <p:attrName>style.visibility</p:attrName>
                                            </p:attrNameLst>
                                          </p:cBhvr>
                                          <p:to>
                                            <p:strVal val="visible"/>
                                          </p:to>
                                        </p:set>
                                        <p:animEffect transition="in" filter="wipe(up)">
                                          <p:cBhvr>
                                            <p:cTn id="96" dur="500"/>
                                            <p:tgtEl>
                                              <p:spTgt spid="179"/>
                                            </p:tgtEl>
                                          </p:cBhvr>
                                        </p:animEffect>
                                      </p:childTnLst>
                                    </p:cTn>
                                  </p:par>
                                </p:childTnLst>
                              </p:cTn>
                            </p:par>
                            <p:par>
                              <p:cTn id="97" fill="hold">
                                <p:stCondLst>
                                  <p:cond delay="8000"/>
                                </p:stCondLst>
                                <p:childTnLst>
                                  <p:par>
                                    <p:cTn id="98" presetID="22" presetClass="entr" presetSubtype="8" fill="hold" nodeType="afterEffect">
                                      <p:stCondLst>
                                        <p:cond delay="0"/>
                                      </p:stCondLst>
                                      <p:childTnLst>
                                        <p:set>
                                          <p:cBhvr>
                                            <p:cTn id="99" dur="1" fill="hold">
                                              <p:stCondLst>
                                                <p:cond delay="0"/>
                                              </p:stCondLst>
                                            </p:cTn>
                                            <p:tgtEl>
                                              <p:spTgt spid="176"/>
                                            </p:tgtEl>
                                            <p:attrNameLst>
                                              <p:attrName>style.visibility</p:attrName>
                                            </p:attrNameLst>
                                          </p:cBhvr>
                                          <p:to>
                                            <p:strVal val="visible"/>
                                          </p:to>
                                        </p:set>
                                        <p:animEffect transition="in" filter="wipe(left)">
                                          <p:cBhvr>
                                            <p:cTn id="100"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animBg="1"/>
          <p:bldP spid="140" grpId="0"/>
          <p:bldP spid="141" grpId="0"/>
          <p:bldP spid="142" grpId="0"/>
          <p:bldP spid="1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ppt_x"/>
                                              </p:val>
                                            </p:tav>
                                            <p:tav tm="100000">
                                              <p:val>
                                                <p:strVal val="#ppt_x"/>
                                              </p:val>
                                            </p:tav>
                                          </p:tavLst>
                                        </p:anim>
                                        <p:anim calcmode="lin" valueType="num">
                                          <p:cBhvr additive="base">
                                            <p:cTn id="8" dur="500" fill="hold"/>
                                            <p:tgtEl>
                                              <p:spTgt spid="9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94"/>
                                            </p:tgtEl>
                                            <p:attrNameLst>
                                              <p:attrName>style.visibility</p:attrName>
                                            </p:attrNameLst>
                                          </p:cBhvr>
                                          <p:to>
                                            <p:strVal val="visible"/>
                                          </p:to>
                                        </p:set>
                                        <p:animEffect transition="in" filter="barn(outVertical)">
                                          <p:cBhvr>
                                            <p:cTn id="12" dur="500"/>
                                            <p:tgtEl>
                                              <p:spTgt spid="9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95"/>
                                            </p:tgtEl>
                                            <p:attrNameLst>
                                              <p:attrName>style.visibility</p:attrName>
                                            </p:attrNameLst>
                                          </p:cBhvr>
                                          <p:to>
                                            <p:strVal val="visible"/>
                                          </p:to>
                                        </p:set>
                                        <p:animEffect transition="in" filter="wipe(left)">
                                          <p:cBhvr>
                                            <p:cTn id="16" dur="500"/>
                                            <p:tgtEl>
                                              <p:spTgt spid="95"/>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500"/>
                                            <p:tgtEl>
                                              <p:spTgt spid="96"/>
                                            </p:tgtEl>
                                          </p:cBhvr>
                                        </p:animEffect>
                                      </p:childTnLst>
                                    </p:cTn>
                                  </p:par>
                                  <p:par>
                                    <p:cTn id="21" presetID="53" presetClass="entr" presetSubtype="16" fill="hold" grpId="0" nodeType="withEffect">
                                      <p:stCondLst>
                                        <p:cond delay="0"/>
                                      </p:stCondLst>
                                      <p:iterate type="lt">
                                        <p:tmPct val="10000"/>
                                      </p:iterate>
                                      <p:childTnLst>
                                        <p:set>
                                          <p:cBhvr>
                                            <p:cTn id="22" dur="1" fill="hold">
                                              <p:stCondLst>
                                                <p:cond delay="0"/>
                                              </p:stCondLst>
                                            </p:cTn>
                                            <p:tgtEl>
                                              <p:spTgt spid="140"/>
                                            </p:tgtEl>
                                            <p:attrNameLst>
                                              <p:attrName>style.visibility</p:attrName>
                                            </p:attrNameLst>
                                          </p:cBhvr>
                                          <p:to>
                                            <p:strVal val="visible"/>
                                          </p:to>
                                        </p:set>
                                        <p:anim calcmode="lin" valueType="num">
                                          <p:cBhvr>
                                            <p:cTn id="23" dur="500" fill="hold"/>
                                            <p:tgtEl>
                                              <p:spTgt spid="140"/>
                                            </p:tgtEl>
                                            <p:attrNameLst>
                                              <p:attrName>ppt_w</p:attrName>
                                            </p:attrNameLst>
                                          </p:cBhvr>
                                          <p:tavLst>
                                            <p:tav tm="0">
                                              <p:val>
                                                <p:fltVal val="0"/>
                                              </p:val>
                                            </p:tav>
                                            <p:tav tm="100000">
                                              <p:val>
                                                <p:strVal val="#ppt_w"/>
                                              </p:val>
                                            </p:tav>
                                          </p:tavLst>
                                        </p:anim>
                                        <p:anim calcmode="lin" valueType="num">
                                          <p:cBhvr>
                                            <p:cTn id="24" dur="500" fill="hold"/>
                                            <p:tgtEl>
                                              <p:spTgt spid="140"/>
                                            </p:tgtEl>
                                            <p:attrNameLst>
                                              <p:attrName>ppt_h</p:attrName>
                                            </p:attrNameLst>
                                          </p:cBhvr>
                                          <p:tavLst>
                                            <p:tav tm="0">
                                              <p:val>
                                                <p:fltVal val="0"/>
                                              </p:val>
                                            </p:tav>
                                            <p:tav tm="100000">
                                              <p:val>
                                                <p:strVal val="#ppt_h"/>
                                              </p:val>
                                            </p:tav>
                                          </p:tavLst>
                                        </p:anim>
                                        <p:animEffect transition="in" filter="fade">
                                          <p:cBhvr>
                                            <p:cTn id="25" dur="500"/>
                                            <p:tgtEl>
                                              <p:spTgt spid="140"/>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wipe(down)">
                                          <p:cBhvr>
                                            <p:cTn id="29" dur="500"/>
                                            <p:tgtEl>
                                              <p:spTgt spid="107"/>
                                            </p:tgtEl>
                                          </p:cBhvr>
                                        </p:animEffect>
                                      </p:childTnLst>
                                    </p:cTn>
                                  </p:par>
                                  <p:par>
                                    <p:cTn id="30" presetID="53" presetClass="entr" presetSubtype="16" fill="hold" grpId="0" nodeType="withEffect">
                                      <p:stCondLst>
                                        <p:cond delay="0"/>
                                      </p:stCondLst>
                                      <p:iterate type="lt">
                                        <p:tmPct val="10000"/>
                                      </p:iterate>
                                      <p:childTnLst>
                                        <p:set>
                                          <p:cBhvr>
                                            <p:cTn id="31" dur="1" fill="hold">
                                              <p:stCondLst>
                                                <p:cond delay="0"/>
                                              </p:stCondLst>
                                            </p:cTn>
                                            <p:tgtEl>
                                              <p:spTgt spid="141"/>
                                            </p:tgtEl>
                                            <p:attrNameLst>
                                              <p:attrName>style.visibility</p:attrName>
                                            </p:attrNameLst>
                                          </p:cBhvr>
                                          <p:to>
                                            <p:strVal val="visible"/>
                                          </p:to>
                                        </p:set>
                                        <p:anim calcmode="lin" valueType="num">
                                          <p:cBhvr>
                                            <p:cTn id="32" dur="500" fill="hold"/>
                                            <p:tgtEl>
                                              <p:spTgt spid="141"/>
                                            </p:tgtEl>
                                            <p:attrNameLst>
                                              <p:attrName>ppt_w</p:attrName>
                                            </p:attrNameLst>
                                          </p:cBhvr>
                                          <p:tavLst>
                                            <p:tav tm="0">
                                              <p:val>
                                                <p:fltVal val="0"/>
                                              </p:val>
                                            </p:tav>
                                            <p:tav tm="100000">
                                              <p:val>
                                                <p:strVal val="#ppt_w"/>
                                              </p:val>
                                            </p:tav>
                                          </p:tavLst>
                                        </p:anim>
                                        <p:anim calcmode="lin" valueType="num">
                                          <p:cBhvr>
                                            <p:cTn id="33" dur="500" fill="hold"/>
                                            <p:tgtEl>
                                              <p:spTgt spid="141"/>
                                            </p:tgtEl>
                                            <p:attrNameLst>
                                              <p:attrName>ppt_h</p:attrName>
                                            </p:attrNameLst>
                                          </p:cBhvr>
                                          <p:tavLst>
                                            <p:tav tm="0">
                                              <p:val>
                                                <p:fltVal val="0"/>
                                              </p:val>
                                            </p:tav>
                                            <p:tav tm="100000">
                                              <p:val>
                                                <p:strVal val="#ppt_h"/>
                                              </p:val>
                                            </p:tav>
                                          </p:tavLst>
                                        </p:anim>
                                        <p:animEffect transition="in" filter="fade">
                                          <p:cBhvr>
                                            <p:cTn id="34" dur="500"/>
                                            <p:tgtEl>
                                              <p:spTgt spid="141"/>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118"/>
                                            </p:tgtEl>
                                            <p:attrNameLst>
                                              <p:attrName>style.visibility</p:attrName>
                                            </p:attrNameLst>
                                          </p:cBhvr>
                                          <p:to>
                                            <p:strVal val="visible"/>
                                          </p:to>
                                        </p:set>
                                        <p:animEffect transition="in" filter="wipe(down)">
                                          <p:cBhvr>
                                            <p:cTn id="38" dur="500"/>
                                            <p:tgtEl>
                                              <p:spTgt spid="118"/>
                                            </p:tgtEl>
                                          </p:cBhvr>
                                        </p:animEffect>
                                      </p:childTnLst>
                                    </p:cTn>
                                  </p:par>
                                  <p:par>
                                    <p:cTn id="39" presetID="53" presetClass="entr" presetSubtype="16" fill="hold" grpId="0" nodeType="withEffect">
                                      <p:stCondLst>
                                        <p:cond delay="0"/>
                                      </p:stCondLst>
                                      <p:iterate type="lt">
                                        <p:tmPct val="10000"/>
                                      </p:iterate>
                                      <p:childTnLst>
                                        <p:set>
                                          <p:cBhvr>
                                            <p:cTn id="40" dur="1" fill="hold">
                                              <p:stCondLst>
                                                <p:cond delay="0"/>
                                              </p:stCondLst>
                                            </p:cTn>
                                            <p:tgtEl>
                                              <p:spTgt spid="142"/>
                                            </p:tgtEl>
                                            <p:attrNameLst>
                                              <p:attrName>style.visibility</p:attrName>
                                            </p:attrNameLst>
                                          </p:cBhvr>
                                          <p:to>
                                            <p:strVal val="visible"/>
                                          </p:to>
                                        </p:set>
                                        <p:anim calcmode="lin" valueType="num">
                                          <p:cBhvr>
                                            <p:cTn id="41" dur="500" fill="hold"/>
                                            <p:tgtEl>
                                              <p:spTgt spid="142"/>
                                            </p:tgtEl>
                                            <p:attrNameLst>
                                              <p:attrName>ppt_w</p:attrName>
                                            </p:attrNameLst>
                                          </p:cBhvr>
                                          <p:tavLst>
                                            <p:tav tm="0">
                                              <p:val>
                                                <p:fltVal val="0"/>
                                              </p:val>
                                            </p:tav>
                                            <p:tav tm="100000">
                                              <p:val>
                                                <p:strVal val="#ppt_w"/>
                                              </p:val>
                                            </p:tav>
                                          </p:tavLst>
                                        </p:anim>
                                        <p:anim calcmode="lin" valueType="num">
                                          <p:cBhvr>
                                            <p:cTn id="42" dur="500" fill="hold"/>
                                            <p:tgtEl>
                                              <p:spTgt spid="142"/>
                                            </p:tgtEl>
                                            <p:attrNameLst>
                                              <p:attrName>ppt_h</p:attrName>
                                            </p:attrNameLst>
                                          </p:cBhvr>
                                          <p:tavLst>
                                            <p:tav tm="0">
                                              <p:val>
                                                <p:fltVal val="0"/>
                                              </p:val>
                                            </p:tav>
                                            <p:tav tm="100000">
                                              <p:val>
                                                <p:strVal val="#ppt_h"/>
                                              </p:val>
                                            </p:tav>
                                          </p:tavLst>
                                        </p:anim>
                                        <p:animEffect transition="in" filter="fade">
                                          <p:cBhvr>
                                            <p:cTn id="43" dur="500"/>
                                            <p:tgtEl>
                                              <p:spTgt spid="142"/>
                                            </p:tgtEl>
                                          </p:cBhvr>
                                        </p:animEffect>
                                      </p:childTnLst>
                                    </p:cTn>
                                  </p:par>
                                </p:childTnLst>
                              </p:cTn>
                            </p:par>
                            <p:par>
                              <p:cTn id="44" fill="hold">
                                <p:stCondLst>
                                  <p:cond delay="3750"/>
                                </p:stCondLst>
                                <p:childTnLst>
                                  <p:par>
                                    <p:cTn id="45" presetID="22" presetClass="entr" presetSubtype="4" fill="hold"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wipe(down)">
                                          <p:cBhvr>
                                            <p:cTn id="47" dur="500"/>
                                            <p:tgtEl>
                                              <p:spTgt spid="129"/>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143"/>
                                            </p:tgtEl>
                                            <p:attrNameLst>
                                              <p:attrName>style.visibility</p:attrName>
                                            </p:attrNameLst>
                                          </p:cBhvr>
                                          <p:to>
                                            <p:strVal val="visible"/>
                                          </p:to>
                                        </p:set>
                                        <p:anim calcmode="lin" valueType="num">
                                          <p:cBhvr>
                                            <p:cTn id="50" dur="500" fill="hold"/>
                                            <p:tgtEl>
                                              <p:spTgt spid="143"/>
                                            </p:tgtEl>
                                            <p:attrNameLst>
                                              <p:attrName>ppt_w</p:attrName>
                                            </p:attrNameLst>
                                          </p:cBhvr>
                                          <p:tavLst>
                                            <p:tav tm="0">
                                              <p:val>
                                                <p:fltVal val="0"/>
                                              </p:val>
                                            </p:tav>
                                            <p:tav tm="100000">
                                              <p:val>
                                                <p:strVal val="#ppt_w"/>
                                              </p:val>
                                            </p:tav>
                                          </p:tavLst>
                                        </p:anim>
                                        <p:anim calcmode="lin" valueType="num">
                                          <p:cBhvr>
                                            <p:cTn id="51" dur="500" fill="hold"/>
                                            <p:tgtEl>
                                              <p:spTgt spid="143"/>
                                            </p:tgtEl>
                                            <p:attrNameLst>
                                              <p:attrName>ppt_h</p:attrName>
                                            </p:attrNameLst>
                                          </p:cBhvr>
                                          <p:tavLst>
                                            <p:tav tm="0">
                                              <p:val>
                                                <p:fltVal val="0"/>
                                              </p:val>
                                            </p:tav>
                                            <p:tav tm="100000">
                                              <p:val>
                                                <p:strVal val="#ppt_h"/>
                                              </p:val>
                                            </p:tav>
                                          </p:tavLst>
                                        </p:anim>
                                        <p:animEffect transition="in" filter="fade">
                                          <p:cBhvr>
                                            <p:cTn id="52" dur="500"/>
                                            <p:tgtEl>
                                              <p:spTgt spid="143"/>
                                            </p:tgtEl>
                                          </p:cBhvr>
                                        </p:animEffect>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144"/>
                                            </p:tgtEl>
                                            <p:attrNameLst>
                                              <p:attrName>style.visibility</p:attrName>
                                            </p:attrNameLst>
                                          </p:cBhvr>
                                          <p:to>
                                            <p:strVal val="visible"/>
                                          </p:to>
                                        </p:set>
                                        <p:anim calcmode="lin" valueType="num">
                                          <p:cBhvr additive="base">
                                            <p:cTn id="56" dur="500" fill="hold"/>
                                            <p:tgtEl>
                                              <p:spTgt spid="144"/>
                                            </p:tgtEl>
                                            <p:attrNameLst>
                                              <p:attrName>ppt_x</p:attrName>
                                            </p:attrNameLst>
                                          </p:cBhvr>
                                          <p:tavLst>
                                            <p:tav tm="0">
                                              <p:val>
                                                <p:strVal val="#ppt_x"/>
                                              </p:val>
                                            </p:tav>
                                            <p:tav tm="100000">
                                              <p:val>
                                                <p:strVal val="#ppt_x"/>
                                              </p:val>
                                            </p:tav>
                                          </p:tavLst>
                                        </p:anim>
                                        <p:anim calcmode="lin" valueType="num">
                                          <p:cBhvr additive="base">
                                            <p:cTn id="57" dur="500" fill="hold"/>
                                            <p:tgtEl>
                                              <p:spTgt spid="144"/>
                                            </p:tgtEl>
                                            <p:attrNameLst>
                                              <p:attrName>ppt_y</p:attrName>
                                            </p:attrNameLst>
                                          </p:cBhvr>
                                          <p:tavLst>
                                            <p:tav tm="0">
                                              <p:val>
                                                <p:strVal val="1+#ppt_h/2"/>
                                              </p:val>
                                            </p:tav>
                                            <p:tav tm="100000">
                                              <p:val>
                                                <p:strVal val="#ppt_y"/>
                                              </p:val>
                                            </p:tav>
                                          </p:tavLst>
                                        </p:anim>
                                      </p:childTnLst>
                                    </p:cTn>
                                  </p:par>
                                  <p:par>
                                    <p:cTn id="58" presetID="22" presetClass="entr" presetSubtype="1" fill="hold" nodeType="withEffect">
                                      <p:stCondLst>
                                        <p:cond delay="0"/>
                                      </p:stCondLst>
                                      <p:childTnLst>
                                        <p:set>
                                          <p:cBhvr>
                                            <p:cTn id="59" dur="1" fill="hold">
                                              <p:stCondLst>
                                                <p:cond delay="0"/>
                                              </p:stCondLst>
                                            </p:cTn>
                                            <p:tgtEl>
                                              <p:spTgt spid="152"/>
                                            </p:tgtEl>
                                            <p:attrNameLst>
                                              <p:attrName>style.visibility</p:attrName>
                                            </p:attrNameLst>
                                          </p:cBhvr>
                                          <p:to>
                                            <p:strVal val="visible"/>
                                          </p:to>
                                        </p:set>
                                        <p:animEffect transition="in" filter="wipe(up)">
                                          <p:cBhvr>
                                            <p:cTn id="60" dur="500"/>
                                            <p:tgtEl>
                                              <p:spTgt spid="152"/>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149"/>
                                            </p:tgtEl>
                                            <p:attrNameLst>
                                              <p:attrName>style.visibility</p:attrName>
                                            </p:attrNameLst>
                                          </p:cBhvr>
                                          <p:to>
                                            <p:strVal val="visible"/>
                                          </p:to>
                                        </p:set>
                                        <p:animEffect transition="in" filter="wipe(left)">
                                          <p:cBhvr>
                                            <p:cTn id="64" dur="500"/>
                                            <p:tgtEl>
                                              <p:spTgt spid="149"/>
                                            </p:tgtEl>
                                          </p:cBhvr>
                                        </p:animEffect>
                                      </p:childTnLst>
                                    </p:cTn>
                                  </p:par>
                                </p:childTnLst>
                              </p:cTn>
                            </p:par>
                            <p:par>
                              <p:cTn id="65" fill="hold">
                                <p:stCondLst>
                                  <p:cond delay="5500"/>
                                </p:stCondLst>
                                <p:childTnLst>
                                  <p:par>
                                    <p:cTn id="66" presetID="2" presetClass="entr" presetSubtype="4" fill="hold" nodeType="afterEffect">
                                      <p:stCondLst>
                                        <p:cond delay="0"/>
                                      </p:stCondLst>
                                      <p:childTnLst>
                                        <p:set>
                                          <p:cBhvr>
                                            <p:cTn id="67" dur="1" fill="hold">
                                              <p:stCondLst>
                                                <p:cond delay="0"/>
                                              </p:stCondLst>
                                            </p:cTn>
                                            <p:tgtEl>
                                              <p:spTgt spid="153"/>
                                            </p:tgtEl>
                                            <p:attrNameLst>
                                              <p:attrName>style.visibility</p:attrName>
                                            </p:attrNameLst>
                                          </p:cBhvr>
                                          <p:to>
                                            <p:strVal val="visible"/>
                                          </p:to>
                                        </p:set>
                                        <p:anim calcmode="lin" valueType="num">
                                          <p:cBhvr additive="base">
                                            <p:cTn id="68" dur="500" fill="hold"/>
                                            <p:tgtEl>
                                              <p:spTgt spid="153"/>
                                            </p:tgtEl>
                                            <p:attrNameLst>
                                              <p:attrName>ppt_x</p:attrName>
                                            </p:attrNameLst>
                                          </p:cBhvr>
                                          <p:tavLst>
                                            <p:tav tm="0">
                                              <p:val>
                                                <p:strVal val="#ppt_x"/>
                                              </p:val>
                                            </p:tav>
                                            <p:tav tm="100000">
                                              <p:val>
                                                <p:strVal val="#ppt_x"/>
                                              </p:val>
                                            </p:tav>
                                          </p:tavLst>
                                        </p:anim>
                                        <p:anim calcmode="lin" valueType="num">
                                          <p:cBhvr additive="base">
                                            <p:cTn id="69" dur="500" fill="hold"/>
                                            <p:tgtEl>
                                              <p:spTgt spid="153"/>
                                            </p:tgtEl>
                                            <p:attrNameLst>
                                              <p:attrName>ppt_y</p:attrName>
                                            </p:attrNameLst>
                                          </p:cBhvr>
                                          <p:tavLst>
                                            <p:tav tm="0">
                                              <p:val>
                                                <p:strVal val="1+#ppt_h/2"/>
                                              </p:val>
                                            </p:tav>
                                            <p:tav tm="100000">
                                              <p:val>
                                                <p:strVal val="#ppt_y"/>
                                              </p:val>
                                            </p:tav>
                                          </p:tavLst>
                                        </p:anim>
                                      </p:childTnLst>
                                    </p:cTn>
                                  </p:par>
                                  <p:par>
                                    <p:cTn id="70" presetID="22" presetClass="entr" presetSubtype="1" fill="hold" nodeType="withEffect">
                                      <p:stCondLst>
                                        <p:cond delay="0"/>
                                      </p:stCondLst>
                                      <p:childTnLst>
                                        <p:set>
                                          <p:cBhvr>
                                            <p:cTn id="71" dur="1" fill="hold">
                                              <p:stCondLst>
                                                <p:cond delay="0"/>
                                              </p:stCondLst>
                                            </p:cTn>
                                            <p:tgtEl>
                                              <p:spTgt spid="161"/>
                                            </p:tgtEl>
                                            <p:attrNameLst>
                                              <p:attrName>style.visibility</p:attrName>
                                            </p:attrNameLst>
                                          </p:cBhvr>
                                          <p:to>
                                            <p:strVal val="visible"/>
                                          </p:to>
                                        </p:set>
                                        <p:animEffect transition="in" filter="wipe(up)">
                                          <p:cBhvr>
                                            <p:cTn id="72" dur="500"/>
                                            <p:tgtEl>
                                              <p:spTgt spid="161"/>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158"/>
                                            </p:tgtEl>
                                            <p:attrNameLst>
                                              <p:attrName>style.visibility</p:attrName>
                                            </p:attrNameLst>
                                          </p:cBhvr>
                                          <p:to>
                                            <p:strVal val="visible"/>
                                          </p:to>
                                        </p:set>
                                        <p:animEffect transition="in" filter="wipe(left)">
                                          <p:cBhvr>
                                            <p:cTn id="76" dur="500"/>
                                            <p:tgtEl>
                                              <p:spTgt spid="158"/>
                                            </p:tgtEl>
                                          </p:cBhvr>
                                        </p:animEffect>
                                      </p:childTnLst>
                                    </p:cTn>
                                  </p:par>
                                </p:childTnLst>
                              </p:cTn>
                            </p:par>
                            <p:par>
                              <p:cTn id="77" fill="hold">
                                <p:stCondLst>
                                  <p:cond delay="6500"/>
                                </p:stCondLst>
                                <p:childTnLst>
                                  <p:par>
                                    <p:cTn id="78" presetID="2" presetClass="entr" presetSubtype="4" fill="hold" nodeType="afterEffect">
                                      <p:stCondLst>
                                        <p:cond delay="0"/>
                                      </p:stCondLst>
                                      <p:childTnLst>
                                        <p:set>
                                          <p:cBhvr>
                                            <p:cTn id="79" dur="1" fill="hold">
                                              <p:stCondLst>
                                                <p:cond delay="0"/>
                                              </p:stCondLst>
                                            </p:cTn>
                                            <p:tgtEl>
                                              <p:spTgt spid="162"/>
                                            </p:tgtEl>
                                            <p:attrNameLst>
                                              <p:attrName>style.visibility</p:attrName>
                                            </p:attrNameLst>
                                          </p:cBhvr>
                                          <p:to>
                                            <p:strVal val="visible"/>
                                          </p:to>
                                        </p:set>
                                        <p:anim calcmode="lin" valueType="num">
                                          <p:cBhvr additive="base">
                                            <p:cTn id="80" dur="500" fill="hold"/>
                                            <p:tgtEl>
                                              <p:spTgt spid="162"/>
                                            </p:tgtEl>
                                            <p:attrNameLst>
                                              <p:attrName>ppt_x</p:attrName>
                                            </p:attrNameLst>
                                          </p:cBhvr>
                                          <p:tavLst>
                                            <p:tav tm="0">
                                              <p:val>
                                                <p:strVal val="#ppt_x"/>
                                              </p:val>
                                            </p:tav>
                                            <p:tav tm="100000">
                                              <p:val>
                                                <p:strVal val="#ppt_x"/>
                                              </p:val>
                                            </p:tav>
                                          </p:tavLst>
                                        </p:anim>
                                        <p:anim calcmode="lin" valueType="num">
                                          <p:cBhvr additive="base">
                                            <p:cTn id="81" dur="500" fill="hold"/>
                                            <p:tgtEl>
                                              <p:spTgt spid="162"/>
                                            </p:tgtEl>
                                            <p:attrNameLst>
                                              <p:attrName>ppt_y</p:attrName>
                                            </p:attrNameLst>
                                          </p:cBhvr>
                                          <p:tavLst>
                                            <p:tav tm="0">
                                              <p:val>
                                                <p:strVal val="1+#ppt_h/2"/>
                                              </p:val>
                                            </p:tav>
                                            <p:tav tm="100000">
                                              <p:val>
                                                <p:strVal val="#ppt_y"/>
                                              </p:val>
                                            </p:tav>
                                          </p:tavLst>
                                        </p:anim>
                                      </p:childTnLst>
                                    </p:cTn>
                                  </p:par>
                                  <p:par>
                                    <p:cTn id="82" presetID="22" presetClass="entr" presetSubtype="1" fill="hold" nodeType="withEffect">
                                      <p:stCondLst>
                                        <p:cond delay="0"/>
                                      </p:stCondLst>
                                      <p:childTnLst>
                                        <p:set>
                                          <p:cBhvr>
                                            <p:cTn id="83" dur="1" fill="hold">
                                              <p:stCondLst>
                                                <p:cond delay="0"/>
                                              </p:stCondLst>
                                            </p:cTn>
                                            <p:tgtEl>
                                              <p:spTgt spid="170"/>
                                            </p:tgtEl>
                                            <p:attrNameLst>
                                              <p:attrName>style.visibility</p:attrName>
                                            </p:attrNameLst>
                                          </p:cBhvr>
                                          <p:to>
                                            <p:strVal val="visible"/>
                                          </p:to>
                                        </p:set>
                                        <p:animEffect transition="in" filter="wipe(up)">
                                          <p:cBhvr>
                                            <p:cTn id="84" dur="500"/>
                                            <p:tgtEl>
                                              <p:spTgt spid="170"/>
                                            </p:tgtEl>
                                          </p:cBhvr>
                                        </p:animEffect>
                                      </p:childTnLst>
                                    </p:cTn>
                                  </p:par>
                                </p:childTnLst>
                              </p:cTn>
                            </p:par>
                            <p:par>
                              <p:cTn id="85" fill="hold">
                                <p:stCondLst>
                                  <p:cond delay="7000"/>
                                </p:stCondLst>
                                <p:childTnLst>
                                  <p:par>
                                    <p:cTn id="86" presetID="22" presetClass="entr" presetSubtype="8" fill="hold" nodeType="afterEffect">
                                      <p:stCondLst>
                                        <p:cond delay="0"/>
                                      </p:stCondLst>
                                      <p:childTnLst>
                                        <p:set>
                                          <p:cBhvr>
                                            <p:cTn id="87" dur="1" fill="hold">
                                              <p:stCondLst>
                                                <p:cond delay="0"/>
                                              </p:stCondLst>
                                            </p:cTn>
                                            <p:tgtEl>
                                              <p:spTgt spid="167"/>
                                            </p:tgtEl>
                                            <p:attrNameLst>
                                              <p:attrName>style.visibility</p:attrName>
                                            </p:attrNameLst>
                                          </p:cBhvr>
                                          <p:to>
                                            <p:strVal val="visible"/>
                                          </p:to>
                                        </p:set>
                                        <p:animEffect transition="in" filter="wipe(left)">
                                          <p:cBhvr>
                                            <p:cTn id="88" dur="500"/>
                                            <p:tgtEl>
                                              <p:spTgt spid="167"/>
                                            </p:tgtEl>
                                          </p:cBhvr>
                                        </p:animEffect>
                                      </p:childTnLst>
                                    </p:cTn>
                                  </p:par>
                                </p:childTnLst>
                              </p:cTn>
                            </p:par>
                            <p:par>
                              <p:cTn id="89" fill="hold">
                                <p:stCondLst>
                                  <p:cond delay="7500"/>
                                </p:stCondLst>
                                <p:childTnLst>
                                  <p:par>
                                    <p:cTn id="90" presetID="2" presetClass="entr" presetSubtype="4" fill="hold" nodeType="afterEffect">
                                      <p:stCondLst>
                                        <p:cond delay="0"/>
                                      </p:stCondLst>
                                      <p:childTnLst>
                                        <p:set>
                                          <p:cBhvr>
                                            <p:cTn id="91" dur="1" fill="hold">
                                              <p:stCondLst>
                                                <p:cond delay="0"/>
                                              </p:stCondLst>
                                            </p:cTn>
                                            <p:tgtEl>
                                              <p:spTgt spid="171"/>
                                            </p:tgtEl>
                                            <p:attrNameLst>
                                              <p:attrName>style.visibility</p:attrName>
                                            </p:attrNameLst>
                                          </p:cBhvr>
                                          <p:to>
                                            <p:strVal val="visible"/>
                                          </p:to>
                                        </p:set>
                                        <p:anim calcmode="lin" valueType="num">
                                          <p:cBhvr additive="base">
                                            <p:cTn id="92" dur="500" fill="hold"/>
                                            <p:tgtEl>
                                              <p:spTgt spid="171"/>
                                            </p:tgtEl>
                                            <p:attrNameLst>
                                              <p:attrName>ppt_x</p:attrName>
                                            </p:attrNameLst>
                                          </p:cBhvr>
                                          <p:tavLst>
                                            <p:tav tm="0">
                                              <p:val>
                                                <p:strVal val="#ppt_x"/>
                                              </p:val>
                                            </p:tav>
                                            <p:tav tm="100000">
                                              <p:val>
                                                <p:strVal val="#ppt_x"/>
                                              </p:val>
                                            </p:tav>
                                          </p:tavLst>
                                        </p:anim>
                                        <p:anim calcmode="lin" valueType="num">
                                          <p:cBhvr additive="base">
                                            <p:cTn id="93" dur="500" fill="hold"/>
                                            <p:tgtEl>
                                              <p:spTgt spid="171"/>
                                            </p:tgtEl>
                                            <p:attrNameLst>
                                              <p:attrName>ppt_y</p:attrName>
                                            </p:attrNameLst>
                                          </p:cBhvr>
                                          <p:tavLst>
                                            <p:tav tm="0">
                                              <p:val>
                                                <p:strVal val="1+#ppt_h/2"/>
                                              </p:val>
                                            </p:tav>
                                            <p:tav tm="100000">
                                              <p:val>
                                                <p:strVal val="#ppt_y"/>
                                              </p:val>
                                            </p:tav>
                                          </p:tavLst>
                                        </p:anim>
                                      </p:childTnLst>
                                    </p:cTn>
                                  </p:par>
                                  <p:par>
                                    <p:cTn id="94" presetID="22" presetClass="entr" presetSubtype="1" fill="hold" nodeType="withEffect">
                                      <p:stCondLst>
                                        <p:cond delay="0"/>
                                      </p:stCondLst>
                                      <p:childTnLst>
                                        <p:set>
                                          <p:cBhvr>
                                            <p:cTn id="95" dur="1" fill="hold">
                                              <p:stCondLst>
                                                <p:cond delay="0"/>
                                              </p:stCondLst>
                                            </p:cTn>
                                            <p:tgtEl>
                                              <p:spTgt spid="179"/>
                                            </p:tgtEl>
                                            <p:attrNameLst>
                                              <p:attrName>style.visibility</p:attrName>
                                            </p:attrNameLst>
                                          </p:cBhvr>
                                          <p:to>
                                            <p:strVal val="visible"/>
                                          </p:to>
                                        </p:set>
                                        <p:animEffect transition="in" filter="wipe(up)">
                                          <p:cBhvr>
                                            <p:cTn id="96" dur="500"/>
                                            <p:tgtEl>
                                              <p:spTgt spid="179"/>
                                            </p:tgtEl>
                                          </p:cBhvr>
                                        </p:animEffect>
                                      </p:childTnLst>
                                    </p:cTn>
                                  </p:par>
                                </p:childTnLst>
                              </p:cTn>
                            </p:par>
                            <p:par>
                              <p:cTn id="97" fill="hold">
                                <p:stCondLst>
                                  <p:cond delay="8000"/>
                                </p:stCondLst>
                                <p:childTnLst>
                                  <p:par>
                                    <p:cTn id="98" presetID="22" presetClass="entr" presetSubtype="8" fill="hold" nodeType="afterEffect">
                                      <p:stCondLst>
                                        <p:cond delay="0"/>
                                      </p:stCondLst>
                                      <p:childTnLst>
                                        <p:set>
                                          <p:cBhvr>
                                            <p:cTn id="99" dur="1" fill="hold">
                                              <p:stCondLst>
                                                <p:cond delay="0"/>
                                              </p:stCondLst>
                                            </p:cTn>
                                            <p:tgtEl>
                                              <p:spTgt spid="176"/>
                                            </p:tgtEl>
                                            <p:attrNameLst>
                                              <p:attrName>style.visibility</p:attrName>
                                            </p:attrNameLst>
                                          </p:cBhvr>
                                          <p:to>
                                            <p:strVal val="visible"/>
                                          </p:to>
                                        </p:set>
                                        <p:animEffect transition="in" filter="wipe(left)">
                                          <p:cBhvr>
                                            <p:cTn id="100"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animBg="1"/>
          <p:bldP spid="140" grpId="0"/>
          <p:bldP spid="141" grpId="0"/>
          <p:bldP spid="142" grpId="0"/>
          <p:bldP spid="14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704217" y="2709491"/>
            <a:ext cx="2448272" cy="2375693"/>
          </a:xfrm>
          <a:prstGeom prst="roundRect">
            <a:avLst>
              <a:gd name="adj" fmla="val 9450"/>
            </a:avLst>
          </a:prstGeom>
          <a:noFill/>
          <a:ln w="12700" cap="flat" cmpd="sng" algn="ctr">
            <a:solidFill>
              <a:sysClr val="windowText" lastClr="000000"/>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24" name="组合 23"/>
          <p:cNvGrpSpPr/>
          <p:nvPr/>
        </p:nvGrpSpPr>
        <p:grpSpPr>
          <a:xfrm>
            <a:off x="1183983" y="1577607"/>
            <a:ext cx="1447442" cy="1447442"/>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椭圆 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7" name="椭圆 26"/>
          <p:cNvSpPr/>
          <p:nvPr/>
        </p:nvSpPr>
        <p:spPr>
          <a:xfrm>
            <a:off x="2288070" y="2522835"/>
            <a:ext cx="373310" cy="373310"/>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8" name="矩形 27"/>
          <p:cNvSpPr/>
          <p:nvPr/>
        </p:nvSpPr>
        <p:spPr>
          <a:xfrm>
            <a:off x="1366729" y="2099107"/>
            <a:ext cx="1176925"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 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9" name="圆角矩形 28"/>
          <p:cNvSpPr/>
          <p:nvPr/>
        </p:nvSpPr>
        <p:spPr>
          <a:xfrm>
            <a:off x="3422037" y="2709490"/>
            <a:ext cx="2448272" cy="2375693"/>
          </a:xfrm>
          <a:prstGeom prst="roundRect">
            <a:avLst>
              <a:gd name="adj" fmla="val 7846"/>
            </a:avLst>
          </a:prstGeom>
          <a:noFill/>
          <a:ln w="12700" cap="flat" cmpd="sng" algn="ctr">
            <a:solidFill>
              <a:sysClr val="windowText" lastClr="000000"/>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0" name="圆角矩形 29"/>
          <p:cNvSpPr/>
          <p:nvPr/>
        </p:nvSpPr>
        <p:spPr>
          <a:xfrm>
            <a:off x="6156176" y="2709489"/>
            <a:ext cx="2448272" cy="2375693"/>
          </a:xfrm>
          <a:prstGeom prst="roundRect">
            <a:avLst>
              <a:gd name="adj" fmla="val 7445"/>
            </a:avLst>
          </a:prstGeom>
          <a:noFill/>
          <a:ln w="12700" cap="flat" cmpd="sng" algn="ctr">
            <a:solidFill>
              <a:sysClr val="windowText" lastClr="000000"/>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31" name="组合 30"/>
          <p:cNvGrpSpPr/>
          <p:nvPr/>
        </p:nvGrpSpPr>
        <p:grpSpPr>
          <a:xfrm>
            <a:off x="3922452" y="1621518"/>
            <a:ext cx="1447442" cy="144744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4" name="组合 33"/>
          <p:cNvGrpSpPr/>
          <p:nvPr/>
        </p:nvGrpSpPr>
        <p:grpSpPr>
          <a:xfrm>
            <a:off x="6656591" y="1577607"/>
            <a:ext cx="1447442" cy="144744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7" name="椭圆 36"/>
          <p:cNvSpPr/>
          <p:nvPr/>
        </p:nvSpPr>
        <p:spPr>
          <a:xfrm>
            <a:off x="5079697" y="2522835"/>
            <a:ext cx="373310" cy="373310"/>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8" name="椭圆 37"/>
          <p:cNvSpPr/>
          <p:nvPr/>
        </p:nvSpPr>
        <p:spPr>
          <a:xfrm>
            <a:off x="7816001" y="2522835"/>
            <a:ext cx="373310" cy="373310"/>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3</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9" name="矩形 38"/>
          <p:cNvSpPr/>
          <p:nvPr/>
        </p:nvSpPr>
        <p:spPr>
          <a:xfrm>
            <a:off x="4092175" y="2123564"/>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0" name="矩形 39"/>
          <p:cNvSpPr/>
          <p:nvPr/>
        </p:nvSpPr>
        <p:spPr>
          <a:xfrm>
            <a:off x="6826314" y="2123564"/>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1" name="TextBox 20"/>
          <p:cNvSpPr txBox="1"/>
          <p:nvPr/>
        </p:nvSpPr>
        <p:spPr>
          <a:xfrm>
            <a:off x="968366" y="3254970"/>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
        <p:nvSpPr>
          <p:cNvPr id="42" name="TextBox 21"/>
          <p:cNvSpPr txBox="1"/>
          <p:nvPr/>
        </p:nvSpPr>
        <p:spPr>
          <a:xfrm>
            <a:off x="3674065" y="3249326"/>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
        <p:nvSpPr>
          <p:cNvPr id="43" name="TextBox 22"/>
          <p:cNvSpPr txBox="1"/>
          <p:nvPr/>
        </p:nvSpPr>
        <p:spPr>
          <a:xfrm>
            <a:off x="6408204" y="3256202"/>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Tree>
    <p:extLst>
      <p:ext uri="{BB962C8B-B14F-4D97-AF65-F5344CB8AC3E}">
        <p14:creationId xmlns:p14="http://schemas.microsoft.com/office/powerpoint/2010/main" val="330808308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14:presetBounceEnd="52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52000">
                                          <p:cBhvr additive="base">
                                            <p:cTn id="7" dur="1400" fill="hold"/>
                                            <p:tgtEl>
                                              <p:spTgt spid="24"/>
                                            </p:tgtEl>
                                            <p:attrNameLst>
                                              <p:attrName>ppt_x</p:attrName>
                                            </p:attrNameLst>
                                          </p:cBhvr>
                                          <p:tavLst>
                                            <p:tav tm="0">
                                              <p:val>
                                                <p:strVal val="0-#ppt_w/2"/>
                                              </p:val>
                                            </p:tav>
                                            <p:tav tm="100000">
                                              <p:val>
                                                <p:strVal val="#ppt_x"/>
                                              </p:val>
                                            </p:tav>
                                          </p:tavLst>
                                        </p:anim>
                                        <p:anim calcmode="lin" valueType="num" p14:bounceEnd="52000">
                                          <p:cBhvr additive="base">
                                            <p:cTn id="8" dur="14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14:presetBounceEnd="52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52000">
                                          <p:cBhvr additive="base">
                                            <p:cTn id="11" dur="1400" fill="hold"/>
                                            <p:tgtEl>
                                              <p:spTgt spid="31"/>
                                            </p:tgtEl>
                                            <p:attrNameLst>
                                              <p:attrName>ppt_x</p:attrName>
                                            </p:attrNameLst>
                                          </p:cBhvr>
                                          <p:tavLst>
                                            <p:tav tm="0">
                                              <p:val>
                                                <p:strVal val="#ppt_x"/>
                                              </p:val>
                                            </p:tav>
                                            <p:tav tm="100000">
                                              <p:val>
                                                <p:strVal val="#ppt_x"/>
                                              </p:val>
                                            </p:tav>
                                          </p:tavLst>
                                        </p:anim>
                                        <p:anim calcmode="lin" valueType="num" p14:bounceEnd="52000">
                                          <p:cBhvr additive="base">
                                            <p:cTn id="12" dur="14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14:presetBounceEnd="52000">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14:bounceEnd="52000">
                                          <p:cBhvr additive="base">
                                            <p:cTn id="15" dur="1400" fill="hold"/>
                                            <p:tgtEl>
                                              <p:spTgt spid="34"/>
                                            </p:tgtEl>
                                            <p:attrNameLst>
                                              <p:attrName>ppt_x</p:attrName>
                                            </p:attrNameLst>
                                          </p:cBhvr>
                                          <p:tavLst>
                                            <p:tav tm="0">
                                              <p:val>
                                                <p:strVal val="1+#ppt_w/2"/>
                                              </p:val>
                                            </p:tav>
                                            <p:tav tm="100000">
                                              <p:val>
                                                <p:strVal val="#ppt_x"/>
                                              </p:val>
                                            </p:tav>
                                          </p:tavLst>
                                        </p:anim>
                                        <p:anim calcmode="lin" valueType="num" p14:bounceEnd="52000">
                                          <p:cBhvr additive="base">
                                            <p:cTn id="16" dur="14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animEffect transition="in" filter="fade">
                                          <p:cBhvr>
                                            <p:cTn id="22" dur="500"/>
                                            <p:tgtEl>
                                              <p:spTgt spid="2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animEffect transition="in" filter="fade">
                                          <p:cBhvr>
                                            <p:cTn id="32" dur="500"/>
                                            <p:tgtEl>
                                              <p:spTgt spid="3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barn(outVertical)">
                                          <p:cBhvr>
                                            <p:cTn id="36" dur="500"/>
                                            <p:tgtEl>
                                              <p:spTgt spid="3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barn(outVertical)">
                                          <p:cBhvr>
                                            <p:cTn id="39" dur="500"/>
                                            <p:tgtEl>
                                              <p:spTgt spid="2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barn(outVertical)">
                                          <p:cBhvr>
                                            <p:cTn id="42" dur="500"/>
                                            <p:tgtEl>
                                              <p:spTgt spid="4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heel(1)">
                                          <p:cBhvr>
                                            <p:cTn id="46" dur="800"/>
                                            <p:tgtEl>
                                              <p:spTgt spid="2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29"/>
                                            </p:tgtEl>
                                            <p:attrNameLst>
                                              <p:attrName>style.visibility</p:attrName>
                                            </p:attrNameLst>
                                          </p:cBhvr>
                                          <p:to>
                                            <p:strVal val="visible"/>
                                          </p:to>
                                        </p:set>
                                        <p:animEffect transition="in" filter="wheel(1)">
                                          <p:cBhvr>
                                            <p:cTn id="49" dur="800"/>
                                            <p:tgtEl>
                                              <p:spTgt spid="2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30"/>
                                            </p:tgtEl>
                                            <p:attrNameLst>
                                              <p:attrName>style.visibility</p:attrName>
                                            </p:attrNameLst>
                                          </p:cBhvr>
                                          <p:to>
                                            <p:strVal val="visible"/>
                                          </p:to>
                                        </p:set>
                                        <p:animEffect transition="in" filter="wheel(1)">
                                          <p:cBhvr>
                                            <p:cTn id="52" dur="800"/>
                                            <p:tgtEl>
                                              <p:spTgt spid="3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41"/>
                                            </p:tgtEl>
                                            <p:attrNameLst>
                                              <p:attrName>style.visibility</p:attrName>
                                            </p:attrNameLst>
                                          </p:cBhvr>
                                          <p:to>
                                            <p:strVal val="visible"/>
                                          </p:to>
                                        </p:set>
                                        <p:animEffect transition="in" filter="wipe(left)">
                                          <p:cBhvr>
                                            <p:cTn id="56" dur="50"/>
                                            <p:tgtEl>
                                              <p:spTgt spid="4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41"/>
                                            </p:tgtEl>
                                          </p:cBhvr>
                                          <p:to x="80000" y="100000"/>
                                        </p:animScale>
                                        <p:anim by="(#ppt_w*0.10)" calcmode="lin" valueType="num">
                                          <p:cBhvr>
                                            <p:cTn id="59" dur="25" autoRev="1" fill="hold">
                                              <p:stCondLst>
                                                <p:cond delay="0"/>
                                              </p:stCondLst>
                                            </p:cTn>
                                            <p:tgtEl>
                                              <p:spTgt spid="41"/>
                                            </p:tgtEl>
                                            <p:attrNameLst>
                                              <p:attrName>ppt_x</p:attrName>
                                            </p:attrNameLst>
                                          </p:cBhvr>
                                        </p:anim>
                                        <p:anim by="(-#ppt_w*0.10)" calcmode="lin" valueType="num">
                                          <p:cBhvr>
                                            <p:cTn id="60" dur="25" autoRev="1" fill="hold">
                                              <p:stCondLst>
                                                <p:cond delay="0"/>
                                              </p:stCondLst>
                                            </p:cTn>
                                            <p:tgtEl>
                                              <p:spTgt spid="41"/>
                                            </p:tgtEl>
                                            <p:attrNameLst>
                                              <p:attrName>ppt_y</p:attrName>
                                            </p:attrNameLst>
                                          </p:cBhvr>
                                        </p:anim>
                                        <p:animRot by="-480000">
                                          <p:cBhvr>
                                            <p:cTn id="61" dur="25" autoRev="1" fill="hold">
                                              <p:stCondLst>
                                                <p:cond delay="0"/>
                                              </p:stCondLst>
                                            </p:cTn>
                                            <p:tgtEl>
                                              <p:spTgt spid="4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42"/>
                                            </p:tgtEl>
                                            <p:attrNameLst>
                                              <p:attrName>style.visibility</p:attrName>
                                            </p:attrNameLst>
                                          </p:cBhvr>
                                          <p:to>
                                            <p:strVal val="visible"/>
                                          </p:to>
                                        </p:set>
                                        <p:animEffect transition="in" filter="wipe(left)">
                                          <p:cBhvr>
                                            <p:cTn id="64" dur="50"/>
                                            <p:tgtEl>
                                              <p:spTgt spid="4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42"/>
                                            </p:tgtEl>
                                          </p:cBhvr>
                                          <p:to x="80000" y="100000"/>
                                        </p:animScale>
                                        <p:anim by="(#ppt_w*0.10)" calcmode="lin" valueType="num">
                                          <p:cBhvr>
                                            <p:cTn id="67" dur="25" autoRev="1" fill="hold">
                                              <p:stCondLst>
                                                <p:cond delay="0"/>
                                              </p:stCondLst>
                                            </p:cTn>
                                            <p:tgtEl>
                                              <p:spTgt spid="42"/>
                                            </p:tgtEl>
                                            <p:attrNameLst>
                                              <p:attrName>ppt_x</p:attrName>
                                            </p:attrNameLst>
                                          </p:cBhvr>
                                        </p:anim>
                                        <p:anim by="(-#ppt_w*0.10)" calcmode="lin" valueType="num">
                                          <p:cBhvr>
                                            <p:cTn id="68" dur="25" autoRev="1" fill="hold">
                                              <p:stCondLst>
                                                <p:cond delay="0"/>
                                              </p:stCondLst>
                                            </p:cTn>
                                            <p:tgtEl>
                                              <p:spTgt spid="42"/>
                                            </p:tgtEl>
                                            <p:attrNameLst>
                                              <p:attrName>ppt_y</p:attrName>
                                            </p:attrNameLst>
                                          </p:cBhvr>
                                        </p:anim>
                                        <p:animRot by="-480000">
                                          <p:cBhvr>
                                            <p:cTn id="69" dur="25" autoRev="1" fill="hold">
                                              <p:stCondLst>
                                                <p:cond delay="0"/>
                                              </p:stCondLst>
                                            </p:cTn>
                                            <p:tgtEl>
                                              <p:spTgt spid="4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43"/>
                                            </p:tgtEl>
                                            <p:attrNameLst>
                                              <p:attrName>style.visibility</p:attrName>
                                            </p:attrNameLst>
                                          </p:cBhvr>
                                          <p:to>
                                            <p:strVal val="visible"/>
                                          </p:to>
                                        </p:set>
                                        <p:animEffect transition="in" filter="wipe(left)">
                                          <p:cBhvr>
                                            <p:cTn id="72" dur="50"/>
                                            <p:tgtEl>
                                              <p:spTgt spid="4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43"/>
                                            </p:tgtEl>
                                          </p:cBhvr>
                                          <p:to x="80000" y="100000"/>
                                        </p:animScale>
                                        <p:anim by="(#ppt_w*0.10)" calcmode="lin" valueType="num">
                                          <p:cBhvr>
                                            <p:cTn id="75" dur="25" autoRev="1" fill="hold">
                                              <p:stCondLst>
                                                <p:cond delay="0"/>
                                              </p:stCondLst>
                                            </p:cTn>
                                            <p:tgtEl>
                                              <p:spTgt spid="43"/>
                                            </p:tgtEl>
                                            <p:attrNameLst>
                                              <p:attrName>ppt_x</p:attrName>
                                            </p:attrNameLst>
                                          </p:cBhvr>
                                        </p:anim>
                                        <p:anim by="(-#ppt_w*0.10)" calcmode="lin" valueType="num">
                                          <p:cBhvr>
                                            <p:cTn id="76" dur="25" autoRev="1" fill="hold">
                                              <p:stCondLst>
                                                <p:cond delay="0"/>
                                              </p:stCondLst>
                                            </p:cTn>
                                            <p:tgtEl>
                                              <p:spTgt spid="43"/>
                                            </p:tgtEl>
                                            <p:attrNameLst>
                                              <p:attrName>ppt_y</p:attrName>
                                            </p:attrNameLst>
                                          </p:cBhvr>
                                        </p:anim>
                                        <p:animRot by="-480000">
                                          <p:cBhvr>
                                            <p:cTn id="77" dur="25" autoRev="1"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p:bldP spid="29" grpId="0" animBg="1"/>
          <p:bldP spid="30" grpId="0" animBg="1"/>
          <p:bldP spid="37" grpId="0" animBg="1"/>
          <p:bldP spid="38" grpId="0" animBg="1"/>
          <p:bldP spid="39" grpId="0"/>
          <p:bldP spid="40" grpId="0"/>
          <p:bldP spid="41" grpId="0"/>
          <p:bldP spid="41" grpId="1"/>
          <p:bldP spid="42" grpId="0"/>
          <p:bldP spid="42" grpId="1"/>
          <p:bldP spid="43" grpId="0"/>
          <p:bldP spid="43"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400" fill="hold"/>
                                            <p:tgtEl>
                                              <p:spTgt spid="24"/>
                                            </p:tgtEl>
                                            <p:attrNameLst>
                                              <p:attrName>ppt_x</p:attrName>
                                            </p:attrNameLst>
                                          </p:cBhvr>
                                          <p:tavLst>
                                            <p:tav tm="0">
                                              <p:val>
                                                <p:strVal val="0-#ppt_w/2"/>
                                              </p:val>
                                            </p:tav>
                                            <p:tav tm="100000">
                                              <p:val>
                                                <p:strVal val="#ppt_x"/>
                                              </p:val>
                                            </p:tav>
                                          </p:tavLst>
                                        </p:anim>
                                        <p:anim calcmode="lin" valueType="num">
                                          <p:cBhvr additive="base">
                                            <p:cTn id="8" dur="14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400" fill="hold"/>
                                            <p:tgtEl>
                                              <p:spTgt spid="31"/>
                                            </p:tgtEl>
                                            <p:attrNameLst>
                                              <p:attrName>ppt_x</p:attrName>
                                            </p:attrNameLst>
                                          </p:cBhvr>
                                          <p:tavLst>
                                            <p:tav tm="0">
                                              <p:val>
                                                <p:strVal val="#ppt_x"/>
                                              </p:val>
                                            </p:tav>
                                            <p:tav tm="100000">
                                              <p:val>
                                                <p:strVal val="#ppt_x"/>
                                              </p:val>
                                            </p:tav>
                                          </p:tavLst>
                                        </p:anim>
                                        <p:anim calcmode="lin" valueType="num">
                                          <p:cBhvr additive="base">
                                            <p:cTn id="12" dur="14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1400" fill="hold"/>
                                            <p:tgtEl>
                                              <p:spTgt spid="34"/>
                                            </p:tgtEl>
                                            <p:attrNameLst>
                                              <p:attrName>ppt_x</p:attrName>
                                            </p:attrNameLst>
                                          </p:cBhvr>
                                          <p:tavLst>
                                            <p:tav tm="0">
                                              <p:val>
                                                <p:strVal val="1+#ppt_w/2"/>
                                              </p:val>
                                            </p:tav>
                                            <p:tav tm="100000">
                                              <p:val>
                                                <p:strVal val="#ppt_x"/>
                                              </p:val>
                                            </p:tav>
                                          </p:tavLst>
                                        </p:anim>
                                        <p:anim calcmode="lin" valueType="num">
                                          <p:cBhvr additive="base">
                                            <p:cTn id="16" dur="14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animEffect transition="in" filter="fade">
                                          <p:cBhvr>
                                            <p:cTn id="22" dur="500"/>
                                            <p:tgtEl>
                                              <p:spTgt spid="2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animEffect transition="in" filter="fade">
                                          <p:cBhvr>
                                            <p:cTn id="32" dur="500"/>
                                            <p:tgtEl>
                                              <p:spTgt spid="3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barn(outVertical)">
                                          <p:cBhvr>
                                            <p:cTn id="36" dur="500"/>
                                            <p:tgtEl>
                                              <p:spTgt spid="3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barn(outVertical)">
                                          <p:cBhvr>
                                            <p:cTn id="39" dur="500"/>
                                            <p:tgtEl>
                                              <p:spTgt spid="2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barn(outVertical)">
                                          <p:cBhvr>
                                            <p:cTn id="42" dur="500"/>
                                            <p:tgtEl>
                                              <p:spTgt spid="4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heel(1)">
                                          <p:cBhvr>
                                            <p:cTn id="46" dur="800"/>
                                            <p:tgtEl>
                                              <p:spTgt spid="2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29"/>
                                            </p:tgtEl>
                                            <p:attrNameLst>
                                              <p:attrName>style.visibility</p:attrName>
                                            </p:attrNameLst>
                                          </p:cBhvr>
                                          <p:to>
                                            <p:strVal val="visible"/>
                                          </p:to>
                                        </p:set>
                                        <p:animEffect transition="in" filter="wheel(1)">
                                          <p:cBhvr>
                                            <p:cTn id="49" dur="800"/>
                                            <p:tgtEl>
                                              <p:spTgt spid="2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30"/>
                                            </p:tgtEl>
                                            <p:attrNameLst>
                                              <p:attrName>style.visibility</p:attrName>
                                            </p:attrNameLst>
                                          </p:cBhvr>
                                          <p:to>
                                            <p:strVal val="visible"/>
                                          </p:to>
                                        </p:set>
                                        <p:animEffect transition="in" filter="wheel(1)">
                                          <p:cBhvr>
                                            <p:cTn id="52" dur="800"/>
                                            <p:tgtEl>
                                              <p:spTgt spid="3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41"/>
                                            </p:tgtEl>
                                            <p:attrNameLst>
                                              <p:attrName>style.visibility</p:attrName>
                                            </p:attrNameLst>
                                          </p:cBhvr>
                                          <p:to>
                                            <p:strVal val="visible"/>
                                          </p:to>
                                        </p:set>
                                        <p:animEffect transition="in" filter="wipe(left)">
                                          <p:cBhvr>
                                            <p:cTn id="56" dur="50"/>
                                            <p:tgtEl>
                                              <p:spTgt spid="4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41"/>
                                            </p:tgtEl>
                                          </p:cBhvr>
                                          <p:to x="80000" y="100000"/>
                                        </p:animScale>
                                        <p:anim by="(#ppt_w*0.10)" calcmode="lin" valueType="num">
                                          <p:cBhvr>
                                            <p:cTn id="59" dur="25" autoRev="1" fill="hold">
                                              <p:stCondLst>
                                                <p:cond delay="0"/>
                                              </p:stCondLst>
                                            </p:cTn>
                                            <p:tgtEl>
                                              <p:spTgt spid="41"/>
                                            </p:tgtEl>
                                            <p:attrNameLst>
                                              <p:attrName>ppt_x</p:attrName>
                                            </p:attrNameLst>
                                          </p:cBhvr>
                                        </p:anim>
                                        <p:anim by="(-#ppt_w*0.10)" calcmode="lin" valueType="num">
                                          <p:cBhvr>
                                            <p:cTn id="60" dur="25" autoRev="1" fill="hold">
                                              <p:stCondLst>
                                                <p:cond delay="0"/>
                                              </p:stCondLst>
                                            </p:cTn>
                                            <p:tgtEl>
                                              <p:spTgt spid="41"/>
                                            </p:tgtEl>
                                            <p:attrNameLst>
                                              <p:attrName>ppt_y</p:attrName>
                                            </p:attrNameLst>
                                          </p:cBhvr>
                                        </p:anim>
                                        <p:animRot by="-480000">
                                          <p:cBhvr>
                                            <p:cTn id="61" dur="25" autoRev="1" fill="hold">
                                              <p:stCondLst>
                                                <p:cond delay="0"/>
                                              </p:stCondLst>
                                            </p:cTn>
                                            <p:tgtEl>
                                              <p:spTgt spid="4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42"/>
                                            </p:tgtEl>
                                            <p:attrNameLst>
                                              <p:attrName>style.visibility</p:attrName>
                                            </p:attrNameLst>
                                          </p:cBhvr>
                                          <p:to>
                                            <p:strVal val="visible"/>
                                          </p:to>
                                        </p:set>
                                        <p:animEffect transition="in" filter="wipe(left)">
                                          <p:cBhvr>
                                            <p:cTn id="64" dur="50"/>
                                            <p:tgtEl>
                                              <p:spTgt spid="4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42"/>
                                            </p:tgtEl>
                                          </p:cBhvr>
                                          <p:to x="80000" y="100000"/>
                                        </p:animScale>
                                        <p:anim by="(#ppt_w*0.10)" calcmode="lin" valueType="num">
                                          <p:cBhvr>
                                            <p:cTn id="67" dur="25" autoRev="1" fill="hold">
                                              <p:stCondLst>
                                                <p:cond delay="0"/>
                                              </p:stCondLst>
                                            </p:cTn>
                                            <p:tgtEl>
                                              <p:spTgt spid="42"/>
                                            </p:tgtEl>
                                            <p:attrNameLst>
                                              <p:attrName>ppt_x</p:attrName>
                                            </p:attrNameLst>
                                          </p:cBhvr>
                                        </p:anim>
                                        <p:anim by="(-#ppt_w*0.10)" calcmode="lin" valueType="num">
                                          <p:cBhvr>
                                            <p:cTn id="68" dur="25" autoRev="1" fill="hold">
                                              <p:stCondLst>
                                                <p:cond delay="0"/>
                                              </p:stCondLst>
                                            </p:cTn>
                                            <p:tgtEl>
                                              <p:spTgt spid="42"/>
                                            </p:tgtEl>
                                            <p:attrNameLst>
                                              <p:attrName>ppt_y</p:attrName>
                                            </p:attrNameLst>
                                          </p:cBhvr>
                                        </p:anim>
                                        <p:animRot by="-480000">
                                          <p:cBhvr>
                                            <p:cTn id="69" dur="25" autoRev="1" fill="hold">
                                              <p:stCondLst>
                                                <p:cond delay="0"/>
                                              </p:stCondLst>
                                            </p:cTn>
                                            <p:tgtEl>
                                              <p:spTgt spid="4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43"/>
                                            </p:tgtEl>
                                            <p:attrNameLst>
                                              <p:attrName>style.visibility</p:attrName>
                                            </p:attrNameLst>
                                          </p:cBhvr>
                                          <p:to>
                                            <p:strVal val="visible"/>
                                          </p:to>
                                        </p:set>
                                        <p:animEffect transition="in" filter="wipe(left)">
                                          <p:cBhvr>
                                            <p:cTn id="72" dur="50"/>
                                            <p:tgtEl>
                                              <p:spTgt spid="4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43"/>
                                            </p:tgtEl>
                                          </p:cBhvr>
                                          <p:to x="80000" y="100000"/>
                                        </p:animScale>
                                        <p:anim by="(#ppt_w*0.10)" calcmode="lin" valueType="num">
                                          <p:cBhvr>
                                            <p:cTn id="75" dur="25" autoRev="1" fill="hold">
                                              <p:stCondLst>
                                                <p:cond delay="0"/>
                                              </p:stCondLst>
                                            </p:cTn>
                                            <p:tgtEl>
                                              <p:spTgt spid="43"/>
                                            </p:tgtEl>
                                            <p:attrNameLst>
                                              <p:attrName>ppt_x</p:attrName>
                                            </p:attrNameLst>
                                          </p:cBhvr>
                                        </p:anim>
                                        <p:anim by="(-#ppt_w*0.10)" calcmode="lin" valueType="num">
                                          <p:cBhvr>
                                            <p:cTn id="76" dur="25" autoRev="1" fill="hold">
                                              <p:stCondLst>
                                                <p:cond delay="0"/>
                                              </p:stCondLst>
                                            </p:cTn>
                                            <p:tgtEl>
                                              <p:spTgt spid="43"/>
                                            </p:tgtEl>
                                            <p:attrNameLst>
                                              <p:attrName>ppt_y</p:attrName>
                                            </p:attrNameLst>
                                          </p:cBhvr>
                                        </p:anim>
                                        <p:animRot by="-480000">
                                          <p:cBhvr>
                                            <p:cTn id="77" dur="25" autoRev="1"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p:bldP spid="29" grpId="0" animBg="1"/>
          <p:bldP spid="30" grpId="0" animBg="1"/>
          <p:bldP spid="37" grpId="0" animBg="1"/>
          <p:bldP spid="38" grpId="0" animBg="1"/>
          <p:bldP spid="39" grpId="0"/>
          <p:bldP spid="40" grpId="0"/>
          <p:bldP spid="41" grpId="0"/>
          <p:bldP spid="41" grpId="1"/>
          <p:bldP spid="42" grpId="0"/>
          <p:bldP spid="42" grpId="1"/>
          <p:bldP spid="43" grpId="0"/>
          <p:bldP spid="43" grpId="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654780" y="3218562"/>
            <a:ext cx="5702008" cy="714494"/>
          </a:xfrm>
          <a:prstGeom prst="rect">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white"/>
                </a:solidFill>
                <a:effectLst/>
                <a:uLnTx/>
                <a:uFillTx/>
                <a:latin typeface="等线"/>
                <a:ea typeface="微软雅黑"/>
                <a:cs typeface="+mn-cs"/>
              </a:rPr>
              <a:t>第</a:t>
            </a: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一部分：单击添加文字内容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11" name="组合 10"/>
          <p:cNvGrpSpPr/>
          <p:nvPr/>
        </p:nvGrpSpPr>
        <p:grpSpPr>
          <a:xfrm>
            <a:off x="3852716" y="1699173"/>
            <a:ext cx="1306135" cy="1269327"/>
            <a:chOff x="2132199" y="770251"/>
            <a:chExt cx="1306135" cy="1269327"/>
          </a:xfrm>
        </p:grpSpPr>
        <p:grpSp>
          <p:nvGrpSpPr>
            <p:cNvPr id="12" name="组合 11"/>
            <p:cNvGrpSpPr/>
            <p:nvPr/>
          </p:nvGrpSpPr>
          <p:grpSpPr>
            <a:xfrm>
              <a:off x="2132199" y="770251"/>
              <a:ext cx="1306135" cy="1269327"/>
              <a:chOff x="4345444" y="2542859"/>
              <a:chExt cx="1810550" cy="1811205"/>
            </a:xfrm>
          </p:grpSpPr>
          <p:grpSp>
            <p:nvGrpSpPr>
              <p:cNvPr id="14" name="组合 1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6" name="同心圆 1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17" name="椭圆 1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5" name="椭圆 14"/>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3" name="TextBox 11"/>
            <p:cNvSpPr txBox="1"/>
            <p:nvPr/>
          </p:nvSpPr>
          <p:spPr>
            <a:xfrm>
              <a:off x="2346492" y="1030463"/>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500" b="1" i="0" u="none" strike="noStrike" kern="0" cap="none" spc="0" normalizeH="0" baseline="0" noProof="0" dirty="0" smtClean="0">
                  <a:ln>
                    <a:noFill/>
                  </a:ln>
                  <a:solidFill>
                    <a:prstClr val="white"/>
                  </a:solidFill>
                  <a:effectLst/>
                  <a:uLnTx/>
                  <a:uFillTx/>
                  <a:latin typeface="微软雅黑"/>
                  <a:ea typeface="微软雅黑"/>
                  <a:cs typeface="+mn-cs"/>
                </a:rPr>
                <a:t>01</a:t>
              </a:r>
              <a:endPar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ppt_x</p:attrName>
                                        </p:attrNameLst>
                                      </p:cBhvr>
                                      <p:tavLst>
                                        <p:tav tm="0">
                                          <p:val>
                                            <p:fltVal val="0.5"/>
                                          </p:val>
                                        </p:tav>
                                        <p:tav tm="100000">
                                          <p:val>
                                            <p:strVal val="#ppt_x"/>
                                          </p:val>
                                        </p:tav>
                                      </p:tavLst>
                                    </p:anim>
                                    <p:anim calcmode="lin" valueType="num">
                                      <p:cBhvr>
                                        <p:cTn id="16" dur="500" fill="hold"/>
                                        <p:tgtEl>
                                          <p:spTgt spid="1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空心弧 43"/>
          <p:cNvSpPr/>
          <p:nvPr/>
        </p:nvSpPr>
        <p:spPr>
          <a:xfrm rot="5400000">
            <a:off x="580598" y="2114948"/>
            <a:ext cx="3142978" cy="2924714"/>
          </a:xfrm>
          <a:prstGeom prst="blockArc">
            <a:avLst>
              <a:gd name="adj1" fmla="val 10897210"/>
              <a:gd name="adj2" fmla="val 6953"/>
              <a:gd name="adj3" fmla="val 1246"/>
            </a:avLst>
          </a:prstGeom>
          <a:solidFill>
            <a:sysClr val="windowText" lastClr="000000">
              <a:lumMod val="50000"/>
              <a:lumOff val="50000"/>
            </a:sysClr>
          </a:solidFill>
          <a:ln w="25400" cap="flat" cmpd="sng" algn="ctr">
            <a:noFill/>
            <a:prstDash val="solid"/>
          </a:ln>
          <a:effectLst/>
        </p:spPr>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cxnSp>
        <p:nvCxnSpPr>
          <p:cNvPr id="45" name="直接连接符 44"/>
          <p:cNvCxnSpPr/>
          <p:nvPr/>
        </p:nvCxnSpPr>
        <p:spPr bwMode="auto">
          <a:xfrm>
            <a:off x="2761499" y="2200178"/>
            <a:ext cx="1441450" cy="0"/>
          </a:xfrm>
          <a:prstGeom prst="line">
            <a:avLst/>
          </a:prstGeom>
          <a:noFill/>
          <a:ln w="12700" cap="flat" cmpd="sng" algn="ctr">
            <a:solidFill>
              <a:srgbClr val="9DA8B1"/>
            </a:solidFill>
            <a:prstDash val="solid"/>
          </a:ln>
          <a:effectLst/>
        </p:spPr>
      </p:cxnSp>
      <p:cxnSp>
        <p:nvCxnSpPr>
          <p:cNvPr id="46" name="直接连接符 45"/>
          <p:cNvCxnSpPr/>
          <p:nvPr/>
        </p:nvCxnSpPr>
        <p:spPr bwMode="auto">
          <a:xfrm>
            <a:off x="2811146" y="4990818"/>
            <a:ext cx="1439863" cy="0"/>
          </a:xfrm>
          <a:prstGeom prst="line">
            <a:avLst/>
          </a:prstGeom>
          <a:noFill/>
          <a:ln w="12700" cap="flat" cmpd="sng" algn="ctr">
            <a:solidFill>
              <a:srgbClr val="9DA8B1"/>
            </a:solidFill>
            <a:prstDash val="solid"/>
          </a:ln>
          <a:effectLst/>
        </p:spPr>
      </p:cxnSp>
      <p:cxnSp>
        <p:nvCxnSpPr>
          <p:cNvPr id="47" name="直接连接符 46"/>
          <p:cNvCxnSpPr/>
          <p:nvPr/>
        </p:nvCxnSpPr>
        <p:spPr bwMode="auto">
          <a:xfrm>
            <a:off x="3633118" y="3146530"/>
            <a:ext cx="1334133" cy="0"/>
          </a:xfrm>
          <a:prstGeom prst="line">
            <a:avLst/>
          </a:prstGeom>
          <a:noFill/>
          <a:ln w="12700" cap="flat" cmpd="sng" algn="ctr">
            <a:solidFill>
              <a:srgbClr val="9DA8B1"/>
            </a:solidFill>
            <a:prstDash val="solid"/>
          </a:ln>
          <a:effectLst/>
        </p:spPr>
      </p:cxnSp>
      <p:cxnSp>
        <p:nvCxnSpPr>
          <p:cNvPr id="48" name="直接连接符 47"/>
          <p:cNvCxnSpPr>
            <a:endCxn id="74" idx="2"/>
          </p:cNvCxnSpPr>
          <p:nvPr/>
        </p:nvCxnSpPr>
        <p:spPr bwMode="auto">
          <a:xfrm>
            <a:off x="3488635" y="4131525"/>
            <a:ext cx="1440700" cy="0"/>
          </a:xfrm>
          <a:prstGeom prst="line">
            <a:avLst/>
          </a:prstGeom>
          <a:noFill/>
          <a:ln w="12700" cap="flat" cmpd="sng" algn="ctr">
            <a:solidFill>
              <a:srgbClr val="9DA8B1"/>
            </a:solidFill>
            <a:prstDash val="solid"/>
          </a:ln>
          <a:effectLst/>
        </p:spPr>
      </p:cxnSp>
      <p:sp>
        <p:nvSpPr>
          <p:cNvPr id="49" name="矩形 48"/>
          <p:cNvSpPr/>
          <p:nvPr/>
        </p:nvSpPr>
        <p:spPr>
          <a:xfrm>
            <a:off x="5155954" y="1844824"/>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50" name="矩形 47"/>
          <p:cNvSpPr>
            <a:spLocks noChangeArrowheads="1"/>
          </p:cNvSpPr>
          <p:nvPr/>
        </p:nvSpPr>
        <p:spPr bwMode="auto">
          <a:xfrm>
            <a:off x="5126612" y="2077552"/>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grpSp>
        <p:nvGrpSpPr>
          <p:cNvPr id="51" name="组合 50"/>
          <p:cNvGrpSpPr>
            <a:grpSpLocks/>
          </p:cNvGrpSpPr>
          <p:nvPr/>
        </p:nvGrpSpPr>
        <p:grpSpPr bwMode="auto">
          <a:xfrm>
            <a:off x="794895" y="2445570"/>
            <a:ext cx="2259643" cy="2259643"/>
            <a:chOff x="1103084" y="2155824"/>
            <a:chExt cx="3176815" cy="3176815"/>
          </a:xfrm>
        </p:grpSpPr>
        <p:sp>
          <p:nvSpPr>
            <p:cNvPr id="52" name="椭圆 51"/>
            <p:cNvSpPr/>
            <p:nvPr/>
          </p:nvSpPr>
          <p:spPr>
            <a:xfrm>
              <a:off x="1103084" y="2155824"/>
              <a:ext cx="3176815" cy="3176815"/>
            </a:xfrm>
            <a:prstGeom prst="ellipse">
              <a:avLst/>
            </a:prstGeom>
            <a:solidFill>
              <a:srgbClr val="CCD0D1"/>
            </a:solidFill>
            <a:ln w="25400" cap="flat" cmpd="sng" algn="ctr">
              <a:noFill/>
              <a:prstDash val="solid"/>
            </a:ln>
            <a:effectLst/>
          </p:spPr>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Arial" panose="020B0604020202020204" pitchFamily="34" charset="0"/>
              </a:endParaRPr>
            </a:p>
          </p:txBody>
        </p:sp>
        <p:sp>
          <p:nvSpPr>
            <p:cNvPr id="53" name="椭圆 52"/>
            <p:cNvSpPr/>
            <p:nvPr/>
          </p:nvSpPr>
          <p:spPr>
            <a:xfrm>
              <a:off x="1281790" y="2334530"/>
              <a:ext cx="2819403" cy="2819403"/>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Arial" panose="020B0604020202020204" pitchFamily="34" charset="0"/>
              </a:endParaRPr>
            </a:p>
          </p:txBody>
        </p:sp>
      </p:grpSp>
      <p:sp>
        <p:nvSpPr>
          <p:cNvPr id="54" name="椭圆 53"/>
          <p:cNvSpPr/>
          <p:nvPr/>
        </p:nvSpPr>
        <p:spPr>
          <a:xfrm>
            <a:off x="2534324" y="1983700"/>
            <a:ext cx="373310" cy="373310"/>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5" name="椭圆 54"/>
          <p:cNvSpPr/>
          <p:nvPr/>
        </p:nvSpPr>
        <p:spPr>
          <a:xfrm>
            <a:off x="3326412" y="2944622"/>
            <a:ext cx="373310" cy="373310"/>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6" name="椭圆 55"/>
          <p:cNvSpPr/>
          <p:nvPr/>
        </p:nvSpPr>
        <p:spPr>
          <a:xfrm>
            <a:off x="3305472" y="3927015"/>
            <a:ext cx="373310" cy="373310"/>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3</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7" name="椭圆 56"/>
          <p:cNvSpPr/>
          <p:nvPr/>
        </p:nvSpPr>
        <p:spPr>
          <a:xfrm>
            <a:off x="2534324" y="4777221"/>
            <a:ext cx="373310" cy="373310"/>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4</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58" name="组合 57"/>
          <p:cNvGrpSpPr/>
          <p:nvPr/>
        </p:nvGrpSpPr>
        <p:grpSpPr>
          <a:xfrm>
            <a:off x="4184202" y="1772816"/>
            <a:ext cx="858956" cy="858956"/>
            <a:chOff x="3989630" y="984316"/>
            <a:chExt cx="858956" cy="858956"/>
          </a:xfrm>
        </p:grpSpPr>
        <p:grpSp>
          <p:nvGrpSpPr>
            <p:cNvPr id="59" name="组合 5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4" name="椭圆 63"/>
              <p:cNvSpPr/>
              <p:nvPr/>
            </p:nvSpPr>
            <p:spPr>
              <a:xfrm>
                <a:off x="392112" y="760412"/>
                <a:ext cx="3825876" cy="3825876"/>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60" name="组合 54"/>
            <p:cNvGrpSpPr>
              <a:grpSpLocks noChangeAspect="1"/>
            </p:cNvGrpSpPr>
            <p:nvPr/>
          </p:nvGrpSpPr>
          <p:grpSpPr bwMode="auto">
            <a:xfrm>
              <a:off x="4230408" y="1145668"/>
              <a:ext cx="389996" cy="469766"/>
              <a:chOff x="3452849" y="2667439"/>
              <a:chExt cx="239345" cy="288607"/>
            </a:xfrm>
          </p:grpSpPr>
          <p:sp>
            <p:nvSpPr>
              <p:cNvPr id="6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C0000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sp>
            <p:nvSpPr>
              <p:cNvPr id="6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C0000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grpSp>
      <p:grpSp>
        <p:nvGrpSpPr>
          <p:cNvPr id="65" name="组合 64"/>
          <p:cNvGrpSpPr/>
          <p:nvPr/>
        </p:nvGrpSpPr>
        <p:grpSpPr>
          <a:xfrm>
            <a:off x="4879284" y="2656434"/>
            <a:ext cx="858956" cy="858956"/>
            <a:chOff x="4684712" y="1948340"/>
            <a:chExt cx="858956" cy="858956"/>
          </a:xfrm>
        </p:grpSpPr>
        <p:grpSp>
          <p:nvGrpSpPr>
            <p:cNvPr id="66" name="组合 6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6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C0000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grpSp>
        <p:nvGrpSpPr>
          <p:cNvPr id="70" name="组合 69"/>
          <p:cNvGrpSpPr/>
          <p:nvPr/>
        </p:nvGrpSpPr>
        <p:grpSpPr>
          <a:xfrm>
            <a:off x="4910588" y="3702047"/>
            <a:ext cx="858956" cy="858956"/>
            <a:chOff x="4716016" y="2993953"/>
            <a:chExt cx="858956" cy="858956"/>
          </a:xfrm>
        </p:grpSpPr>
        <p:grpSp>
          <p:nvGrpSpPr>
            <p:cNvPr id="71" name="组合 7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C0000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grpSp>
        <p:nvGrpSpPr>
          <p:cNvPr id="75" name="组合 74"/>
          <p:cNvGrpSpPr/>
          <p:nvPr/>
        </p:nvGrpSpPr>
        <p:grpSpPr>
          <a:xfrm>
            <a:off x="4191418" y="4572730"/>
            <a:ext cx="858956" cy="858956"/>
            <a:chOff x="3996846" y="3864636"/>
            <a:chExt cx="858956" cy="858956"/>
          </a:xfrm>
        </p:grpSpPr>
        <p:grpSp>
          <p:nvGrpSpPr>
            <p:cNvPr id="76" name="组合 7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9" name="椭圆 7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C0000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sp>
        <p:nvSpPr>
          <p:cNvPr id="80" name="矩形 79"/>
          <p:cNvSpPr/>
          <p:nvPr/>
        </p:nvSpPr>
        <p:spPr>
          <a:xfrm>
            <a:off x="5804026" y="2705159"/>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81" name="矩形 47"/>
          <p:cNvSpPr>
            <a:spLocks noChangeArrowheads="1"/>
          </p:cNvSpPr>
          <p:nvPr/>
        </p:nvSpPr>
        <p:spPr bwMode="auto">
          <a:xfrm>
            <a:off x="5774684" y="2937887"/>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sp>
        <p:nvSpPr>
          <p:cNvPr id="82" name="矩形 81"/>
          <p:cNvSpPr/>
          <p:nvPr/>
        </p:nvSpPr>
        <p:spPr>
          <a:xfrm>
            <a:off x="5878584" y="3736134"/>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83" name="矩形 47"/>
          <p:cNvSpPr>
            <a:spLocks noChangeArrowheads="1"/>
          </p:cNvSpPr>
          <p:nvPr/>
        </p:nvSpPr>
        <p:spPr bwMode="auto">
          <a:xfrm>
            <a:off x="5849242" y="3968862"/>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sp>
        <p:nvSpPr>
          <p:cNvPr id="84" name="矩形 83"/>
          <p:cNvSpPr/>
          <p:nvPr/>
        </p:nvSpPr>
        <p:spPr>
          <a:xfrm>
            <a:off x="5203589" y="4680553"/>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85" name="矩形 47"/>
          <p:cNvSpPr>
            <a:spLocks noChangeArrowheads="1"/>
          </p:cNvSpPr>
          <p:nvPr/>
        </p:nvSpPr>
        <p:spPr bwMode="auto">
          <a:xfrm>
            <a:off x="5174247" y="4913281"/>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1"/>
                                            </p:tgtEl>
                                            <p:attrNameLst>
                                              <p:attrName>style.visibility</p:attrName>
                                            </p:attrNameLst>
                                          </p:cBhvr>
                                          <p:to>
                                            <p:strVal val="visible"/>
                                          </p:to>
                                        </p:set>
                                        <p:anim calcmode="lin" valueType="num">
                                          <p:cBhvr>
                                            <p:cTn id="7" dur="400" fill="hold"/>
                                            <p:tgtEl>
                                              <p:spTgt spid="51"/>
                                            </p:tgtEl>
                                            <p:attrNameLst>
                                              <p:attrName>ppt_w</p:attrName>
                                            </p:attrNameLst>
                                          </p:cBhvr>
                                          <p:tavLst>
                                            <p:tav tm="0">
                                              <p:val>
                                                <p:fltVal val="0"/>
                                              </p:val>
                                            </p:tav>
                                            <p:tav tm="100000">
                                              <p:val>
                                                <p:strVal val="#ppt_w"/>
                                              </p:val>
                                            </p:tav>
                                          </p:tavLst>
                                        </p:anim>
                                        <p:anim calcmode="lin" valueType="num">
                                          <p:cBhvr>
                                            <p:cTn id="8" dur="400" fill="hold"/>
                                            <p:tgtEl>
                                              <p:spTgt spid="51"/>
                                            </p:tgtEl>
                                            <p:attrNameLst>
                                              <p:attrName>ppt_h</p:attrName>
                                            </p:attrNameLst>
                                          </p:cBhvr>
                                          <p:tavLst>
                                            <p:tav tm="0">
                                              <p:val>
                                                <p:fltVal val="0"/>
                                              </p:val>
                                            </p:tav>
                                            <p:tav tm="100000">
                                              <p:val>
                                                <p:strVal val="#ppt_h"/>
                                              </p:val>
                                            </p:tav>
                                          </p:tavLst>
                                        </p:anim>
                                        <p:animEffect transition="in" filter="fade">
                                          <p:cBhvr>
                                            <p:cTn id="9" dur="400"/>
                                            <p:tgtEl>
                                              <p:spTgt spid="5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up)">
                                          <p:cBhvr>
                                            <p:cTn id="13" dur="350"/>
                                            <p:tgtEl>
                                              <p:spTgt spid="4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500" fill="hold"/>
                                            <p:tgtEl>
                                              <p:spTgt spid="54"/>
                                            </p:tgtEl>
                                            <p:attrNameLst>
                                              <p:attrName>ppt_w</p:attrName>
                                            </p:attrNameLst>
                                          </p:cBhvr>
                                          <p:tavLst>
                                            <p:tav tm="0">
                                              <p:val>
                                                <p:fltVal val="0"/>
                                              </p:val>
                                            </p:tav>
                                            <p:tav tm="100000">
                                              <p:val>
                                                <p:strVal val="#ppt_w"/>
                                              </p:val>
                                            </p:tav>
                                          </p:tavLst>
                                        </p:anim>
                                        <p:anim calcmode="lin" valueType="num">
                                          <p:cBhvr>
                                            <p:cTn id="18" dur="500" fill="hold"/>
                                            <p:tgtEl>
                                              <p:spTgt spid="54"/>
                                            </p:tgtEl>
                                            <p:attrNameLst>
                                              <p:attrName>ppt_h</p:attrName>
                                            </p:attrNameLst>
                                          </p:cBhvr>
                                          <p:tavLst>
                                            <p:tav tm="0">
                                              <p:val>
                                                <p:fltVal val="0"/>
                                              </p:val>
                                            </p:tav>
                                            <p:tav tm="100000">
                                              <p:val>
                                                <p:strVal val="#ppt_h"/>
                                              </p:val>
                                            </p:tav>
                                          </p:tavLst>
                                        </p:anim>
                                        <p:animEffect transition="in" filter="fade">
                                          <p:cBhvr>
                                            <p:cTn id="19" dur="500"/>
                                            <p:tgtEl>
                                              <p:spTgt spid="5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14:bounceEnd="40000">
                                          <p:cBhvr additive="base">
                                            <p:cTn id="27" dur="50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5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55"/>
                                            </p:tgtEl>
                                            <p:attrNameLst>
                                              <p:attrName>style.visibility</p:attrName>
                                            </p:attrNameLst>
                                          </p:cBhvr>
                                          <p:to>
                                            <p:strVal val="visible"/>
                                          </p:to>
                                        </p:set>
                                        <p:anim calcmode="lin" valueType="num">
                                          <p:cBhvr>
                                            <p:cTn id="38" dur="500" fill="hold"/>
                                            <p:tgtEl>
                                              <p:spTgt spid="55"/>
                                            </p:tgtEl>
                                            <p:attrNameLst>
                                              <p:attrName>ppt_w</p:attrName>
                                            </p:attrNameLst>
                                          </p:cBhvr>
                                          <p:tavLst>
                                            <p:tav tm="0">
                                              <p:val>
                                                <p:fltVal val="0"/>
                                              </p:val>
                                            </p:tav>
                                            <p:tav tm="100000">
                                              <p:val>
                                                <p:strVal val="#ppt_w"/>
                                              </p:val>
                                            </p:tav>
                                          </p:tavLst>
                                        </p:anim>
                                        <p:anim calcmode="lin" valueType="num">
                                          <p:cBhvr>
                                            <p:cTn id="39" dur="500" fill="hold"/>
                                            <p:tgtEl>
                                              <p:spTgt spid="55"/>
                                            </p:tgtEl>
                                            <p:attrNameLst>
                                              <p:attrName>ppt_h</p:attrName>
                                            </p:attrNameLst>
                                          </p:cBhvr>
                                          <p:tavLst>
                                            <p:tav tm="0">
                                              <p:val>
                                                <p:fltVal val="0"/>
                                              </p:val>
                                            </p:tav>
                                            <p:tav tm="100000">
                                              <p:val>
                                                <p:strVal val="#ppt_h"/>
                                              </p:val>
                                            </p:tav>
                                          </p:tavLst>
                                        </p:anim>
                                        <p:animEffect transition="in" filter="fade">
                                          <p:cBhvr>
                                            <p:cTn id="40" dur="500"/>
                                            <p:tgtEl>
                                              <p:spTgt spid="5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left)">
                                          <p:cBhvr>
                                            <p:cTn id="44" dur="500"/>
                                            <p:tgtEl>
                                              <p:spTgt spid="47"/>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65"/>
                                            </p:tgtEl>
                                            <p:attrNameLst>
                                              <p:attrName>style.visibility</p:attrName>
                                            </p:attrNameLst>
                                          </p:cBhvr>
                                          <p:to>
                                            <p:strVal val="visible"/>
                                          </p:to>
                                        </p:set>
                                        <p:anim calcmode="lin" valueType="num" p14:bounceEnd="40000">
                                          <p:cBhvr additive="base">
                                            <p:cTn id="48" dur="500" fill="hold"/>
                                            <p:tgtEl>
                                              <p:spTgt spid="6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6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left)">
                                          <p:cBhvr>
                                            <p:cTn id="53" dur="500"/>
                                            <p:tgtEl>
                                              <p:spTgt spid="8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wipe(left)">
                                          <p:cBhvr>
                                            <p:cTn id="56" dur="500"/>
                                            <p:tgtEl>
                                              <p:spTgt spid="8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ppt_w</p:attrName>
                                            </p:attrNameLst>
                                          </p:cBhvr>
                                          <p:tavLst>
                                            <p:tav tm="0">
                                              <p:val>
                                                <p:fltVal val="0"/>
                                              </p:val>
                                            </p:tav>
                                            <p:tav tm="100000">
                                              <p:val>
                                                <p:strVal val="#ppt_w"/>
                                              </p:val>
                                            </p:tav>
                                          </p:tavLst>
                                        </p:anim>
                                        <p:anim calcmode="lin" valueType="num">
                                          <p:cBhvr>
                                            <p:cTn id="60" dur="500" fill="hold"/>
                                            <p:tgtEl>
                                              <p:spTgt spid="56"/>
                                            </p:tgtEl>
                                            <p:attrNameLst>
                                              <p:attrName>ppt_h</p:attrName>
                                            </p:attrNameLst>
                                          </p:cBhvr>
                                          <p:tavLst>
                                            <p:tav tm="0">
                                              <p:val>
                                                <p:fltVal val="0"/>
                                              </p:val>
                                            </p:tav>
                                            <p:tav tm="100000">
                                              <p:val>
                                                <p:strVal val="#ppt_h"/>
                                              </p:val>
                                            </p:tav>
                                          </p:tavLst>
                                        </p:anim>
                                        <p:animEffect transition="in" filter="fade">
                                          <p:cBhvr>
                                            <p:cTn id="61" dur="500"/>
                                            <p:tgtEl>
                                              <p:spTgt spid="5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14:bounceEnd="40000">
                                          <p:cBhvr additive="base">
                                            <p:cTn id="69" dur="500" fill="hold"/>
                                            <p:tgtEl>
                                              <p:spTgt spid="7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7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3"/>
                                            </p:tgtEl>
                                            <p:attrNameLst>
                                              <p:attrName>style.visibility</p:attrName>
                                            </p:attrNameLst>
                                          </p:cBhvr>
                                          <p:to>
                                            <p:strVal val="visible"/>
                                          </p:to>
                                        </p:set>
                                        <p:animEffect transition="in" filter="wipe(left)">
                                          <p:cBhvr>
                                            <p:cTn id="77" dur="500"/>
                                            <p:tgtEl>
                                              <p:spTgt spid="8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57"/>
                                            </p:tgtEl>
                                            <p:attrNameLst>
                                              <p:attrName>style.visibility</p:attrName>
                                            </p:attrNameLst>
                                          </p:cBhvr>
                                          <p:to>
                                            <p:strVal val="visible"/>
                                          </p:to>
                                        </p:set>
                                        <p:anim calcmode="lin" valueType="num">
                                          <p:cBhvr>
                                            <p:cTn id="80" dur="500" fill="hold"/>
                                            <p:tgtEl>
                                              <p:spTgt spid="57"/>
                                            </p:tgtEl>
                                            <p:attrNameLst>
                                              <p:attrName>ppt_w</p:attrName>
                                            </p:attrNameLst>
                                          </p:cBhvr>
                                          <p:tavLst>
                                            <p:tav tm="0">
                                              <p:val>
                                                <p:fltVal val="0"/>
                                              </p:val>
                                            </p:tav>
                                            <p:tav tm="100000">
                                              <p:val>
                                                <p:strVal val="#ppt_w"/>
                                              </p:val>
                                            </p:tav>
                                          </p:tavLst>
                                        </p:anim>
                                        <p:anim calcmode="lin" valueType="num">
                                          <p:cBhvr>
                                            <p:cTn id="81" dur="500" fill="hold"/>
                                            <p:tgtEl>
                                              <p:spTgt spid="57"/>
                                            </p:tgtEl>
                                            <p:attrNameLst>
                                              <p:attrName>ppt_h</p:attrName>
                                            </p:attrNameLst>
                                          </p:cBhvr>
                                          <p:tavLst>
                                            <p:tav tm="0">
                                              <p:val>
                                                <p:fltVal val="0"/>
                                              </p:val>
                                            </p:tav>
                                            <p:tav tm="100000">
                                              <p:val>
                                                <p:strVal val="#ppt_h"/>
                                              </p:val>
                                            </p:tav>
                                          </p:tavLst>
                                        </p:anim>
                                        <p:animEffect transition="in" filter="fade">
                                          <p:cBhvr>
                                            <p:cTn id="82" dur="500"/>
                                            <p:tgtEl>
                                              <p:spTgt spid="5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left)">
                                          <p:cBhvr>
                                            <p:cTn id="86" dur="500"/>
                                            <p:tgtEl>
                                              <p:spTgt spid="46"/>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75"/>
                                            </p:tgtEl>
                                            <p:attrNameLst>
                                              <p:attrName>style.visibility</p:attrName>
                                            </p:attrNameLst>
                                          </p:cBhvr>
                                          <p:to>
                                            <p:strVal val="visible"/>
                                          </p:to>
                                        </p:set>
                                        <p:anim calcmode="lin" valueType="num" p14:bounceEnd="40000">
                                          <p:cBhvr additive="base">
                                            <p:cTn id="90" dur="500" fill="hold"/>
                                            <p:tgtEl>
                                              <p:spTgt spid="7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7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84"/>
                                            </p:tgtEl>
                                            <p:attrNameLst>
                                              <p:attrName>style.visibility</p:attrName>
                                            </p:attrNameLst>
                                          </p:cBhvr>
                                          <p:to>
                                            <p:strVal val="visible"/>
                                          </p:to>
                                        </p:set>
                                        <p:animEffect transition="in" filter="wipe(left)">
                                          <p:cBhvr>
                                            <p:cTn id="95" dur="500"/>
                                            <p:tgtEl>
                                              <p:spTgt spid="8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85"/>
                                            </p:tgtEl>
                                            <p:attrNameLst>
                                              <p:attrName>style.visibility</p:attrName>
                                            </p:attrNameLst>
                                          </p:cBhvr>
                                          <p:to>
                                            <p:strVal val="visible"/>
                                          </p:to>
                                        </p:set>
                                        <p:animEffect transition="in" filter="wipe(left)">
                                          <p:cBhvr>
                                            <p:cTn id="9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4" grpId="0" animBg="1"/>
          <p:bldP spid="55" grpId="0" animBg="1"/>
          <p:bldP spid="56" grpId="0" animBg="1"/>
          <p:bldP spid="57" grpId="0" animBg="1"/>
          <p:bldP spid="80" grpId="0"/>
          <p:bldP spid="81" grpId="0"/>
          <p:bldP spid="82" grpId="0"/>
          <p:bldP spid="83" grpId="0"/>
          <p:bldP spid="84" grpId="0"/>
          <p:bldP spid="8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1"/>
                                            </p:tgtEl>
                                            <p:attrNameLst>
                                              <p:attrName>style.visibility</p:attrName>
                                            </p:attrNameLst>
                                          </p:cBhvr>
                                          <p:to>
                                            <p:strVal val="visible"/>
                                          </p:to>
                                        </p:set>
                                        <p:anim calcmode="lin" valueType="num">
                                          <p:cBhvr>
                                            <p:cTn id="7" dur="400" fill="hold"/>
                                            <p:tgtEl>
                                              <p:spTgt spid="51"/>
                                            </p:tgtEl>
                                            <p:attrNameLst>
                                              <p:attrName>ppt_w</p:attrName>
                                            </p:attrNameLst>
                                          </p:cBhvr>
                                          <p:tavLst>
                                            <p:tav tm="0">
                                              <p:val>
                                                <p:fltVal val="0"/>
                                              </p:val>
                                            </p:tav>
                                            <p:tav tm="100000">
                                              <p:val>
                                                <p:strVal val="#ppt_w"/>
                                              </p:val>
                                            </p:tav>
                                          </p:tavLst>
                                        </p:anim>
                                        <p:anim calcmode="lin" valueType="num">
                                          <p:cBhvr>
                                            <p:cTn id="8" dur="400" fill="hold"/>
                                            <p:tgtEl>
                                              <p:spTgt spid="51"/>
                                            </p:tgtEl>
                                            <p:attrNameLst>
                                              <p:attrName>ppt_h</p:attrName>
                                            </p:attrNameLst>
                                          </p:cBhvr>
                                          <p:tavLst>
                                            <p:tav tm="0">
                                              <p:val>
                                                <p:fltVal val="0"/>
                                              </p:val>
                                            </p:tav>
                                            <p:tav tm="100000">
                                              <p:val>
                                                <p:strVal val="#ppt_h"/>
                                              </p:val>
                                            </p:tav>
                                          </p:tavLst>
                                        </p:anim>
                                        <p:animEffect transition="in" filter="fade">
                                          <p:cBhvr>
                                            <p:cTn id="9" dur="400"/>
                                            <p:tgtEl>
                                              <p:spTgt spid="5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up)">
                                          <p:cBhvr>
                                            <p:cTn id="13" dur="350"/>
                                            <p:tgtEl>
                                              <p:spTgt spid="4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500" fill="hold"/>
                                            <p:tgtEl>
                                              <p:spTgt spid="54"/>
                                            </p:tgtEl>
                                            <p:attrNameLst>
                                              <p:attrName>ppt_w</p:attrName>
                                            </p:attrNameLst>
                                          </p:cBhvr>
                                          <p:tavLst>
                                            <p:tav tm="0">
                                              <p:val>
                                                <p:fltVal val="0"/>
                                              </p:val>
                                            </p:tav>
                                            <p:tav tm="100000">
                                              <p:val>
                                                <p:strVal val="#ppt_w"/>
                                              </p:val>
                                            </p:tav>
                                          </p:tavLst>
                                        </p:anim>
                                        <p:anim calcmode="lin" valueType="num">
                                          <p:cBhvr>
                                            <p:cTn id="18" dur="500" fill="hold"/>
                                            <p:tgtEl>
                                              <p:spTgt spid="54"/>
                                            </p:tgtEl>
                                            <p:attrNameLst>
                                              <p:attrName>ppt_h</p:attrName>
                                            </p:attrNameLst>
                                          </p:cBhvr>
                                          <p:tavLst>
                                            <p:tav tm="0">
                                              <p:val>
                                                <p:fltVal val="0"/>
                                              </p:val>
                                            </p:tav>
                                            <p:tav tm="100000">
                                              <p:val>
                                                <p:strVal val="#ppt_h"/>
                                              </p:val>
                                            </p:tav>
                                          </p:tavLst>
                                        </p:anim>
                                        <p:animEffect transition="in" filter="fade">
                                          <p:cBhvr>
                                            <p:cTn id="19" dur="500"/>
                                            <p:tgtEl>
                                              <p:spTgt spid="5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500" fill="hold"/>
                                            <p:tgtEl>
                                              <p:spTgt spid="58"/>
                                            </p:tgtEl>
                                            <p:attrNameLst>
                                              <p:attrName>ppt_x</p:attrName>
                                            </p:attrNameLst>
                                          </p:cBhvr>
                                          <p:tavLst>
                                            <p:tav tm="0">
                                              <p:val>
                                                <p:strVal val="1+#ppt_w/2"/>
                                              </p:val>
                                            </p:tav>
                                            <p:tav tm="100000">
                                              <p:val>
                                                <p:strVal val="#ppt_x"/>
                                              </p:val>
                                            </p:tav>
                                          </p:tavLst>
                                        </p:anim>
                                        <p:anim calcmode="lin" valueType="num">
                                          <p:cBhvr additive="base">
                                            <p:cTn id="28" dur="500" fill="hold"/>
                                            <p:tgtEl>
                                              <p:spTgt spid="5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55"/>
                                            </p:tgtEl>
                                            <p:attrNameLst>
                                              <p:attrName>style.visibility</p:attrName>
                                            </p:attrNameLst>
                                          </p:cBhvr>
                                          <p:to>
                                            <p:strVal val="visible"/>
                                          </p:to>
                                        </p:set>
                                        <p:anim calcmode="lin" valueType="num">
                                          <p:cBhvr>
                                            <p:cTn id="38" dur="500" fill="hold"/>
                                            <p:tgtEl>
                                              <p:spTgt spid="55"/>
                                            </p:tgtEl>
                                            <p:attrNameLst>
                                              <p:attrName>ppt_w</p:attrName>
                                            </p:attrNameLst>
                                          </p:cBhvr>
                                          <p:tavLst>
                                            <p:tav tm="0">
                                              <p:val>
                                                <p:fltVal val="0"/>
                                              </p:val>
                                            </p:tav>
                                            <p:tav tm="100000">
                                              <p:val>
                                                <p:strVal val="#ppt_w"/>
                                              </p:val>
                                            </p:tav>
                                          </p:tavLst>
                                        </p:anim>
                                        <p:anim calcmode="lin" valueType="num">
                                          <p:cBhvr>
                                            <p:cTn id="39" dur="500" fill="hold"/>
                                            <p:tgtEl>
                                              <p:spTgt spid="55"/>
                                            </p:tgtEl>
                                            <p:attrNameLst>
                                              <p:attrName>ppt_h</p:attrName>
                                            </p:attrNameLst>
                                          </p:cBhvr>
                                          <p:tavLst>
                                            <p:tav tm="0">
                                              <p:val>
                                                <p:fltVal val="0"/>
                                              </p:val>
                                            </p:tav>
                                            <p:tav tm="100000">
                                              <p:val>
                                                <p:strVal val="#ppt_h"/>
                                              </p:val>
                                            </p:tav>
                                          </p:tavLst>
                                        </p:anim>
                                        <p:animEffect transition="in" filter="fade">
                                          <p:cBhvr>
                                            <p:cTn id="40" dur="500"/>
                                            <p:tgtEl>
                                              <p:spTgt spid="5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left)">
                                          <p:cBhvr>
                                            <p:cTn id="44" dur="500"/>
                                            <p:tgtEl>
                                              <p:spTgt spid="47"/>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 fill="hold"/>
                                            <p:tgtEl>
                                              <p:spTgt spid="65"/>
                                            </p:tgtEl>
                                            <p:attrNameLst>
                                              <p:attrName>ppt_x</p:attrName>
                                            </p:attrNameLst>
                                          </p:cBhvr>
                                          <p:tavLst>
                                            <p:tav tm="0">
                                              <p:val>
                                                <p:strVal val="1+#ppt_w/2"/>
                                              </p:val>
                                            </p:tav>
                                            <p:tav tm="100000">
                                              <p:val>
                                                <p:strVal val="#ppt_x"/>
                                              </p:val>
                                            </p:tav>
                                          </p:tavLst>
                                        </p:anim>
                                        <p:anim calcmode="lin" valueType="num">
                                          <p:cBhvr additive="base">
                                            <p:cTn id="49" dur="500" fill="hold"/>
                                            <p:tgtEl>
                                              <p:spTgt spid="6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left)">
                                          <p:cBhvr>
                                            <p:cTn id="53" dur="500"/>
                                            <p:tgtEl>
                                              <p:spTgt spid="8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wipe(left)">
                                          <p:cBhvr>
                                            <p:cTn id="56" dur="500"/>
                                            <p:tgtEl>
                                              <p:spTgt spid="8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ppt_w</p:attrName>
                                            </p:attrNameLst>
                                          </p:cBhvr>
                                          <p:tavLst>
                                            <p:tav tm="0">
                                              <p:val>
                                                <p:fltVal val="0"/>
                                              </p:val>
                                            </p:tav>
                                            <p:tav tm="100000">
                                              <p:val>
                                                <p:strVal val="#ppt_w"/>
                                              </p:val>
                                            </p:tav>
                                          </p:tavLst>
                                        </p:anim>
                                        <p:anim calcmode="lin" valueType="num">
                                          <p:cBhvr>
                                            <p:cTn id="60" dur="500" fill="hold"/>
                                            <p:tgtEl>
                                              <p:spTgt spid="56"/>
                                            </p:tgtEl>
                                            <p:attrNameLst>
                                              <p:attrName>ppt_h</p:attrName>
                                            </p:attrNameLst>
                                          </p:cBhvr>
                                          <p:tavLst>
                                            <p:tav tm="0">
                                              <p:val>
                                                <p:fltVal val="0"/>
                                              </p:val>
                                            </p:tav>
                                            <p:tav tm="100000">
                                              <p:val>
                                                <p:strVal val="#ppt_h"/>
                                              </p:val>
                                            </p:tav>
                                          </p:tavLst>
                                        </p:anim>
                                        <p:animEffect transition="in" filter="fade">
                                          <p:cBhvr>
                                            <p:cTn id="61" dur="500"/>
                                            <p:tgtEl>
                                              <p:spTgt spid="5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additive="base">
                                            <p:cTn id="69" dur="500" fill="hold"/>
                                            <p:tgtEl>
                                              <p:spTgt spid="70"/>
                                            </p:tgtEl>
                                            <p:attrNameLst>
                                              <p:attrName>ppt_x</p:attrName>
                                            </p:attrNameLst>
                                          </p:cBhvr>
                                          <p:tavLst>
                                            <p:tav tm="0">
                                              <p:val>
                                                <p:strVal val="1+#ppt_w/2"/>
                                              </p:val>
                                            </p:tav>
                                            <p:tav tm="100000">
                                              <p:val>
                                                <p:strVal val="#ppt_x"/>
                                              </p:val>
                                            </p:tav>
                                          </p:tavLst>
                                        </p:anim>
                                        <p:anim calcmode="lin" valueType="num">
                                          <p:cBhvr additive="base">
                                            <p:cTn id="70" dur="500" fill="hold"/>
                                            <p:tgtEl>
                                              <p:spTgt spid="7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3"/>
                                            </p:tgtEl>
                                            <p:attrNameLst>
                                              <p:attrName>style.visibility</p:attrName>
                                            </p:attrNameLst>
                                          </p:cBhvr>
                                          <p:to>
                                            <p:strVal val="visible"/>
                                          </p:to>
                                        </p:set>
                                        <p:animEffect transition="in" filter="wipe(left)">
                                          <p:cBhvr>
                                            <p:cTn id="77" dur="500"/>
                                            <p:tgtEl>
                                              <p:spTgt spid="8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57"/>
                                            </p:tgtEl>
                                            <p:attrNameLst>
                                              <p:attrName>style.visibility</p:attrName>
                                            </p:attrNameLst>
                                          </p:cBhvr>
                                          <p:to>
                                            <p:strVal val="visible"/>
                                          </p:to>
                                        </p:set>
                                        <p:anim calcmode="lin" valueType="num">
                                          <p:cBhvr>
                                            <p:cTn id="80" dur="500" fill="hold"/>
                                            <p:tgtEl>
                                              <p:spTgt spid="57"/>
                                            </p:tgtEl>
                                            <p:attrNameLst>
                                              <p:attrName>ppt_w</p:attrName>
                                            </p:attrNameLst>
                                          </p:cBhvr>
                                          <p:tavLst>
                                            <p:tav tm="0">
                                              <p:val>
                                                <p:fltVal val="0"/>
                                              </p:val>
                                            </p:tav>
                                            <p:tav tm="100000">
                                              <p:val>
                                                <p:strVal val="#ppt_w"/>
                                              </p:val>
                                            </p:tav>
                                          </p:tavLst>
                                        </p:anim>
                                        <p:anim calcmode="lin" valueType="num">
                                          <p:cBhvr>
                                            <p:cTn id="81" dur="500" fill="hold"/>
                                            <p:tgtEl>
                                              <p:spTgt spid="57"/>
                                            </p:tgtEl>
                                            <p:attrNameLst>
                                              <p:attrName>ppt_h</p:attrName>
                                            </p:attrNameLst>
                                          </p:cBhvr>
                                          <p:tavLst>
                                            <p:tav tm="0">
                                              <p:val>
                                                <p:fltVal val="0"/>
                                              </p:val>
                                            </p:tav>
                                            <p:tav tm="100000">
                                              <p:val>
                                                <p:strVal val="#ppt_h"/>
                                              </p:val>
                                            </p:tav>
                                          </p:tavLst>
                                        </p:anim>
                                        <p:animEffect transition="in" filter="fade">
                                          <p:cBhvr>
                                            <p:cTn id="82" dur="500"/>
                                            <p:tgtEl>
                                              <p:spTgt spid="5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left)">
                                          <p:cBhvr>
                                            <p:cTn id="86" dur="500"/>
                                            <p:tgtEl>
                                              <p:spTgt spid="46"/>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75"/>
                                            </p:tgtEl>
                                            <p:attrNameLst>
                                              <p:attrName>style.visibility</p:attrName>
                                            </p:attrNameLst>
                                          </p:cBhvr>
                                          <p:to>
                                            <p:strVal val="visible"/>
                                          </p:to>
                                        </p:set>
                                        <p:anim calcmode="lin" valueType="num">
                                          <p:cBhvr additive="base">
                                            <p:cTn id="90" dur="500" fill="hold"/>
                                            <p:tgtEl>
                                              <p:spTgt spid="75"/>
                                            </p:tgtEl>
                                            <p:attrNameLst>
                                              <p:attrName>ppt_x</p:attrName>
                                            </p:attrNameLst>
                                          </p:cBhvr>
                                          <p:tavLst>
                                            <p:tav tm="0">
                                              <p:val>
                                                <p:strVal val="1+#ppt_w/2"/>
                                              </p:val>
                                            </p:tav>
                                            <p:tav tm="100000">
                                              <p:val>
                                                <p:strVal val="#ppt_x"/>
                                              </p:val>
                                            </p:tav>
                                          </p:tavLst>
                                        </p:anim>
                                        <p:anim calcmode="lin" valueType="num">
                                          <p:cBhvr additive="base">
                                            <p:cTn id="91" dur="500" fill="hold"/>
                                            <p:tgtEl>
                                              <p:spTgt spid="7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84"/>
                                            </p:tgtEl>
                                            <p:attrNameLst>
                                              <p:attrName>style.visibility</p:attrName>
                                            </p:attrNameLst>
                                          </p:cBhvr>
                                          <p:to>
                                            <p:strVal val="visible"/>
                                          </p:to>
                                        </p:set>
                                        <p:animEffect transition="in" filter="wipe(left)">
                                          <p:cBhvr>
                                            <p:cTn id="95" dur="500"/>
                                            <p:tgtEl>
                                              <p:spTgt spid="8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85"/>
                                            </p:tgtEl>
                                            <p:attrNameLst>
                                              <p:attrName>style.visibility</p:attrName>
                                            </p:attrNameLst>
                                          </p:cBhvr>
                                          <p:to>
                                            <p:strVal val="visible"/>
                                          </p:to>
                                        </p:set>
                                        <p:animEffect transition="in" filter="wipe(left)">
                                          <p:cBhvr>
                                            <p:cTn id="9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4" grpId="0" animBg="1"/>
          <p:bldP spid="55" grpId="0" animBg="1"/>
          <p:bldP spid="56" grpId="0" animBg="1"/>
          <p:bldP spid="57" grpId="0" animBg="1"/>
          <p:bldP spid="80" grpId="0"/>
          <p:bldP spid="81" grpId="0"/>
          <p:bldP spid="82" grpId="0"/>
          <p:bldP spid="83" grpId="0"/>
          <p:bldP spid="84" grpId="0"/>
          <p:bldP spid="85"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五角星 30"/>
          <p:cNvSpPr/>
          <p:nvPr/>
        </p:nvSpPr>
        <p:spPr>
          <a:xfrm>
            <a:off x="2051581" y="2307475"/>
            <a:ext cx="2165350" cy="2165350"/>
          </a:xfrm>
          <a:prstGeom prst="star5">
            <a:avLst/>
          </a:prstGeom>
          <a:noFill/>
          <a:ln w="76200" cap="flat" cmpd="sng" algn="ctr">
            <a:solidFill>
              <a:srgbClr val="5F5F5F"/>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32" name="组合 31"/>
          <p:cNvGrpSpPr/>
          <p:nvPr/>
        </p:nvGrpSpPr>
        <p:grpSpPr>
          <a:xfrm>
            <a:off x="2524904" y="2923425"/>
            <a:ext cx="1218704" cy="1218704"/>
            <a:chOff x="3962648" y="2819400"/>
            <a:chExt cx="1218704" cy="1218704"/>
          </a:xfrm>
        </p:grpSpPr>
        <p:grpSp>
          <p:nvGrpSpPr>
            <p:cNvPr id="33" name="组合 32"/>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4" name="TextBox 5"/>
            <p:cNvSpPr txBox="1"/>
            <p:nvPr/>
          </p:nvSpPr>
          <p:spPr>
            <a:xfrm>
              <a:off x="4126543" y="3108951"/>
              <a:ext cx="877163" cy="64633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利益</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最大化</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grpSp>
      <p:sp>
        <p:nvSpPr>
          <p:cNvPr id="37" name="椭圆 36"/>
          <p:cNvSpPr/>
          <p:nvPr/>
        </p:nvSpPr>
        <p:spPr>
          <a:xfrm>
            <a:off x="1548834" y="2787961"/>
            <a:ext cx="710139" cy="710139"/>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8" name="椭圆 37"/>
          <p:cNvSpPr/>
          <p:nvPr/>
        </p:nvSpPr>
        <p:spPr>
          <a:xfrm>
            <a:off x="2779187" y="1791011"/>
            <a:ext cx="710139" cy="710139"/>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9" name="椭圆 38"/>
          <p:cNvSpPr/>
          <p:nvPr/>
        </p:nvSpPr>
        <p:spPr>
          <a:xfrm>
            <a:off x="4023786" y="2787961"/>
            <a:ext cx="710139" cy="710139"/>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0" name="椭圆 39"/>
          <p:cNvSpPr/>
          <p:nvPr/>
        </p:nvSpPr>
        <p:spPr>
          <a:xfrm>
            <a:off x="3532192" y="4231029"/>
            <a:ext cx="710139" cy="710139"/>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1" name="椭圆 40"/>
          <p:cNvSpPr/>
          <p:nvPr/>
        </p:nvSpPr>
        <p:spPr>
          <a:xfrm>
            <a:off x="2038835" y="4218329"/>
            <a:ext cx="710139" cy="710139"/>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2" name="TextBox 13"/>
          <p:cNvSpPr txBox="1"/>
          <p:nvPr/>
        </p:nvSpPr>
        <p:spPr>
          <a:xfrm>
            <a:off x="1782167" y="1970834"/>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43" name="TextBox 14"/>
          <p:cNvSpPr txBox="1"/>
          <p:nvPr/>
        </p:nvSpPr>
        <p:spPr>
          <a:xfrm>
            <a:off x="4844876" y="2987340"/>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44" name="TextBox 15"/>
          <p:cNvSpPr txBox="1"/>
          <p:nvPr/>
        </p:nvSpPr>
        <p:spPr>
          <a:xfrm>
            <a:off x="4338218" y="4489375"/>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45" name="TextBox 16"/>
          <p:cNvSpPr txBox="1"/>
          <p:nvPr/>
        </p:nvSpPr>
        <p:spPr>
          <a:xfrm>
            <a:off x="499348" y="3020818"/>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46" name="TextBox 17"/>
          <p:cNvSpPr txBox="1"/>
          <p:nvPr/>
        </p:nvSpPr>
        <p:spPr>
          <a:xfrm>
            <a:off x="1009878" y="4439532"/>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grpSp>
        <p:nvGrpSpPr>
          <p:cNvPr id="47" name="组合 46"/>
          <p:cNvGrpSpPr/>
          <p:nvPr/>
        </p:nvGrpSpPr>
        <p:grpSpPr>
          <a:xfrm>
            <a:off x="6161692" y="1844336"/>
            <a:ext cx="2077200" cy="432536"/>
            <a:chOff x="814328" y="3219334"/>
            <a:chExt cx="2077200" cy="432536"/>
          </a:xfrm>
        </p:grpSpPr>
        <p:grpSp>
          <p:nvGrpSpPr>
            <p:cNvPr id="48" name="组合 47"/>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50" name="圆角矩形 49"/>
              <p:cNvSpPr/>
              <p:nvPr/>
            </p:nvSpPr>
            <p:spPr>
              <a:xfrm>
                <a:off x="4304043" y="1286668"/>
                <a:ext cx="5877487"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1" name="圆角矩形 50"/>
              <p:cNvSpPr/>
              <p:nvPr/>
            </p:nvSpPr>
            <p:spPr>
              <a:xfrm>
                <a:off x="4351924" y="1373342"/>
                <a:ext cx="5775624"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9"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rPr>
                <a:t>点击输入标题文本</a:t>
              </a:r>
            </a:p>
          </p:txBody>
        </p:sp>
      </p:grpSp>
      <p:sp>
        <p:nvSpPr>
          <p:cNvPr id="52" name="TextBox 23"/>
          <p:cNvSpPr txBox="1"/>
          <p:nvPr/>
        </p:nvSpPr>
        <p:spPr>
          <a:xfrm>
            <a:off x="5940152" y="2573767"/>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3" name="TextBox 24"/>
          <p:cNvSpPr txBox="1"/>
          <p:nvPr/>
        </p:nvSpPr>
        <p:spPr>
          <a:xfrm>
            <a:off x="5940152" y="3396566"/>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4" name="TextBox 25"/>
          <p:cNvSpPr txBox="1"/>
          <p:nvPr/>
        </p:nvSpPr>
        <p:spPr>
          <a:xfrm>
            <a:off x="5940152" y="4260662"/>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5" name="TextBox 26"/>
          <p:cNvSpPr txBox="1"/>
          <p:nvPr/>
        </p:nvSpPr>
        <p:spPr>
          <a:xfrm>
            <a:off x="2799460" y="2020516"/>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56" name="TextBox 27"/>
          <p:cNvSpPr txBox="1"/>
          <p:nvPr/>
        </p:nvSpPr>
        <p:spPr>
          <a:xfrm>
            <a:off x="1562212" y="3022597"/>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57" name="TextBox 28"/>
          <p:cNvSpPr txBox="1"/>
          <p:nvPr/>
        </p:nvSpPr>
        <p:spPr>
          <a:xfrm>
            <a:off x="4043175" y="3022597"/>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a:ea typeface="微软雅黑"/>
                <a:cs typeface="+mn-cs"/>
              </a:rPr>
              <a:t>1</a:t>
            </a: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58" name="TextBox 29"/>
          <p:cNvSpPr txBox="1"/>
          <p:nvPr/>
        </p:nvSpPr>
        <p:spPr>
          <a:xfrm>
            <a:off x="2058224" y="4462987"/>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35%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59" name="TextBox 30"/>
          <p:cNvSpPr txBox="1"/>
          <p:nvPr/>
        </p:nvSpPr>
        <p:spPr>
          <a:xfrm>
            <a:off x="3545572" y="447030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46000">
                                          <p:cBhvr additive="base">
                                            <p:cTn id="7" dur="1500" fill="hold"/>
                                            <p:tgtEl>
                                              <p:spTgt spid="32"/>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p:cTn id="18" dur="500" fill="hold"/>
                                            <p:tgtEl>
                                              <p:spTgt spid="38"/>
                                            </p:tgtEl>
                                            <p:attrNameLst>
                                              <p:attrName>ppt_w</p:attrName>
                                            </p:attrNameLst>
                                          </p:cBhvr>
                                          <p:tavLst>
                                            <p:tav tm="0">
                                              <p:val>
                                                <p:fltVal val="0"/>
                                              </p:val>
                                            </p:tav>
                                            <p:tav tm="100000">
                                              <p:val>
                                                <p:strVal val="#ppt_w"/>
                                              </p:val>
                                            </p:tav>
                                          </p:tavLst>
                                        </p:anim>
                                        <p:anim calcmode="lin" valueType="num">
                                          <p:cBhvr>
                                            <p:cTn id="19" dur="500" fill="hold"/>
                                            <p:tgtEl>
                                              <p:spTgt spid="38"/>
                                            </p:tgtEl>
                                            <p:attrNameLst>
                                              <p:attrName>ppt_h</p:attrName>
                                            </p:attrNameLst>
                                          </p:cBhvr>
                                          <p:tavLst>
                                            <p:tav tm="0">
                                              <p:val>
                                                <p:fltVal val="0"/>
                                              </p:val>
                                            </p:tav>
                                            <p:tav tm="100000">
                                              <p:val>
                                                <p:strVal val="#ppt_h"/>
                                              </p:val>
                                            </p:tav>
                                          </p:tavLst>
                                        </p:anim>
                                        <p:animEffect transition="in" filter="fade">
                                          <p:cBhvr>
                                            <p:cTn id="20" dur="500"/>
                                            <p:tgtEl>
                                              <p:spTgt spid="38"/>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fade">
                                          <p:cBhvr>
                                            <p:cTn id="44" dur="500"/>
                                            <p:tgtEl>
                                              <p:spTgt spid="5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fade">
                                          <p:cBhvr>
                                            <p:cTn id="50" dur="500"/>
                                            <p:tgtEl>
                                              <p:spTgt spid="5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fade">
                                          <p:cBhvr>
                                            <p:cTn id="56" dur="500"/>
                                            <p:tgtEl>
                                              <p:spTgt spid="58"/>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p:tgtEl>
                                              <p:spTgt spid="42"/>
                                            </p:tgtEl>
                                            <p:attrNameLst>
                                              <p:attrName>ppt_x</p:attrName>
                                            </p:attrNameLst>
                                          </p:cBhvr>
                                          <p:tavLst>
                                            <p:tav tm="0">
                                              <p:val>
                                                <p:strVal val="#ppt_x+#ppt_w*1.125000"/>
                                              </p:val>
                                            </p:tav>
                                            <p:tav tm="100000">
                                              <p:val>
                                                <p:strVal val="#ppt_x"/>
                                              </p:val>
                                            </p:tav>
                                          </p:tavLst>
                                        </p:anim>
                                        <p:animEffect transition="in" filter="wipe(left)">
                                          <p:cBhvr>
                                            <p:cTn id="61" dur="500"/>
                                            <p:tgtEl>
                                              <p:spTgt spid="42"/>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p:tgtEl>
                                              <p:spTgt spid="45"/>
                                            </p:tgtEl>
                                            <p:attrNameLst>
                                              <p:attrName>ppt_x</p:attrName>
                                            </p:attrNameLst>
                                          </p:cBhvr>
                                          <p:tavLst>
                                            <p:tav tm="0">
                                              <p:val>
                                                <p:strVal val="#ppt_x+#ppt_w*1.125000"/>
                                              </p:val>
                                            </p:tav>
                                            <p:tav tm="100000">
                                              <p:val>
                                                <p:strVal val="#ppt_x"/>
                                              </p:val>
                                            </p:tav>
                                          </p:tavLst>
                                        </p:anim>
                                        <p:animEffect transition="in" filter="wipe(left)">
                                          <p:cBhvr>
                                            <p:cTn id="65" dur="500"/>
                                            <p:tgtEl>
                                              <p:spTgt spid="45"/>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p:tgtEl>
                                              <p:spTgt spid="46"/>
                                            </p:tgtEl>
                                            <p:attrNameLst>
                                              <p:attrName>ppt_x</p:attrName>
                                            </p:attrNameLst>
                                          </p:cBhvr>
                                          <p:tavLst>
                                            <p:tav tm="0">
                                              <p:val>
                                                <p:strVal val="#ppt_x+#ppt_w*1.125000"/>
                                              </p:val>
                                            </p:tav>
                                            <p:tav tm="100000">
                                              <p:val>
                                                <p:strVal val="#ppt_x"/>
                                              </p:val>
                                            </p:tav>
                                          </p:tavLst>
                                        </p:anim>
                                        <p:animEffect transition="in" filter="wipe(left)">
                                          <p:cBhvr>
                                            <p:cTn id="69" dur="500"/>
                                            <p:tgtEl>
                                              <p:spTgt spid="46"/>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additive="base">
                                            <p:cTn id="72" dur="500"/>
                                            <p:tgtEl>
                                              <p:spTgt spid="43"/>
                                            </p:tgtEl>
                                            <p:attrNameLst>
                                              <p:attrName>ppt_x</p:attrName>
                                            </p:attrNameLst>
                                          </p:cBhvr>
                                          <p:tavLst>
                                            <p:tav tm="0">
                                              <p:val>
                                                <p:strVal val="#ppt_x-#ppt_w*1.125000"/>
                                              </p:val>
                                            </p:tav>
                                            <p:tav tm="100000">
                                              <p:val>
                                                <p:strVal val="#ppt_x"/>
                                              </p:val>
                                            </p:tav>
                                          </p:tavLst>
                                        </p:anim>
                                        <p:animEffect transition="in" filter="wipe(right)">
                                          <p:cBhvr>
                                            <p:cTn id="73" dur="500"/>
                                            <p:tgtEl>
                                              <p:spTgt spid="43"/>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 calcmode="lin" valueType="num">
                                          <p:cBhvr additive="base">
                                            <p:cTn id="76" dur="500"/>
                                            <p:tgtEl>
                                              <p:spTgt spid="44"/>
                                            </p:tgtEl>
                                            <p:attrNameLst>
                                              <p:attrName>ppt_x</p:attrName>
                                            </p:attrNameLst>
                                          </p:cBhvr>
                                          <p:tavLst>
                                            <p:tav tm="0">
                                              <p:val>
                                                <p:strVal val="#ppt_x-#ppt_w*1.125000"/>
                                              </p:val>
                                            </p:tav>
                                            <p:tav tm="100000">
                                              <p:val>
                                                <p:strVal val="#ppt_x"/>
                                              </p:val>
                                            </p:tav>
                                          </p:tavLst>
                                        </p:anim>
                                        <p:animEffect transition="in" filter="wipe(right)">
                                          <p:cBhvr>
                                            <p:cTn id="77" dur="500"/>
                                            <p:tgtEl>
                                              <p:spTgt spid="44"/>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fade">
                                          <p:cBhvr>
                                            <p:cTn id="81" dur="500"/>
                                            <p:tgtEl>
                                              <p:spTgt spid="47"/>
                                            </p:tgtEl>
                                          </p:cBhvr>
                                        </p:animEffect>
                                        <p:anim calcmode="lin" valueType="num">
                                          <p:cBhvr>
                                            <p:cTn id="82" dur="500" fill="hold"/>
                                            <p:tgtEl>
                                              <p:spTgt spid="47"/>
                                            </p:tgtEl>
                                            <p:attrNameLst>
                                              <p:attrName>ppt_x</p:attrName>
                                            </p:attrNameLst>
                                          </p:cBhvr>
                                          <p:tavLst>
                                            <p:tav tm="0">
                                              <p:val>
                                                <p:strVal val="#ppt_x"/>
                                              </p:val>
                                            </p:tav>
                                            <p:tav tm="100000">
                                              <p:val>
                                                <p:strVal val="#ppt_x"/>
                                              </p:val>
                                            </p:tav>
                                          </p:tavLst>
                                        </p:anim>
                                        <p:anim calcmode="lin" valueType="num">
                                          <p:cBhvr>
                                            <p:cTn id="83" dur="500" fill="hold"/>
                                            <p:tgtEl>
                                              <p:spTgt spid="47"/>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wipe(up)">
                                          <p:cBhvr>
                                            <p:cTn id="87" dur="500"/>
                                            <p:tgtEl>
                                              <p:spTgt spid="52"/>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53"/>
                                            </p:tgtEl>
                                            <p:attrNameLst>
                                              <p:attrName>style.visibility</p:attrName>
                                            </p:attrNameLst>
                                          </p:cBhvr>
                                          <p:to>
                                            <p:strVal val="visible"/>
                                          </p:to>
                                        </p:set>
                                        <p:animEffect transition="in" filter="wipe(up)">
                                          <p:cBhvr>
                                            <p:cTn id="90" dur="500"/>
                                            <p:tgtEl>
                                              <p:spTgt spid="53"/>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54"/>
                                            </p:tgtEl>
                                            <p:attrNameLst>
                                              <p:attrName>style.visibility</p:attrName>
                                            </p:attrNameLst>
                                          </p:cBhvr>
                                          <p:to>
                                            <p:strVal val="visible"/>
                                          </p:to>
                                        </p:set>
                                        <p:animEffect transition="in" filter="wipe(up)">
                                          <p:cBhvr>
                                            <p:cTn id="9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7" grpId="0" animBg="1"/>
          <p:bldP spid="38" grpId="0" animBg="1"/>
          <p:bldP spid="39" grpId="0" animBg="1"/>
          <p:bldP spid="40" grpId="0" animBg="1"/>
          <p:bldP spid="41" grpId="0" animBg="1"/>
          <p:bldP spid="42" grpId="0"/>
          <p:bldP spid="43" grpId="0"/>
          <p:bldP spid="44" grpId="0"/>
          <p:bldP spid="45" grpId="0"/>
          <p:bldP spid="46" grpId="0"/>
          <p:bldP spid="52" grpId="0"/>
          <p:bldP spid="53" grpId="0"/>
          <p:bldP spid="54" grpId="0"/>
          <p:bldP spid="55" grpId="0"/>
          <p:bldP spid="56" grpId="0"/>
          <p:bldP spid="57" grpId="0"/>
          <p:bldP spid="58" grpId="0"/>
          <p:bldP spid="5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500" fill="hold"/>
                                            <p:tgtEl>
                                              <p:spTgt spid="32"/>
                                            </p:tgtEl>
                                            <p:attrNameLst>
                                              <p:attrName>ppt_x</p:attrName>
                                            </p:attrNameLst>
                                          </p:cBhvr>
                                          <p:tavLst>
                                            <p:tav tm="0">
                                              <p:val>
                                                <p:strVal val="#ppt_x"/>
                                              </p:val>
                                            </p:tav>
                                            <p:tav tm="100000">
                                              <p:val>
                                                <p:strVal val="#ppt_x"/>
                                              </p:val>
                                            </p:tav>
                                          </p:tavLst>
                                        </p:anim>
                                        <p:anim calcmode="lin" valueType="num">
                                          <p:cBhvr additive="base">
                                            <p:cTn id="8" dur="1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p:cTn id="18" dur="500" fill="hold"/>
                                            <p:tgtEl>
                                              <p:spTgt spid="38"/>
                                            </p:tgtEl>
                                            <p:attrNameLst>
                                              <p:attrName>ppt_w</p:attrName>
                                            </p:attrNameLst>
                                          </p:cBhvr>
                                          <p:tavLst>
                                            <p:tav tm="0">
                                              <p:val>
                                                <p:fltVal val="0"/>
                                              </p:val>
                                            </p:tav>
                                            <p:tav tm="100000">
                                              <p:val>
                                                <p:strVal val="#ppt_w"/>
                                              </p:val>
                                            </p:tav>
                                          </p:tavLst>
                                        </p:anim>
                                        <p:anim calcmode="lin" valueType="num">
                                          <p:cBhvr>
                                            <p:cTn id="19" dur="500" fill="hold"/>
                                            <p:tgtEl>
                                              <p:spTgt spid="38"/>
                                            </p:tgtEl>
                                            <p:attrNameLst>
                                              <p:attrName>ppt_h</p:attrName>
                                            </p:attrNameLst>
                                          </p:cBhvr>
                                          <p:tavLst>
                                            <p:tav tm="0">
                                              <p:val>
                                                <p:fltVal val="0"/>
                                              </p:val>
                                            </p:tav>
                                            <p:tav tm="100000">
                                              <p:val>
                                                <p:strVal val="#ppt_h"/>
                                              </p:val>
                                            </p:tav>
                                          </p:tavLst>
                                        </p:anim>
                                        <p:animEffect transition="in" filter="fade">
                                          <p:cBhvr>
                                            <p:cTn id="20" dur="500"/>
                                            <p:tgtEl>
                                              <p:spTgt spid="38"/>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fade">
                                          <p:cBhvr>
                                            <p:cTn id="44" dur="500"/>
                                            <p:tgtEl>
                                              <p:spTgt spid="5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fade">
                                          <p:cBhvr>
                                            <p:cTn id="50" dur="500"/>
                                            <p:tgtEl>
                                              <p:spTgt spid="5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fade">
                                          <p:cBhvr>
                                            <p:cTn id="56" dur="500"/>
                                            <p:tgtEl>
                                              <p:spTgt spid="58"/>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p:tgtEl>
                                              <p:spTgt spid="42"/>
                                            </p:tgtEl>
                                            <p:attrNameLst>
                                              <p:attrName>ppt_x</p:attrName>
                                            </p:attrNameLst>
                                          </p:cBhvr>
                                          <p:tavLst>
                                            <p:tav tm="0">
                                              <p:val>
                                                <p:strVal val="#ppt_x+#ppt_w*1.125000"/>
                                              </p:val>
                                            </p:tav>
                                            <p:tav tm="100000">
                                              <p:val>
                                                <p:strVal val="#ppt_x"/>
                                              </p:val>
                                            </p:tav>
                                          </p:tavLst>
                                        </p:anim>
                                        <p:animEffect transition="in" filter="wipe(left)">
                                          <p:cBhvr>
                                            <p:cTn id="61" dur="500"/>
                                            <p:tgtEl>
                                              <p:spTgt spid="42"/>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p:tgtEl>
                                              <p:spTgt spid="45"/>
                                            </p:tgtEl>
                                            <p:attrNameLst>
                                              <p:attrName>ppt_x</p:attrName>
                                            </p:attrNameLst>
                                          </p:cBhvr>
                                          <p:tavLst>
                                            <p:tav tm="0">
                                              <p:val>
                                                <p:strVal val="#ppt_x+#ppt_w*1.125000"/>
                                              </p:val>
                                            </p:tav>
                                            <p:tav tm="100000">
                                              <p:val>
                                                <p:strVal val="#ppt_x"/>
                                              </p:val>
                                            </p:tav>
                                          </p:tavLst>
                                        </p:anim>
                                        <p:animEffect transition="in" filter="wipe(left)">
                                          <p:cBhvr>
                                            <p:cTn id="65" dur="500"/>
                                            <p:tgtEl>
                                              <p:spTgt spid="45"/>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p:tgtEl>
                                              <p:spTgt spid="46"/>
                                            </p:tgtEl>
                                            <p:attrNameLst>
                                              <p:attrName>ppt_x</p:attrName>
                                            </p:attrNameLst>
                                          </p:cBhvr>
                                          <p:tavLst>
                                            <p:tav tm="0">
                                              <p:val>
                                                <p:strVal val="#ppt_x+#ppt_w*1.125000"/>
                                              </p:val>
                                            </p:tav>
                                            <p:tav tm="100000">
                                              <p:val>
                                                <p:strVal val="#ppt_x"/>
                                              </p:val>
                                            </p:tav>
                                          </p:tavLst>
                                        </p:anim>
                                        <p:animEffect transition="in" filter="wipe(left)">
                                          <p:cBhvr>
                                            <p:cTn id="69" dur="500"/>
                                            <p:tgtEl>
                                              <p:spTgt spid="46"/>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additive="base">
                                            <p:cTn id="72" dur="500"/>
                                            <p:tgtEl>
                                              <p:spTgt spid="43"/>
                                            </p:tgtEl>
                                            <p:attrNameLst>
                                              <p:attrName>ppt_x</p:attrName>
                                            </p:attrNameLst>
                                          </p:cBhvr>
                                          <p:tavLst>
                                            <p:tav tm="0">
                                              <p:val>
                                                <p:strVal val="#ppt_x-#ppt_w*1.125000"/>
                                              </p:val>
                                            </p:tav>
                                            <p:tav tm="100000">
                                              <p:val>
                                                <p:strVal val="#ppt_x"/>
                                              </p:val>
                                            </p:tav>
                                          </p:tavLst>
                                        </p:anim>
                                        <p:animEffect transition="in" filter="wipe(right)">
                                          <p:cBhvr>
                                            <p:cTn id="73" dur="500"/>
                                            <p:tgtEl>
                                              <p:spTgt spid="43"/>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 calcmode="lin" valueType="num">
                                          <p:cBhvr additive="base">
                                            <p:cTn id="76" dur="500"/>
                                            <p:tgtEl>
                                              <p:spTgt spid="44"/>
                                            </p:tgtEl>
                                            <p:attrNameLst>
                                              <p:attrName>ppt_x</p:attrName>
                                            </p:attrNameLst>
                                          </p:cBhvr>
                                          <p:tavLst>
                                            <p:tav tm="0">
                                              <p:val>
                                                <p:strVal val="#ppt_x-#ppt_w*1.125000"/>
                                              </p:val>
                                            </p:tav>
                                            <p:tav tm="100000">
                                              <p:val>
                                                <p:strVal val="#ppt_x"/>
                                              </p:val>
                                            </p:tav>
                                          </p:tavLst>
                                        </p:anim>
                                        <p:animEffect transition="in" filter="wipe(right)">
                                          <p:cBhvr>
                                            <p:cTn id="77" dur="500"/>
                                            <p:tgtEl>
                                              <p:spTgt spid="44"/>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fade">
                                          <p:cBhvr>
                                            <p:cTn id="81" dur="500"/>
                                            <p:tgtEl>
                                              <p:spTgt spid="47"/>
                                            </p:tgtEl>
                                          </p:cBhvr>
                                        </p:animEffect>
                                        <p:anim calcmode="lin" valueType="num">
                                          <p:cBhvr>
                                            <p:cTn id="82" dur="500" fill="hold"/>
                                            <p:tgtEl>
                                              <p:spTgt spid="47"/>
                                            </p:tgtEl>
                                            <p:attrNameLst>
                                              <p:attrName>ppt_x</p:attrName>
                                            </p:attrNameLst>
                                          </p:cBhvr>
                                          <p:tavLst>
                                            <p:tav tm="0">
                                              <p:val>
                                                <p:strVal val="#ppt_x"/>
                                              </p:val>
                                            </p:tav>
                                            <p:tav tm="100000">
                                              <p:val>
                                                <p:strVal val="#ppt_x"/>
                                              </p:val>
                                            </p:tav>
                                          </p:tavLst>
                                        </p:anim>
                                        <p:anim calcmode="lin" valueType="num">
                                          <p:cBhvr>
                                            <p:cTn id="83" dur="500" fill="hold"/>
                                            <p:tgtEl>
                                              <p:spTgt spid="47"/>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wipe(up)">
                                          <p:cBhvr>
                                            <p:cTn id="87" dur="500"/>
                                            <p:tgtEl>
                                              <p:spTgt spid="52"/>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53"/>
                                            </p:tgtEl>
                                            <p:attrNameLst>
                                              <p:attrName>style.visibility</p:attrName>
                                            </p:attrNameLst>
                                          </p:cBhvr>
                                          <p:to>
                                            <p:strVal val="visible"/>
                                          </p:to>
                                        </p:set>
                                        <p:animEffect transition="in" filter="wipe(up)">
                                          <p:cBhvr>
                                            <p:cTn id="90" dur="500"/>
                                            <p:tgtEl>
                                              <p:spTgt spid="53"/>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54"/>
                                            </p:tgtEl>
                                            <p:attrNameLst>
                                              <p:attrName>style.visibility</p:attrName>
                                            </p:attrNameLst>
                                          </p:cBhvr>
                                          <p:to>
                                            <p:strVal val="visible"/>
                                          </p:to>
                                        </p:set>
                                        <p:animEffect transition="in" filter="wipe(up)">
                                          <p:cBhvr>
                                            <p:cTn id="9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7" grpId="0" animBg="1"/>
          <p:bldP spid="38" grpId="0" animBg="1"/>
          <p:bldP spid="39" grpId="0" animBg="1"/>
          <p:bldP spid="40" grpId="0" animBg="1"/>
          <p:bldP spid="41" grpId="0" animBg="1"/>
          <p:bldP spid="42" grpId="0"/>
          <p:bldP spid="43" grpId="0"/>
          <p:bldP spid="44" grpId="0"/>
          <p:bldP spid="45" grpId="0"/>
          <p:bldP spid="46" grpId="0"/>
          <p:bldP spid="52" grpId="0"/>
          <p:bldP spid="53" grpId="0"/>
          <p:bldP spid="54" grpId="0"/>
          <p:bldP spid="55" grpId="0"/>
          <p:bldP spid="56" grpId="0"/>
          <p:bldP spid="57" grpId="0"/>
          <p:bldP spid="58" grpId="0"/>
          <p:bldP spid="5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7"/>
          <p:cNvSpPr/>
          <p:nvPr/>
        </p:nvSpPr>
        <p:spPr>
          <a:xfrm>
            <a:off x="0" y="2367411"/>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noFill/>
          <a:ln w="12700" cap="flat" cmpd="sng" algn="ctr">
            <a:solidFill>
              <a:srgbClr val="C00002">
                <a:lumMod val="50000"/>
              </a:srgbClr>
            </a:solidFill>
            <a:prstDash val="dash"/>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40" name="组合 39"/>
          <p:cNvGrpSpPr/>
          <p:nvPr/>
        </p:nvGrpSpPr>
        <p:grpSpPr>
          <a:xfrm>
            <a:off x="6054436" y="2786797"/>
            <a:ext cx="849821" cy="635481"/>
            <a:chOff x="6054436" y="2405136"/>
            <a:chExt cx="849821" cy="635481"/>
          </a:xfrm>
          <a:effectLst>
            <a:outerShdw blurRad="50800" dist="38100" dir="5400000" algn="t" rotWithShape="0">
              <a:prstClr val="black">
                <a:alpha val="40000"/>
              </a:prstClr>
            </a:outerShdw>
          </a:effectLst>
        </p:grpSpPr>
        <p:sp>
          <p:nvSpPr>
            <p:cNvPr id="41"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2"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3"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4"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C00002">
                <a:alpha val="73000"/>
              </a:srgb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5"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C00002">
                <a:alpha val="73000"/>
              </a:srgb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6"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C00002"/>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7" name="Oval 113"/>
            <p:cNvSpPr>
              <a:spLocks noChangeArrowheads="1"/>
            </p:cNvSpPr>
            <p:nvPr/>
          </p:nvSpPr>
          <p:spPr bwMode="auto">
            <a:xfrm rot="2700000">
              <a:off x="6568043" y="2481147"/>
              <a:ext cx="117123" cy="114085"/>
            </a:xfrm>
            <a:prstGeom prst="ellipse">
              <a:avLst/>
            </a:prstGeom>
            <a:solidFill>
              <a:sysClr val="window" lastClr="FFFFFF">
                <a:alpha val="77000"/>
              </a:sys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8" name="Oval 116"/>
            <p:cNvSpPr>
              <a:spLocks noChangeArrowheads="1"/>
            </p:cNvSpPr>
            <p:nvPr/>
          </p:nvSpPr>
          <p:spPr bwMode="auto">
            <a:xfrm rot="2700000">
              <a:off x="6500229" y="2593093"/>
              <a:ext cx="70303" cy="72640"/>
            </a:xfrm>
            <a:prstGeom prst="ellipse">
              <a:avLst/>
            </a:prstGeom>
            <a:solidFill>
              <a:sysClr val="window" lastClr="FFFFFF">
                <a:alpha val="77000"/>
              </a:sys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9" name="Oval 119"/>
            <p:cNvSpPr>
              <a:spLocks noChangeArrowheads="1"/>
            </p:cNvSpPr>
            <p:nvPr/>
          </p:nvSpPr>
          <p:spPr bwMode="auto">
            <a:xfrm rot="2700000">
              <a:off x="6447912" y="2674106"/>
              <a:ext cx="43239" cy="42313"/>
            </a:xfrm>
            <a:prstGeom prst="ellipse">
              <a:avLst/>
            </a:prstGeom>
            <a:solidFill>
              <a:sysClr val="window" lastClr="FFFFFF">
                <a:alpha val="77000"/>
              </a:sys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0" name="Rectangle 27"/>
            <p:cNvSpPr/>
            <p:nvPr/>
          </p:nvSpPr>
          <p:spPr>
            <a:xfrm rot="2700000">
              <a:off x="6301683" y="2797997"/>
              <a:ext cx="71523" cy="43830"/>
            </a:xfrm>
            <a:prstGeom prst="rect">
              <a:avLst/>
            </a:prstGeom>
            <a:solidFill>
              <a:srgbClr val="EB6949">
                <a:alpha val="73000"/>
              </a:srgbClr>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grpSp>
        <p:nvGrpSpPr>
          <p:cNvPr id="51" name="组合 50"/>
          <p:cNvGrpSpPr/>
          <p:nvPr/>
        </p:nvGrpSpPr>
        <p:grpSpPr>
          <a:xfrm>
            <a:off x="2776458" y="1996072"/>
            <a:ext cx="958136" cy="95813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53" name="椭圆 5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54" name="Group 30"/>
          <p:cNvGrpSpPr/>
          <p:nvPr/>
        </p:nvGrpSpPr>
        <p:grpSpPr>
          <a:xfrm>
            <a:off x="4801394" y="4097205"/>
            <a:ext cx="317357" cy="278329"/>
            <a:chOff x="3175" y="-1587"/>
            <a:chExt cx="490538" cy="430212"/>
          </a:xfrm>
          <a:solidFill>
            <a:srgbClr val="C00002"/>
          </a:solidFill>
        </p:grpSpPr>
        <p:sp>
          <p:nvSpPr>
            <p:cNvPr id="55"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6"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57" name="Freeform 50"/>
          <p:cNvSpPr>
            <a:spLocks noEditPoints="1"/>
          </p:cNvSpPr>
          <p:nvPr/>
        </p:nvSpPr>
        <p:spPr bwMode="auto">
          <a:xfrm>
            <a:off x="1055561" y="3157830"/>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rgbClr val="C0000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sp>
        <p:nvSpPr>
          <p:cNvPr id="58" name="Freeform 48"/>
          <p:cNvSpPr>
            <a:spLocks noEditPoints="1"/>
          </p:cNvSpPr>
          <p:nvPr/>
        </p:nvSpPr>
        <p:spPr bwMode="auto">
          <a:xfrm>
            <a:off x="2983620" y="3487605"/>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rgbClr val="C0000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grpSp>
        <p:nvGrpSpPr>
          <p:cNvPr id="59" name="Group 18"/>
          <p:cNvGrpSpPr/>
          <p:nvPr/>
        </p:nvGrpSpPr>
        <p:grpSpPr>
          <a:xfrm>
            <a:off x="7429035" y="3445222"/>
            <a:ext cx="312268" cy="312268"/>
            <a:chOff x="6350" y="4763"/>
            <a:chExt cx="492125" cy="492125"/>
          </a:xfrm>
          <a:solidFill>
            <a:srgbClr val="C00002"/>
          </a:solidFill>
        </p:grpSpPr>
        <p:sp>
          <p:nvSpPr>
            <p:cNvPr id="60"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61"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62"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grpSp>
      <p:sp>
        <p:nvSpPr>
          <p:cNvPr id="63" name="TextBox 26"/>
          <p:cNvSpPr txBox="1"/>
          <p:nvPr/>
        </p:nvSpPr>
        <p:spPr>
          <a:xfrm>
            <a:off x="229394" y="3566687"/>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64" name="TextBox 27"/>
          <p:cNvSpPr txBox="1"/>
          <p:nvPr/>
        </p:nvSpPr>
        <p:spPr>
          <a:xfrm>
            <a:off x="2120662" y="3921356"/>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65" name="TextBox 28"/>
          <p:cNvSpPr txBox="1"/>
          <p:nvPr/>
        </p:nvSpPr>
        <p:spPr>
          <a:xfrm>
            <a:off x="4024278" y="4478205"/>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66" name="TextBox 29"/>
          <p:cNvSpPr txBox="1"/>
          <p:nvPr/>
        </p:nvSpPr>
        <p:spPr>
          <a:xfrm>
            <a:off x="6688574" y="3902606"/>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nvGrpSpPr>
          <p:cNvPr id="67" name="组合 66"/>
          <p:cNvGrpSpPr/>
          <p:nvPr/>
        </p:nvGrpSpPr>
        <p:grpSpPr>
          <a:xfrm>
            <a:off x="4677858" y="2912750"/>
            <a:ext cx="809336" cy="809336"/>
            <a:chOff x="4677858" y="2649672"/>
            <a:chExt cx="809336" cy="809336"/>
          </a:xfrm>
          <a:solidFill>
            <a:srgbClr val="C00002"/>
          </a:solidFill>
        </p:grpSpPr>
        <p:sp>
          <p:nvSpPr>
            <p:cNvPr id="68" name="椭圆 67"/>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9" name="椭圆 68"/>
            <p:cNvSpPr/>
            <p:nvPr/>
          </p:nvSpPr>
          <p:spPr>
            <a:xfrm>
              <a:off x="4719132" y="2696247"/>
              <a:ext cx="726788" cy="726784"/>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70" name="组合 69"/>
          <p:cNvGrpSpPr/>
          <p:nvPr/>
        </p:nvGrpSpPr>
        <p:grpSpPr>
          <a:xfrm>
            <a:off x="639258" y="2026286"/>
            <a:ext cx="809336" cy="809336"/>
            <a:chOff x="4677858" y="2649672"/>
            <a:chExt cx="809336" cy="809336"/>
          </a:xfrm>
          <a:solidFill>
            <a:srgbClr val="C00002"/>
          </a:solidFill>
        </p:grpSpPr>
        <p:sp>
          <p:nvSpPr>
            <p:cNvPr id="71" name="椭圆 70"/>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2" name="椭圆 71"/>
            <p:cNvSpPr/>
            <p:nvPr/>
          </p:nvSpPr>
          <p:spPr>
            <a:xfrm>
              <a:off x="4719132" y="2696247"/>
              <a:ext cx="726788" cy="726784"/>
            </a:xfrm>
            <a:prstGeom prst="ellipse">
              <a:avLst/>
            </a:prstGeom>
            <a:solidFill>
              <a:srgbClr val="C00002"/>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pic>
        <p:nvPicPr>
          <p:cNvPr id="73" name="Picture 2" descr="C:\Users\Administrator\Desktop\微立体创业计划\001.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464022"/>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74"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52071" y="1221114"/>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5" name="矩形 74"/>
          <p:cNvSpPr/>
          <p:nvPr/>
        </p:nvSpPr>
        <p:spPr>
          <a:xfrm>
            <a:off x="7236296" y="2001121"/>
            <a:ext cx="1089477" cy="373510"/>
          </a:xfrm>
          <a:prstGeom prst="rect">
            <a:avLst/>
          </a:prstGeom>
        </p:spPr>
        <p:txBody>
          <a:bodyPr wrap="square" lIns="68589" tIns="34295" rIns="68589" bIns="34295">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完成概述</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0"/>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2000"/>
                                            <p:tgtEl>
                                              <p:spTgt spid="39"/>
                                            </p:tgtEl>
                                          </p:cBhvr>
                                        </p:animEffect>
                                      </p:childTnLst>
                                    </p:cTn>
                                  </p:par>
                                  <p:par>
                                    <p:cTn id="13" presetID="53" presetClass="entr" presetSubtype="16" fill="hold" nodeType="withEffect">
                                      <p:stCondLst>
                                        <p:cond delay="1300"/>
                                      </p:stCondLst>
                                      <p:childTnLst>
                                        <p:set>
                                          <p:cBhvr>
                                            <p:cTn id="14" dur="1" fill="hold">
                                              <p:stCondLst>
                                                <p:cond delay="0"/>
                                              </p:stCondLst>
                                            </p:cTn>
                                            <p:tgtEl>
                                              <p:spTgt spid="73"/>
                                            </p:tgtEl>
                                            <p:attrNameLst>
                                              <p:attrName>style.visibility</p:attrName>
                                            </p:attrNameLst>
                                          </p:cBhvr>
                                          <p:to>
                                            <p:strVal val="visible"/>
                                          </p:to>
                                        </p:set>
                                        <p:anim calcmode="lin" valueType="num">
                                          <p:cBhvr>
                                            <p:cTn id="15" dur="500" fill="hold"/>
                                            <p:tgtEl>
                                              <p:spTgt spid="73"/>
                                            </p:tgtEl>
                                            <p:attrNameLst>
                                              <p:attrName>ppt_w</p:attrName>
                                            </p:attrNameLst>
                                          </p:cBhvr>
                                          <p:tavLst>
                                            <p:tav tm="0">
                                              <p:val>
                                                <p:fltVal val="0"/>
                                              </p:val>
                                            </p:tav>
                                            <p:tav tm="100000">
                                              <p:val>
                                                <p:strVal val="#ppt_w"/>
                                              </p:val>
                                            </p:tav>
                                          </p:tavLst>
                                        </p:anim>
                                        <p:anim calcmode="lin" valueType="num">
                                          <p:cBhvr>
                                            <p:cTn id="16" dur="500" fill="hold"/>
                                            <p:tgtEl>
                                              <p:spTgt spid="73"/>
                                            </p:tgtEl>
                                            <p:attrNameLst>
                                              <p:attrName>ppt_h</p:attrName>
                                            </p:attrNameLst>
                                          </p:cBhvr>
                                          <p:tavLst>
                                            <p:tav tm="0">
                                              <p:val>
                                                <p:fltVal val="0"/>
                                              </p:val>
                                            </p:tav>
                                            <p:tav tm="100000">
                                              <p:val>
                                                <p:strVal val="#ppt_h"/>
                                              </p:val>
                                            </p:tav>
                                          </p:tavLst>
                                        </p:anim>
                                        <p:animEffect transition="in" filter="fade">
                                          <p:cBhvr>
                                            <p:cTn id="17" dur="500"/>
                                            <p:tgtEl>
                                              <p:spTgt spid="73"/>
                                            </p:tgtEl>
                                          </p:cBhvr>
                                        </p:animEffect>
                                      </p:childTnLst>
                                    </p:cTn>
                                  </p:par>
                                  <p:par>
                                    <p:cTn id="18" presetID="42" presetClass="entr" presetSubtype="0" fill="hold" nodeType="withEffect">
                                      <p:stCondLst>
                                        <p:cond delay="1600"/>
                                      </p:stCondLst>
                                      <p:childTnLst>
                                        <p:set>
                                          <p:cBhvr>
                                            <p:cTn id="19" dur="1" fill="hold">
                                              <p:stCondLst>
                                                <p:cond delay="0"/>
                                              </p:stCondLst>
                                            </p:cTn>
                                            <p:tgtEl>
                                              <p:spTgt spid="74"/>
                                            </p:tgtEl>
                                            <p:attrNameLst>
                                              <p:attrName>style.visibility</p:attrName>
                                            </p:attrNameLst>
                                          </p:cBhvr>
                                          <p:to>
                                            <p:strVal val="visible"/>
                                          </p:to>
                                        </p:set>
                                        <p:animEffect transition="in" filter="fade">
                                          <p:cBhvr>
                                            <p:cTn id="20" dur="500"/>
                                            <p:tgtEl>
                                              <p:spTgt spid="74"/>
                                            </p:tgtEl>
                                          </p:cBhvr>
                                        </p:animEffect>
                                        <p:anim calcmode="lin" valueType="num">
                                          <p:cBhvr>
                                            <p:cTn id="21" dur="500" fill="hold"/>
                                            <p:tgtEl>
                                              <p:spTgt spid="74"/>
                                            </p:tgtEl>
                                            <p:attrNameLst>
                                              <p:attrName>ppt_x</p:attrName>
                                            </p:attrNameLst>
                                          </p:cBhvr>
                                          <p:tavLst>
                                            <p:tav tm="0">
                                              <p:val>
                                                <p:strVal val="#ppt_x"/>
                                              </p:val>
                                            </p:tav>
                                            <p:tav tm="100000">
                                              <p:val>
                                                <p:strVal val="#ppt_x"/>
                                              </p:val>
                                            </p:tav>
                                          </p:tavLst>
                                        </p:anim>
                                        <p:anim calcmode="lin" valueType="num">
                                          <p:cBhvr>
                                            <p:cTn id="22" dur="500" fill="hold"/>
                                            <p:tgtEl>
                                              <p:spTgt spid="74"/>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barn(inVertical)">
                                          <p:cBhvr>
                                            <p:cTn id="26" dur="500"/>
                                            <p:tgtEl>
                                              <p:spTgt spid="75"/>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70"/>
                                            </p:tgtEl>
                                            <p:attrNameLst>
                                              <p:attrName>style.visibility</p:attrName>
                                            </p:attrNameLst>
                                          </p:cBhvr>
                                          <p:to>
                                            <p:strVal val="visible"/>
                                          </p:to>
                                        </p:set>
                                        <p:anim calcmode="lin" valueType="num" p14:bounceEnd="54000">
                                          <p:cBhvr additive="base">
                                            <p:cTn id="30" dur="1200" fill="hold"/>
                                            <p:tgtEl>
                                              <p:spTgt spid="70"/>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70"/>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51"/>
                                            </p:tgtEl>
                                            <p:attrNameLst>
                                              <p:attrName>style.visibility</p:attrName>
                                            </p:attrNameLst>
                                          </p:cBhvr>
                                          <p:to>
                                            <p:strVal val="visible"/>
                                          </p:to>
                                        </p:set>
                                        <p:anim calcmode="lin" valueType="num" p14:bounceEnd="54000">
                                          <p:cBhvr additive="base">
                                            <p:cTn id="34" dur="1200" fill="hold"/>
                                            <p:tgtEl>
                                              <p:spTgt spid="51"/>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51"/>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67"/>
                                            </p:tgtEl>
                                            <p:attrNameLst>
                                              <p:attrName>style.visibility</p:attrName>
                                            </p:attrNameLst>
                                          </p:cBhvr>
                                          <p:to>
                                            <p:strVal val="visible"/>
                                          </p:to>
                                        </p:set>
                                        <p:anim calcmode="lin" valueType="num" p14:bounceEnd="54000">
                                          <p:cBhvr additive="base">
                                            <p:cTn id="38" dur="1200" fill="hold"/>
                                            <p:tgtEl>
                                              <p:spTgt spid="67"/>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67"/>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1000"/>
                                            <p:tgtEl>
                                              <p:spTgt spid="57"/>
                                            </p:tgtEl>
                                          </p:cBhvr>
                                        </p:animEffect>
                                        <p:anim calcmode="lin" valueType="num">
                                          <p:cBhvr>
                                            <p:cTn id="44" dur="1000" fill="hold"/>
                                            <p:tgtEl>
                                              <p:spTgt spid="57"/>
                                            </p:tgtEl>
                                            <p:attrNameLst>
                                              <p:attrName>ppt_x</p:attrName>
                                            </p:attrNameLst>
                                          </p:cBhvr>
                                          <p:tavLst>
                                            <p:tav tm="0">
                                              <p:val>
                                                <p:strVal val="#ppt_x"/>
                                              </p:val>
                                            </p:tav>
                                            <p:tav tm="100000">
                                              <p:val>
                                                <p:strVal val="#ppt_x"/>
                                              </p:val>
                                            </p:tav>
                                          </p:tavLst>
                                        </p:anim>
                                        <p:anim calcmode="lin" valueType="num">
                                          <p:cBhvr>
                                            <p:cTn id="45" dur="1000" fill="hold"/>
                                            <p:tgtEl>
                                              <p:spTgt spid="5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1000"/>
                                            <p:tgtEl>
                                              <p:spTgt spid="58"/>
                                            </p:tgtEl>
                                          </p:cBhvr>
                                        </p:animEffect>
                                        <p:anim calcmode="lin" valueType="num">
                                          <p:cBhvr>
                                            <p:cTn id="49" dur="1000" fill="hold"/>
                                            <p:tgtEl>
                                              <p:spTgt spid="58"/>
                                            </p:tgtEl>
                                            <p:attrNameLst>
                                              <p:attrName>ppt_x</p:attrName>
                                            </p:attrNameLst>
                                          </p:cBhvr>
                                          <p:tavLst>
                                            <p:tav tm="0">
                                              <p:val>
                                                <p:strVal val="#ppt_x"/>
                                              </p:val>
                                            </p:tav>
                                            <p:tav tm="100000">
                                              <p:val>
                                                <p:strVal val="#ppt_x"/>
                                              </p:val>
                                            </p:tav>
                                          </p:tavLst>
                                        </p:anim>
                                        <p:anim calcmode="lin" valueType="num">
                                          <p:cBhvr>
                                            <p:cTn id="50" dur="1000" fill="hold"/>
                                            <p:tgtEl>
                                              <p:spTgt spid="5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randombar(horizontal)">
                                          <p:cBhvr>
                                            <p:cTn id="64" dur="500"/>
                                            <p:tgtEl>
                                              <p:spTgt spid="6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randombar(horizontal)">
                                          <p:cBhvr>
                                            <p:cTn id="67" dur="500"/>
                                            <p:tgtEl>
                                              <p:spTgt spid="64"/>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65"/>
                                            </p:tgtEl>
                                            <p:attrNameLst>
                                              <p:attrName>style.visibility</p:attrName>
                                            </p:attrNameLst>
                                          </p:cBhvr>
                                          <p:to>
                                            <p:strVal val="visible"/>
                                          </p:to>
                                        </p:set>
                                        <p:animEffect transition="in" filter="randombar(horizontal)">
                                          <p:cBhvr>
                                            <p:cTn id="70" dur="500"/>
                                            <p:tgtEl>
                                              <p:spTgt spid="65"/>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randombar(horizontal)">
                                          <p:cBhvr>
                                            <p:cTn id="7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57" grpId="0" animBg="1"/>
          <p:bldP spid="58" grpId="0" animBg="1"/>
          <p:bldP spid="63" grpId="0"/>
          <p:bldP spid="64" grpId="0"/>
          <p:bldP spid="65" grpId="0"/>
          <p:bldP spid="66" grpId="0"/>
          <p:bldP spid="7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0"/>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2000"/>
                                            <p:tgtEl>
                                              <p:spTgt spid="39"/>
                                            </p:tgtEl>
                                          </p:cBhvr>
                                        </p:animEffect>
                                      </p:childTnLst>
                                    </p:cTn>
                                  </p:par>
                                  <p:par>
                                    <p:cTn id="13" presetID="53" presetClass="entr" presetSubtype="16" fill="hold" nodeType="withEffect">
                                      <p:stCondLst>
                                        <p:cond delay="1300"/>
                                      </p:stCondLst>
                                      <p:childTnLst>
                                        <p:set>
                                          <p:cBhvr>
                                            <p:cTn id="14" dur="1" fill="hold">
                                              <p:stCondLst>
                                                <p:cond delay="0"/>
                                              </p:stCondLst>
                                            </p:cTn>
                                            <p:tgtEl>
                                              <p:spTgt spid="73"/>
                                            </p:tgtEl>
                                            <p:attrNameLst>
                                              <p:attrName>style.visibility</p:attrName>
                                            </p:attrNameLst>
                                          </p:cBhvr>
                                          <p:to>
                                            <p:strVal val="visible"/>
                                          </p:to>
                                        </p:set>
                                        <p:anim calcmode="lin" valueType="num">
                                          <p:cBhvr>
                                            <p:cTn id="15" dur="500" fill="hold"/>
                                            <p:tgtEl>
                                              <p:spTgt spid="73"/>
                                            </p:tgtEl>
                                            <p:attrNameLst>
                                              <p:attrName>ppt_w</p:attrName>
                                            </p:attrNameLst>
                                          </p:cBhvr>
                                          <p:tavLst>
                                            <p:tav tm="0">
                                              <p:val>
                                                <p:fltVal val="0"/>
                                              </p:val>
                                            </p:tav>
                                            <p:tav tm="100000">
                                              <p:val>
                                                <p:strVal val="#ppt_w"/>
                                              </p:val>
                                            </p:tav>
                                          </p:tavLst>
                                        </p:anim>
                                        <p:anim calcmode="lin" valueType="num">
                                          <p:cBhvr>
                                            <p:cTn id="16" dur="500" fill="hold"/>
                                            <p:tgtEl>
                                              <p:spTgt spid="73"/>
                                            </p:tgtEl>
                                            <p:attrNameLst>
                                              <p:attrName>ppt_h</p:attrName>
                                            </p:attrNameLst>
                                          </p:cBhvr>
                                          <p:tavLst>
                                            <p:tav tm="0">
                                              <p:val>
                                                <p:fltVal val="0"/>
                                              </p:val>
                                            </p:tav>
                                            <p:tav tm="100000">
                                              <p:val>
                                                <p:strVal val="#ppt_h"/>
                                              </p:val>
                                            </p:tav>
                                          </p:tavLst>
                                        </p:anim>
                                        <p:animEffect transition="in" filter="fade">
                                          <p:cBhvr>
                                            <p:cTn id="17" dur="500"/>
                                            <p:tgtEl>
                                              <p:spTgt spid="73"/>
                                            </p:tgtEl>
                                          </p:cBhvr>
                                        </p:animEffect>
                                      </p:childTnLst>
                                    </p:cTn>
                                  </p:par>
                                  <p:par>
                                    <p:cTn id="18" presetID="42" presetClass="entr" presetSubtype="0" fill="hold" nodeType="withEffect">
                                      <p:stCondLst>
                                        <p:cond delay="1600"/>
                                      </p:stCondLst>
                                      <p:childTnLst>
                                        <p:set>
                                          <p:cBhvr>
                                            <p:cTn id="19" dur="1" fill="hold">
                                              <p:stCondLst>
                                                <p:cond delay="0"/>
                                              </p:stCondLst>
                                            </p:cTn>
                                            <p:tgtEl>
                                              <p:spTgt spid="74"/>
                                            </p:tgtEl>
                                            <p:attrNameLst>
                                              <p:attrName>style.visibility</p:attrName>
                                            </p:attrNameLst>
                                          </p:cBhvr>
                                          <p:to>
                                            <p:strVal val="visible"/>
                                          </p:to>
                                        </p:set>
                                        <p:animEffect transition="in" filter="fade">
                                          <p:cBhvr>
                                            <p:cTn id="20" dur="500"/>
                                            <p:tgtEl>
                                              <p:spTgt spid="74"/>
                                            </p:tgtEl>
                                          </p:cBhvr>
                                        </p:animEffect>
                                        <p:anim calcmode="lin" valueType="num">
                                          <p:cBhvr>
                                            <p:cTn id="21" dur="500" fill="hold"/>
                                            <p:tgtEl>
                                              <p:spTgt spid="74"/>
                                            </p:tgtEl>
                                            <p:attrNameLst>
                                              <p:attrName>ppt_x</p:attrName>
                                            </p:attrNameLst>
                                          </p:cBhvr>
                                          <p:tavLst>
                                            <p:tav tm="0">
                                              <p:val>
                                                <p:strVal val="#ppt_x"/>
                                              </p:val>
                                            </p:tav>
                                            <p:tav tm="100000">
                                              <p:val>
                                                <p:strVal val="#ppt_x"/>
                                              </p:val>
                                            </p:tav>
                                          </p:tavLst>
                                        </p:anim>
                                        <p:anim calcmode="lin" valueType="num">
                                          <p:cBhvr>
                                            <p:cTn id="22" dur="500" fill="hold"/>
                                            <p:tgtEl>
                                              <p:spTgt spid="74"/>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barn(inVertical)">
                                          <p:cBhvr>
                                            <p:cTn id="26" dur="500"/>
                                            <p:tgtEl>
                                              <p:spTgt spid="75"/>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 calcmode="lin" valueType="num">
                                          <p:cBhvr additive="base">
                                            <p:cTn id="30" dur="1200" fill="hold"/>
                                            <p:tgtEl>
                                              <p:spTgt spid="70"/>
                                            </p:tgtEl>
                                            <p:attrNameLst>
                                              <p:attrName>ppt_x</p:attrName>
                                            </p:attrNameLst>
                                          </p:cBhvr>
                                          <p:tavLst>
                                            <p:tav tm="0">
                                              <p:val>
                                                <p:strVal val="0-#ppt_w/2"/>
                                              </p:val>
                                            </p:tav>
                                            <p:tav tm="100000">
                                              <p:val>
                                                <p:strVal val="#ppt_x"/>
                                              </p:val>
                                            </p:tav>
                                          </p:tavLst>
                                        </p:anim>
                                        <p:anim calcmode="lin" valueType="num">
                                          <p:cBhvr additive="base">
                                            <p:cTn id="31" dur="1200" fill="hold"/>
                                            <p:tgtEl>
                                              <p:spTgt spid="70"/>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1200" fill="hold"/>
                                            <p:tgtEl>
                                              <p:spTgt spid="51"/>
                                            </p:tgtEl>
                                            <p:attrNameLst>
                                              <p:attrName>ppt_x</p:attrName>
                                            </p:attrNameLst>
                                          </p:cBhvr>
                                          <p:tavLst>
                                            <p:tav tm="0">
                                              <p:val>
                                                <p:strVal val="1+#ppt_w/2"/>
                                              </p:val>
                                            </p:tav>
                                            <p:tav tm="100000">
                                              <p:val>
                                                <p:strVal val="#ppt_x"/>
                                              </p:val>
                                            </p:tav>
                                          </p:tavLst>
                                        </p:anim>
                                        <p:anim calcmode="lin" valueType="num">
                                          <p:cBhvr additive="base">
                                            <p:cTn id="35" dur="1200" fill="hold"/>
                                            <p:tgtEl>
                                              <p:spTgt spid="51"/>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67"/>
                                            </p:tgtEl>
                                            <p:attrNameLst>
                                              <p:attrName>style.visibility</p:attrName>
                                            </p:attrNameLst>
                                          </p:cBhvr>
                                          <p:to>
                                            <p:strVal val="visible"/>
                                          </p:to>
                                        </p:set>
                                        <p:anim calcmode="lin" valueType="num">
                                          <p:cBhvr additive="base">
                                            <p:cTn id="38" dur="1200" fill="hold"/>
                                            <p:tgtEl>
                                              <p:spTgt spid="67"/>
                                            </p:tgtEl>
                                            <p:attrNameLst>
                                              <p:attrName>ppt_x</p:attrName>
                                            </p:attrNameLst>
                                          </p:cBhvr>
                                          <p:tavLst>
                                            <p:tav tm="0">
                                              <p:val>
                                                <p:strVal val="1+#ppt_w/2"/>
                                              </p:val>
                                            </p:tav>
                                            <p:tav tm="100000">
                                              <p:val>
                                                <p:strVal val="#ppt_x"/>
                                              </p:val>
                                            </p:tav>
                                          </p:tavLst>
                                        </p:anim>
                                        <p:anim calcmode="lin" valueType="num">
                                          <p:cBhvr additive="base">
                                            <p:cTn id="39" dur="1200" fill="hold"/>
                                            <p:tgtEl>
                                              <p:spTgt spid="67"/>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1000"/>
                                            <p:tgtEl>
                                              <p:spTgt spid="57"/>
                                            </p:tgtEl>
                                          </p:cBhvr>
                                        </p:animEffect>
                                        <p:anim calcmode="lin" valueType="num">
                                          <p:cBhvr>
                                            <p:cTn id="44" dur="1000" fill="hold"/>
                                            <p:tgtEl>
                                              <p:spTgt spid="57"/>
                                            </p:tgtEl>
                                            <p:attrNameLst>
                                              <p:attrName>ppt_x</p:attrName>
                                            </p:attrNameLst>
                                          </p:cBhvr>
                                          <p:tavLst>
                                            <p:tav tm="0">
                                              <p:val>
                                                <p:strVal val="#ppt_x"/>
                                              </p:val>
                                            </p:tav>
                                            <p:tav tm="100000">
                                              <p:val>
                                                <p:strVal val="#ppt_x"/>
                                              </p:val>
                                            </p:tav>
                                          </p:tavLst>
                                        </p:anim>
                                        <p:anim calcmode="lin" valueType="num">
                                          <p:cBhvr>
                                            <p:cTn id="45" dur="1000" fill="hold"/>
                                            <p:tgtEl>
                                              <p:spTgt spid="5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1000"/>
                                            <p:tgtEl>
                                              <p:spTgt spid="58"/>
                                            </p:tgtEl>
                                          </p:cBhvr>
                                        </p:animEffect>
                                        <p:anim calcmode="lin" valueType="num">
                                          <p:cBhvr>
                                            <p:cTn id="49" dur="1000" fill="hold"/>
                                            <p:tgtEl>
                                              <p:spTgt spid="58"/>
                                            </p:tgtEl>
                                            <p:attrNameLst>
                                              <p:attrName>ppt_x</p:attrName>
                                            </p:attrNameLst>
                                          </p:cBhvr>
                                          <p:tavLst>
                                            <p:tav tm="0">
                                              <p:val>
                                                <p:strVal val="#ppt_x"/>
                                              </p:val>
                                            </p:tav>
                                            <p:tav tm="100000">
                                              <p:val>
                                                <p:strVal val="#ppt_x"/>
                                              </p:val>
                                            </p:tav>
                                          </p:tavLst>
                                        </p:anim>
                                        <p:anim calcmode="lin" valueType="num">
                                          <p:cBhvr>
                                            <p:cTn id="50" dur="1000" fill="hold"/>
                                            <p:tgtEl>
                                              <p:spTgt spid="5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randombar(horizontal)">
                                          <p:cBhvr>
                                            <p:cTn id="64" dur="500"/>
                                            <p:tgtEl>
                                              <p:spTgt spid="6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randombar(horizontal)">
                                          <p:cBhvr>
                                            <p:cTn id="67" dur="500"/>
                                            <p:tgtEl>
                                              <p:spTgt spid="64"/>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65"/>
                                            </p:tgtEl>
                                            <p:attrNameLst>
                                              <p:attrName>style.visibility</p:attrName>
                                            </p:attrNameLst>
                                          </p:cBhvr>
                                          <p:to>
                                            <p:strVal val="visible"/>
                                          </p:to>
                                        </p:set>
                                        <p:animEffect transition="in" filter="randombar(horizontal)">
                                          <p:cBhvr>
                                            <p:cTn id="70" dur="500"/>
                                            <p:tgtEl>
                                              <p:spTgt spid="65"/>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randombar(horizontal)">
                                          <p:cBhvr>
                                            <p:cTn id="7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57" grpId="0" animBg="1"/>
          <p:bldP spid="58" grpId="0" animBg="1"/>
          <p:bldP spid="63" grpId="0"/>
          <p:bldP spid="64" grpId="0"/>
          <p:bldP spid="65" grpId="0"/>
          <p:bldP spid="66" grpId="0"/>
          <p:bldP spid="75"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nvSpPr>
        <p:spPr>
          <a:xfrm>
            <a:off x="1430102" y="2436464"/>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noFill/>
          <a:ln w="76200" cap="flat" cmpd="sng" algn="ctr">
            <a:solidFill>
              <a:sysClr val="windowText" lastClr="000000"/>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34" name="组合 33"/>
          <p:cNvGrpSpPr/>
          <p:nvPr/>
        </p:nvGrpSpPr>
        <p:grpSpPr>
          <a:xfrm>
            <a:off x="7143181" y="2993980"/>
            <a:ext cx="1050303" cy="1050303"/>
            <a:chOff x="1979712" y="3723878"/>
            <a:chExt cx="1050303" cy="1050303"/>
          </a:xfrm>
        </p:grpSpPr>
        <p:grpSp>
          <p:nvGrpSpPr>
            <p:cNvPr id="35" name="组合 34"/>
            <p:cNvGrpSpPr/>
            <p:nvPr/>
          </p:nvGrpSpPr>
          <p:grpSpPr>
            <a:xfrm>
              <a:off x="1979712" y="3723878"/>
              <a:ext cx="1050303" cy="1050303"/>
              <a:chOff x="1695226" y="3321784"/>
              <a:chExt cx="1250759" cy="1250759"/>
            </a:xfrm>
          </p:grpSpPr>
          <p:sp>
            <p:nvSpPr>
              <p:cNvPr id="37" name="椭圆 36"/>
              <p:cNvSpPr/>
              <p:nvPr/>
            </p:nvSpPr>
            <p:spPr>
              <a:xfrm>
                <a:off x="1695226" y="3321784"/>
                <a:ext cx="1250759" cy="1250759"/>
              </a:xfrm>
              <a:prstGeom prst="ellipse">
                <a:avLst/>
              </a:prstGeom>
              <a:gradFill flip="none" rotWithShape="1">
                <a:gsLst>
                  <a:gs pos="100000">
                    <a:srgbClr val="FCFCFC"/>
                  </a:gs>
                  <a:gs pos="0">
                    <a:sysClr val="window" lastClr="FFFFFF">
                      <a:lumMod val="85000"/>
                    </a:sysClr>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127000" dist="38100" dir="8160000" algn="tr" rotWithShape="0">
                  <a:prstClr val="black">
                    <a:alpha val="34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38" name="椭圆 37"/>
              <p:cNvSpPr/>
              <p:nvPr/>
            </p:nvSpPr>
            <p:spPr>
              <a:xfrm>
                <a:off x="1826937" y="3453495"/>
                <a:ext cx="987336" cy="987336"/>
              </a:xfrm>
              <a:prstGeom prst="ellipse">
                <a:avLst/>
              </a:prstGeom>
              <a:solidFill>
                <a:srgbClr val="C00002"/>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6" name="TextBox 7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5</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39" name="组合 38"/>
          <p:cNvGrpSpPr/>
          <p:nvPr/>
        </p:nvGrpSpPr>
        <p:grpSpPr>
          <a:xfrm>
            <a:off x="5600856" y="1911312"/>
            <a:ext cx="1050303" cy="1050303"/>
            <a:chOff x="1979712" y="3723878"/>
            <a:chExt cx="1050303" cy="1050303"/>
          </a:xfrm>
        </p:grpSpPr>
        <p:grpSp>
          <p:nvGrpSpPr>
            <p:cNvPr id="40" name="组合 39"/>
            <p:cNvGrpSpPr/>
            <p:nvPr/>
          </p:nvGrpSpPr>
          <p:grpSpPr>
            <a:xfrm>
              <a:off x="1979712" y="3723878"/>
              <a:ext cx="1050303" cy="1050303"/>
              <a:chOff x="1695226" y="3321784"/>
              <a:chExt cx="1250759" cy="1250759"/>
            </a:xfrm>
          </p:grpSpPr>
          <p:sp>
            <p:nvSpPr>
              <p:cNvPr id="42" name="椭圆 41"/>
              <p:cNvSpPr/>
              <p:nvPr/>
            </p:nvSpPr>
            <p:spPr>
              <a:xfrm>
                <a:off x="1695226" y="3321784"/>
                <a:ext cx="1250759" cy="1250759"/>
              </a:xfrm>
              <a:prstGeom prst="ellipse">
                <a:avLst/>
              </a:prstGeom>
              <a:gradFill flip="none" rotWithShape="1">
                <a:gsLst>
                  <a:gs pos="100000">
                    <a:srgbClr val="FCFCFC"/>
                  </a:gs>
                  <a:gs pos="0">
                    <a:sysClr val="window" lastClr="FFFFFF">
                      <a:lumMod val="85000"/>
                    </a:sysClr>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127000" dist="38100" dir="8160000" algn="tr" rotWithShape="0">
                  <a:prstClr val="black">
                    <a:alpha val="34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43" name="椭圆 42"/>
              <p:cNvSpPr/>
              <p:nvPr/>
            </p:nvSpPr>
            <p:spPr>
              <a:xfrm>
                <a:off x="1826937" y="3453495"/>
                <a:ext cx="987336" cy="987336"/>
              </a:xfrm>
              <a:prstGeom prst="ellipse">
                <a:avLst/>
              </a:prstGeom>
              <a:solidFill>
                <a:srgbClr val="C00002"/>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1" name="TextBox 7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4</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44" name="组合 43"/>
          <p:cNvGrpSpPr/>
          <p:nvPr/>
        </p:nvGrpSpPr>
        <p:grpSpPr>
          <a:xfrm>
            <a:off x="4008788" y="2996834"/>
            <a:ext cx="1050303" cy="1050303"/>
            <a:chOff x="1979712" y="3723878"/>
            <a:chExt cx="1050303" cy="1050303"/>
          </a:xfrm>
        </p:grpSpPr>
        <p:grpSp>
          <p:nvGrpSpPr>
            <p:cNvPr id="45" name="组合 44"/>
            <p:cNvGrpSpPr/>
            <p:nvPr/>
          </p:nvGrpSpPr>
          <p:grpSpPr>
            <a:xfrm>
              <a:off x="1979712" y="3723878"/>
              <a:ext cx="1050303" cy="1050303"/>
              <a:chOff x="1695226" y="3321784"/>
              <a:chExt cx="1250759" cy="1250759"/>
            </a:xfrm>
          </p:grpSpPr>
          <p:sp>
            <p:nvSpPr>
              <p:cNvPr id="47" name="椭圆 46"/>
              <p:cNvSpPr/>
              <p:nvPr/>
            </p:nvSpPr>
            <p:spPr>
              <a:xfrm>
                <a:off x="1695226" y="3321784"/>
                <a:ext cx="1250759" cy="1250759"/>
              </a:xfrm>
              <a:prstGeom prst="ellipse">
                <a:avLst/>
              </a:prstGeom>
              <a:gradFill flip="none" rotWithShape="1">
                <a:gsLst>
                  <a:gs pos="100000">
                    <a:srgbClr val="FCFCFC"/>
                  </a:gs>
                  <a:gs pos="0">
                    <a:sysClr val="window" lastClr="FFFFFF">
                      <a:lumMod val="85000"/>
                    </a:sysClr>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127000" dist="38100" dir="8160000" algn="tr" rotWithShape="0">
                  <a:prstClr val="black">
                    <a:alpha val="34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48" name="椭圆 47"/>
              <p:cNvSpPr/>
              <p:nvPr/>
            </p:nvSpPr>
            <p:spPr>
              <a:xfrm>
                <a:off x="1826937" y="3453495"/>
                <a:ext cx="987336" cy="987336"/>
              </a:xfrm>
              <a:prstGeom prst="ellipse">
                <a:avLst/>
              </a:prstGeom>
              <a:solidFill>
                <a:srgbClr val="C00002"/>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6" name="TextBox 6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3</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49" name="组合 48"/>
          <p:cNvGrpSpPr/>
          <p:nvPr/>
        </p:nvGrpSpPr>
        <p:grpSpPr>
          <a:xfrm>
            <a:off x="2395306" y="1976466"/>
            <a:ext cx="1050303" cy="1050303"/>
            <a:chOff x="1979712" y="3723878"/>
            <a:chExt cx="1050303" cy="1050303"/>
          </a:xfrm>
        </p:grpSpPr>
        <p:grpSp>
          <p:nvGrpSpPr>
            <p:cNvPr id="50" name="组合 49"/>
            <p:cNvGrpSpPr/>
            <p:nvPr/>
          </p:nvGrpSpPr>
          <p:grpSpPr>
            <a:xfrm>
              <a:off x="1979712" y="3723878"/>
              <a:ext cx="1050303" cy="1050303"/>
              <a:chOff x="1695226" y="3321784"/>
              <a:chExt cx="1250759" cy="1250759"/>
            </a:xfrm>
          </p:grpSpPr>
          <p:sp>
            <p:nvSpPr>
              <p:cNvPr id="52" name="椭圆 51"/>
              <p:cNvSpPr/>
              <p:nvPr/>
            </p:nvSpPr>
            <p:spPr>
              <a:xfrm>
                <a:off x="1695226" y="3321784"/>
                <a:ext cx="1250759" cy="1250759"/>
              </a:xfrm>
              <a:prstGeom prst="ellipse">
                <a:avLst/>
              </a:prstGeom>
              <a:gradFill flip="none" rotWithShape="1">
                <a:gsLst>
                  <a:gs pos="100000">
                    <a:srgbClr val="FCFCFC"/>
                  </a:gs>
                  <a:gs pos="0">
                    <a:sysClr val="window" lastClr="FFFFFF">
                      <a:lumMod val="85000"/>
                    </a:sysClr>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127000" dist="38100" dir="8160000" algn="tr" rotWithShape="0">
                  <a:prstClr val="black">
                    <a:alpha val="34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53" name="椭圆 52"/>
              <p:cNvSpPr/>
              <p:nvPr/>
            </p:nvSpPr>
            <p:spPr>
              <a:xfrm>
                <a:off x="1826937" y="3453495"/>
                <a:ext cx="987336" cy="987336"/>
              </a:xfrm>
              <a:prstGeom prst="ellipse">
                <a:avLst/>
              </a:prstGeom>
              <a:solidFill>
                <a:srgbClr val="C00002"/>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1" name="TextBox 6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2</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54" name="组合 53"/>
          <p:cNvGrpSpPr/>
          <p:nvPr/>
        </p:nvGrpSpPr>
        <p:grpSpPr>
          <a:xfrm>
            <a:off x="859332" y="3026769"/>
            <a:ext cx="1050303" cy="1050303"/>
            <a:chOff x="1979712" y="3723878"/>
            <a:chExt cx="1050303" cy="1050303"/>
          </a:xfrm>
        </p:grpSpPr>
        <p:grpSp>
          <p:nvGrpSpPr>
            <p:cNvPr id="55" name="组合 54"/>
            <p:cNvGrpSpPr/>
            <p:nvPr/>
          </p:nvGrpSpPr>
          <p:grpSpPr>
            <a:xfrm>
              <a:off x="1979712" y="3723878"/>
              <a:ext cx="1050303" cy="1050303"/>
              <a:chOff x="1695226" y="3321784"/>
              <a:chExt cx="1250759" cy="1250759"/>
            </a:xfrm>
          </p:grpSpPr>
          <p:sp>
            <p:nvSpPr>
              <p:cNvPr id="57" name="椭圆 56"/>
              <p:cNvSpPr/>
              <p:nvPr/>
            </p:nvSpPr>
            <p:spPr>
              <a:xfrm>
                <a:off x="1695226" y="3321784"/>
                <a:ext cx="1250759" cy="1250759"/>
              </a:xfrm>
              <a:prstGeom prst="ellipse">
                <a:avLst/>
              </a:prstGeom>
              <a:gradFill flip="none" rotWithShape="1">
                <a:gsLst>
                  <a:gs pos="100000">
                    <a:srgbClr val="FCFCFC"/>
                  </a:gs>
                  <a:gs pos="0">
                    <a:sysClr val="window" lastClr="FFFFFF">
                      <a:lumMod val="85000"/>
                    </a:sysClr>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127000" dist="38100" dir="8160000" algn="tr" rotWithShape="0">
                  <a:prstClr val="black">
                    <a:alpha val="34000"/>
                  </a:prstClr>
                </a:out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58" name="椭圆 57"/>
              <p:cNvSpPr/>
              <p:nvPr/>
            </p:nvSpPr>
            <p:spPr>
              <a:xfrm>
                <a:off x="1826937" y="3453495"/>
                <a:ext cx="987336" cy="987336"/>
              </a:xfrm>
              <a:prstGeom prst="ellipse">
                <a:avLst/>
              </a:prstGeom>
              <a:solidFill>
                <a:srgbClr val="C00002"/>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6" name="TextBox 59"/>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1</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59" name="TextBox 6"/>
          <p:cNvSpPr txBox="1">
            <a:spLocks noChangeArrowheads="1"/>
          </p:cNvSpPr>
          <p:nvPr/>
        </p:nvSpPr>
        <p:spPr bwMode="auto">
          <a:xfrm>
            <a:off x="476362" y="2250030"/>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0" name="TextBox 6"/>
          <p:cNvSpPr txBox="1">
            <a:spLocks noChangeArrowheads="1"/>
          </p:cNvSpPr>
          <p:nvPr/>
        </p:nvSpPr>
        <p:spPr bwMode="auto">
          <a:xfrm>
            <a:off x="2060538" y="3250254"/>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61" name="TextBox 6"/>
          <p:cNvSpPr txBox="1">
            <a:spLocks noChangeArrowheads="1"/>
          </p:cNvSpPr>
          <p:nvPr/>
        </p:nvSpPr>
        <p:spPr bwMode="auto">
          <a:xfrm>
            <a:off x="3658326" y="2247176"/>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62" name="TextBox 6"/>
          <p:cNvSpPr txBox="1">
            <a:spLocks noChangeArrowheads="1"/>
          </p:cNvSpPr>
          <p:nvPr/>
        </p:nvSpPr>
        <p:spPr bwMode="auto">
          <a:xfrm>
            <a:off x="5220072" y="3264195"/>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63" name="TextBox 40"/>
          <p:cNvSpPr txBox="1">
            <a:spLocks noChangeArrowheads="1"/>
          </p:cNvSpPr>
          <p:nvPr/>
        </p:nvSpPr>
        <p:spPr bwMode="auto">
          <a:xfrm>
            <a:off x="6732240" y="222967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2000"/>
                                        <p:tgtEl>
                                          <p:spTgt spid="33"/>
                                        </p:tgtEl>
                                      </p:cBhvr>
                                    </p:animEffect>
                                  </p:childTnLst>
                                </p:cTn>
                              </p:par>
                              <p:par>
                                <p:cTn id="14" presetID="53" presetClass="entr" presetSubtype="16"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ppt_w</p:attrName>
                                        </p:attrNameLst>
                                      </p:cBhvr>
                                      <p:tavLst>
                                        <p:tav tm="0">
                                          <p:val>
                                            <p:fltVal val="0"/>
                                          </p:val>
                                        </p:tav>
                                        <p:tav tm="100000">
                                          <p:val>
                                            <p:strVal val="#ppt_w"/>
                                          </p:val>
                                        </p:tav>
                                      </p:tavLst>
                                    </p:anim>
                                    <p:anim calcmode="lin" valueType="num">
                                      <p:cBhvr>
                                        <p:cTn id="17" dur="500" fill="hold"/>
                                        <p:tgtEl>
                                          <p:spTgt spid="49"/>
                                        </p:tgtEl>
                                        <p:attrNameLst>
                                          <p:attrName>ppt_h</p:attrName>
                                        </p:attrNameLst>
                                      </p:cBhvr>
                                      <p:tavLst>
                                        <p:tav tm="0">
                                          <p:val>
                                            <p:fltVal val="0"/>
                                          </p:val>
                                        </p:tav>
                                        <p:tav tm="100000">
                                          <p:val>
                                            <p:strVal val="#ppt_h"/>
                                          </p:val>
                                        </p:tav>
                                      </p:tavLst>
                                    </p:anim>
                                    <p:animEffect transition="in" filter="fade">
                                      <p:cBhvr>
                                        <p:cTn id="18" dur="500"/>
                                        <p:tgtEl>
                                          <p:spTgt spid="49"/>
                                        </p:tgtEl>
                                      </p:cBhvr>
                                    </p:animEffect>
                                  </p:childTnLst>
                                </p:cTn>
                              </p:par>
                              <p:par>
                                <p:cTn id="19" presetID="53" presetClass="entr" presetSubtype="16"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childTnLst>
                                </p:cTn>
                              </p:par>
                              <p:par>
                                <p:cTn id="24" presetID="53" presetClass="entr" presetSubtype="16"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p:cTn id="26" dur="500" fill="hold"/>
                                        <p:tgtEl>
                                          <p:spTgt spid="39"/>
                                        </p:tgtEl>
                                        <p:attrNameLst>
                                          <p:attrName>ppt_w</p:attrName>
                                        </p:attrNameLst>
                                      </p:cBhvr>
                                      <p:tavLst>
                                        <p:tav tm="0">
                                          <p:val>
                                            <p:fltVal val="0"/>
                                          </p:val>
                                        </p:tav>
                                        <p:tav tm="100000">
                                          <p:val>
                                            <p:strVal val="#ppt_w"/>
                                          </p:val>
                                        </p:tav>
                                      </p:tavLst>
                                    </p:anim>
                                    <p:anim calcmode="lin" valueType="num">
                                      <p:cBhvr>
                                        <p:cTn id="27" dur="500" fill="hold"/>
                                        <p:tgtEl>
                                          <p:spTgt spid="39"/>
                                        </p:tgtEl>
                                        <p:attrNameLst>
                                          <p:attrName>ppt_h</p:attrName>
                                        </p:attrNameLst>
                                      </p:cBhvr>
                                      <p:tavLst>
                                        <p:tav tm="0">
                                          <p:val>
                                            <p:fltVal val="0"/>
                                          </p:val>
                                        </p:tav>
                                        <p:tav tm="100000">
                                          <p:val>
                                            <p:strVal val="#ppt_h"/>
                                          </p:val>
                                        </p:tav>
                                      </p:tavLst>
                                    </p:anim>
                                    <p:animEffect transition="in" filter="fade">
                                      <p:cBhvr>
                                        <p:cTn id="28" dur="500"/>
                                        <p:tgtEl>
                                          <p:spTgt spid="39"/>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1000"/>
                                        <p:tgtEl>
                                          <p:spTgt spid="60"/>
                                        </p:tgtEl>
                                      </p:cBhvr>
                                    </p:animEffect>
                                    <p:anim calcmode="lin" valueType="num">
                                      <p:cBhvr>
                                        <p:cTn id="37" dur="1000" fill="hold"/>
                                        <p:tgtEl>
                                          <p:spTgt spid="60"/>
                                        </p:tgtEl>
                                        <p:attrNameLst>
                                          <p:attrName>ppt_x</p:attrName>
                                        </p:attrNameLst>
                                      </p:cBhvr>
                                      <p:tavLst>
                                        <p:tav tm="0">
                                          <p:val>
                                            <p:strVal val="#ppt_x"/>
                                          </p:val>
                                        </p:tav>
                                        <p:tav tm="100000">
                                          <p:val>
                                            <p:strVal val="#ppt_x"/>
                                          </p:val>
                                        </p:tav>
                                      </p:tavLst>
                                    </p:anim>
                                    <p:anim calcmode="lin" valueType="num">
                                      <p:cBhvr>
                                        <p:cTn id="38" dur="1000" fill="hold"/>
                                        <p:tgtEl>
                                          <p:spTgt spid="6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1000"/>
                                        <p:tgtEl>
                                          <p:spTgt spid="61"/>
                                        </p:tgtEl>
                                      </p:cBhvr>
                                    </p:animEffect>
                                    <p:anim calcmode="lin" valueType="num">
                                      <p:cBhvr>
                                        <p:cTn id="42" dur="1000" fill="hold"/>
                                        <p:tgtEl>
                                          <p:spTgt spid="61"/>
                                        </p:tgtEl>
                                        <p:attrNameLst>
                                          <p:attrName>ppt_x</p:attrName>
                                        </p:attrNameLst>
                                      </p:cBhvr>
                                      <p:tavLst>
                                        <p:tav tm="0">
                                          <p:val>
                                            <p:strVal val="#ppt_x"/>
                                          </p:val>
                                        </p:tav>
                                        <p:tav tm="100000">
                                          <p:val>
                                            <p:strVal val="#ppt_x"/>
                                          </p:val>
                                        </p:tav>
                                      </p:tavLst>
                                    </p:anim>
                                    <p:anim calcmode="lin" valueType="num">
                                      <p:cBhvr>
                                        <p:cTn id="43" dur="1000" fill="hold"/>
                                        <p:tgtEl>
                                          <p:spTgt spid="6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62"/>
                                        </p:tgtEl>
                                        <p:attrNameLst>
                                          <p:attrName>style.visibility</p:attrName>
                                        </p:attrNameLst>
                                      </p:cBhvr>
                                      <p:to>
                                        <p:strVal val="visible"/>
                                      </p:to>
                                    </p:set>
                                    <p:animEffect transition="in" filter="fade">
                                      <p:cBhvr>
                                        <p:cTn id="46" dur="1000"/>
                                        <p:tgtEl>
                                          <p:spTgt spid="62"/>
                                        </p:tgtEl>
                                      </p:cBhvr>
                                    </p:animEffect>
                                    <p:anim calcmode="lin" valueType="num">
                                      <p:cBhvr>
                                        <p:cTn id="47" dur="1000" fill="hold"/>
                                        <p:tgtEl>
                                          <p:spTgt spid="62"/>
                                        </p:tgtEl>
                                        <p:attrNameLst>
                                          <p:attrName>ppt_x</p:attrName>
                                        </p:attrNameLst>
                                      </p:cBhvr>
                                      <p:tavLst>
                                        <p:tav tm="0">
                                          <p:val>
                                            <p:strVal val="#ppt_x"/>
                                          </p:val>
                                        </p:tav>
                                        <p:tav tm="100000">
                                          <p:val>
                                            <p:strVal val="#ppt_x"/>
                                          </p:val>
                                        </p:tav>
                                      </p:tavLst>
                                    </p:anim>
                                    <p:anim calcmode="lin" valueType="num">
                                      <p:cBhvr>
                                        <p:cTn id="48" dur="1000" fill="hold"/>
                                        <p:tgtEl>
                                          <p:spTgt spid="62"/>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63"/>
                                        </p:tgtEl>
                                        <p:attrNameLst>
                                          <p:attrName>style.visibility</p:attrName>
                                        </p:attrNameLst>
                                      </p:cBhvr>
                                      <p:to>
                                        <p:strVal val="visible"/>
                                      </p:to>
                                    </p:set>
                                    <p:animEffect transition="in" filter="fade">
                                      <p:cBhvr>
                                        <p:cTn id="51" dur="1000"/>
                                        <p:tgtEl>
                                          <p:spTgt spid="63"/>
                                        </p:tgtEl>
                                      </p:cBhvr>
                                    </p:animEffect>
                                    <p:anim calcmode="lin" valueType="num">
                                      <p:cBhvr>
                                        <p:cTn id="52" dur="1000" fill="hold"/>
                                        <p:tgtEl>
                                          <p:spTgt spid="63"/>
                                        </p:tgtEl>
                                        <p:attrNameLst>
                                          <p:attrName>ppt_x</p:attrName>
                                        </p:attrNameLst>
                                      </p:cBhvr>
                                      <p:tavLst>
                                        <p:tav tm="0">
                                          <p:val>
                                            <p:strVal val="#ppt_x"/>
                                          </p:val>
                                        </p:tav>
                                        <p:tav tm="100000">
                                          <p:val>
                                            <p:strVal val="#ppt_x"/>
                                          </p:val>
                                        </p:tav>
                                      </p:tavLst>
                                    </p:anim>
                                    <p:anim calcmode="lin" valueType="num">
                                      <p:cBhvr>
                                        <p:cTn id="53" dur="1000" fill="hold"/>
                                        <p:tgtEl>
                                          <p:spTgt spid="63"/>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59" grpId="0"/>
      <p:bldP spid="60" grpId="0"/>
      <p:bldP spid="61" grpId="0"/>
      <p:bldP spid="62" grpId="0"/>
      <p:bldP spid="6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3" descr="C:\Users\Administrator\Desktop\787637.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84488" y="1352145"/>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81" name="组合 80"/>
          <p:cNvGrpSpPr/>
          <p:nvPr/>
        </p:nvGrpSpPr>
        <p:grpSpPr>
          <a:xfrm>
            <a:off x="3955844" y="4571595"/>
            <a:ext cx="764793" cy="764793"/>
            <a:chOff x="3832873" y="2297208"/>
            <a:chExt cx="1516550" cy="1516550"/>
          </a:xfrm>
        </p:grpSpPr>
        <p:grpSp>
          <p:nvGrpSpPr>
            <p:cNvPr id="82" name="组合 8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85" name="椭圆 8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83" name="椭圆 82"/>
            <p:cNvSpPr/>
            <p:nvPr/>
          </p:nvSpPr>
          <p:spPr>
            <a:xfrm>
              <a:off x="3983164" y="2466913"/>
              <a:ext cx="1185736" cy="1185736"/>
            </a:xfrm>
            <a:prstGeom prst="ellipse">
              <a:avLst/>
            </a:prstGeom>
            <a:solidFill>
              <a:srgbClr val="C00002"/>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6" name="组合 85"/>
          <p:cNvGrpSpPr/>
          <p:nvPr/>
        </p:nvGrpSpPr>
        <p:grpSpPr>
          <a:xfrm>
            <a:off x="3198401" y="3755759"/>
            <a:ext cx="764793" cy="764793"/>
            <a:chOff x="3832873" y="2297208"/>
            <a:chExt cx="1516550" cy="1516550"/>
          </a:xfrm>
        </p:grpSpPr>
        <p:grpSp>
          <p:nvGrpSpPr>
            <p:cNvPr id="87" name="组合 8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90" name="椭圆 8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88" name="椭圆 87"/>
            <p:cNvSpPr/>
            <p:nvPr/>
          </p:nvSpPr>
          <p:spPr>
            <a:xfrm>
              <a:off x="3983164" y="2466913"/>
              <a:ext cx="1185736" cy="1185736"/>
            </a:xfrm>
            <a:prstGeom prst="ellipse">
              <a:avLst/>
            </a:prstGeom>
            <a:solidFill>
              <a:srgbClr val="C00002"/>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1" name="组合 90"/>
          <p:cNvGrpSpPr/>
          <p:nvPr/>
        </p:nvGrpSpPr>
        <p:grpSpPr>
          <a:xfrm>
            <a:off x="4725194" y="3257145"/>
            <a:ext cx="764793" cy="764793"/>
            <a:chOff x="3832873" y="2297208"/>
            <a:chExt cx="1516550" cy="1516550"/>
          </a:xfrm>
        </p:grpSpPr>
        <p:grpSp>
          <p:nvGrpSpPr>
            <p:cNvPr id="92" name="组合 9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95" name="椭圆 9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93" name="椭圆 92"/>
            <p:cNvSpPr/>
            <p:nvPr/>
          </p:nvSpPr>
          <p:spPr>
            <a:xfrm>
              <a:off x="3983164" y="2466913"/>
              <a:ext cx="1185736" cy="1185736"/>
            </a:xfrm>
            <a:prstGeom prst="ellipse">
              <a:avLst/>
            </a:prstGeom>
            <a:solidFill>
              <a:srgbClr val="C00002"/>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6" name="组合 95"/>
          <p:cNvGrpSpPr/>
          <p:nvPr/>
        </p:nvGrpSpPr>
        <p:grpSpPr>
          <a:xfrm>
            <a:off x="3198401" y="2784209"/>
            <a:ext cx="764793" cy="764793"/>
            <a:chOff x="3832873" y="2297208"/>
            <a:chExt cx="1516550" cy="1516550"/>
          </a:xfrm>
        </p:grpSpPr>
        <p:grpSp>
          <p:nvGrpSpPr>
            <p:cNvPr id="97" name="组合 9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00" name="椭圆 9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98" name="椭圆 97"/>
            <p:cNvSpPr/>
            <p:nvPr/>
          </p:nvSpPr>
          <p:spPr>
            <a:xfrm>
              <a:off x="3983164" y="2466913"/>
              <a:ext cx="1185736" cy="1185736"/>
            </a:xfrm>
            <a:prstGeom prst="ellipse">
              <a:avLst/>
            </a:prstGeom>
            <a:solidFill>
              <a:srgbClr val="C00002"/>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1" name="组合 100"/>
          <p:cNvGrpSpPr/>
          <p:nvPr/>
        </p:nvGrpSpPr>
        <p:grpSpPr>
          <a:xfrm>
            <a:off x="4725194" y="2274165"/>
            <a:ext cx="764793" cy="764793"/>
            <a:chOff x="3832873" y="2297208"/>
            <a:chExt cx="1516550" cy="1516550"/>
          </a:xfrm>
        </p:grpSpPr>
        <p:grpSp>
          <p:nvGrpSpPr>
            <p:cNvPr id="102" name="组合 10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05" name="椭圆 10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03" name="椭圆 102"/>
            <p:cNvSpPr/>
            <p:nvPr/>
          </p:nvSpPr>
          <p:spPr>
            <a:xfrm>
              <a:off x="3983164" y="2466913"/>
              <a:ext cx="1185736" cy="1185736"/>
            </a:xfrm>
            <a:prstGeom prst="ellipse">
              <a:avLst/>
            </a:prstGeom>
            <a:solidFill>
              <a:srgbClr val="C00002"/>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6" name="组合 105"/>
          <p:cNvGrpSpPr/>
          <p:nvPr/>
        </p:nvGrpSpPr>
        <p:grpSpPr>
          <a:xfrm>
            <a:off x="3955844" y="1428345"/>
            <a:ext cx="764793" cy="764793"/>
            <a:chOff x="3832873" y="2297208"/>
            <a:chExt cx="1516550" cy="1516550"/>
          </a:xfrm>
        </p:grpSpPr>
        <p:grpSp>
          <p:nvGrpSpPr>
            <p:cNvPr id="107" name="组合 10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10" name="椭圆 10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08" name="椭圆 107"/>
            <p:cNvSpPr/>
            <p:nvPr/>
          </p:nvSpPr>
          <p:spPr>
            <a:xfrm>
              <a:off x="3983164" y="2466913"/>
              <a:ext cx="1185736" cy="1185736"/>
            </a:xfrm>
            <a:prstGeom prst="ellipse">
              <a:avLst/>
            </a:prstGeom>
            <a:solidFill>
              <a:srgbClr val="C00002"/>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11" name="Group 34"/>
          <p:cNvGrpSpPr/>
          <p:nvPr/>
        </p:nvGrpSpPr>
        <p:grpSpPr>
          <a:xfrm>
            <a:off x="4197100" y="1641096"/>
            <a:ext cx="299494" cy="243706"/>
            <a:chOff x="1550139" y="1314466"/>
            <a:chExt cx="509139" cy="414300"/>
          </a:xfrm>
          <a:solidFill>
            <a:sysClr val="window" lastClr="FFFFFF"/>
          </a:solidFill>
        </p:grpSpPr>
        <p:sp>
          <p:nvSpPr>
            <p:cNvPr id="112"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13"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14"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115" name="矩形 3"/>
          <p:cNvSpPr>
            <a:spLocks noChangeArrowheads="1"/>
          </p:cNvSpPr>
          <p:nvPr/>
        </p:nvSpPr>
        <p:spPr bwMode="auto">
          <a:xfrm>
            <a:off x="4864801" y="1661659"/>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阶段一</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116" name="文本框 13"/>
          <p:cNvSpPr txBox="1"/>
          <p:nvPr/>
        </p:nvSpPr>
        <p:spPr>
          <a:xfrm>
            <a:off x="5715795" y="1513927"/>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117" name="矩形 3"/>
          <p:cNvSpPr>
            <a:spLocks noChangeArrowheads="1"/>
          </p:cNvSpPr>
          <p:nvPr/>
        </p:nvSpPr>
        <p:spPr bwMode="auto">
          <a:xfrm>
            <a:off x="5722249" y="22665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阶段二</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118" name="文本框 13"/>
          <p:cNvSpPr txBox="1"/>
          <p:nvPr/>
        </p:nvSpPr>
        <p:spPr>
          <a:xfrm>
            <a:off x="5715795" y="2571345"/>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119" name="Freeform 20"/>
          <p:cNvSpPr>
            <a:spLocks noEditPoints="1"/>
          </p:cNvSpPr>
          <p:nvPr/>
        </p:nvSpPr>
        <p:spPr bwMode="auto">
          <a:xfrm>
            <a:off x="4950770" y="2546160"/>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20" name="矩形 3"/>
          <p:cNvSpPr>
            <a:spLocks noChangeArrowheads="1"/>
          </p:cNvSpPr>
          <p:nvPr/>
        </p:nvSpPr>
        <p:spPr bwMode="auto">
          <a:xfrm>
            <a:off x="2200231" y="26475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阶段三</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121" name="文本框 13"/>
          <p:cNvSpPr txBox="1"/>
          <p:nvPr/>
        </p:nvSpPr>
        <p:spPr>
          <a:xfrm>
            <a:off x="686593" y="2941482"/>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122" name="Group 20"/>
          <p:cNvGrpSpPr/>
          <p:nvPr/>
        </p:nvGrpSpPr>
        <p:grpSpPr>
          <a:xfrm>
            <a:off x="3418467" y="3043292"/>
            <a:ext cx="309413" cy="214312"/>
            <a:chOff x="7416800" y="1122363"/>
            <a:chExt cx="366713" cy="254000"/>
          </a:xfrm>
          <a:solidFill>
            <a:sysClr val="window" lastClr="FFFFFF"/>
          </a:solidFill>
        </p:grpSpPr>
        <p:sp>
          <p:nvSpPr>
            <p:cNvPr id="123"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24"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125" name="矩形 3"/>
          <p:cNvSpPr>
            <a:spLocks noChangeArrowheads="1"/>
          </p:cNvSpPr>
          <p:nvPr/>
        </p:nvSpPr>
        <p:spPr bwMode="auto">
          <a:xfrm>
            <a:off x="5715794" y="32571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阶段四</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126" name="文本框 13"/>
          <p:cNvSpPr txBox="1"/>
          <p:nvPr/>
        </p:nvSpPr>
        <p:spPr>
          <a:xfrm>
            <a:off x="5715795" y="3549245"/>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127" name="组合 126"/>
          <p:cNvGrpSpPr/>
          <p:nvPr/>
        </p:nvGrpSpPr>
        <p:grpSpPr>
          <a:xfrm>
            <a:off x="4952251" y="3455766"/>
            <a:ext cx="316718" cy="302754"/>
            <a:chOff x="3294063" y="754063"/>
            <a:chExt cx="5600701" cy="5353051"/>
          </a:xfrm>
          <a:solidFill>
            <a:sysClr val="window" lastClr="FFFFFF"/>
          </a:solidFill>
        </p:grpSpPr>
        <p:sp>
          <p:nvSpPr>
            <p:cNvPr id="128"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29"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0"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1"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2"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3"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4"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5"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6"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7"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8"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139" name="矩形 3"/>
          <p:cNvSpPr>
            <a:spLocks noChangeArrowheads="1"/>
          </p:cNvSpPr>
          <p:nvPr/>
        </p:nvSpPr>
        <p:spPr bwMode="auto">
          <a:xfrm>
            <a:off x="2200231" y="380959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阶段五</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140" name="文本框 13"/>
          <p:cNvSpPr txBox="1"/>
          <p:nvPr/>
        </p:nvSpPr>
        <p:spPr>
          <a:xfrm>
            <a:off x="686593" y="4074957"/>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141" name="Group 23"/>
          <p:cNvGrpSpPr/>
          <p:nvPr/>
        </p:nvGrpSpPr>
        <p:grpSpPr>
          <a:xfrm>
            <a:off x="3477649" y="4019145"/>
            <a:ext cx="256945" cy="224003"/>
            <a:chOff x="7540014" y="4306907"/>
            <a:chExt cx="389342" cy="339426"/>
          </a:xfrm>
          <a:solidFill>
            <a:sysClr val="window" lastClr="FFFFFF"/>
          </a:solidFill>
        </p:grpSpPr>
        <p:sp>
          <p:nvSpPr>
            <p:cNvPr id="142"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3"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4"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5"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6"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7"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8"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5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5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5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153" name="矩形 3"/>
          <p:cNvSpPr>
            <a:spLocks noChangeArrowheads="1"/>
          </p:cNvSpPr>
          <p:nvPr/>
        </p:nvSpPr>
        <p:spPr bwMode="auto">
          <a:xfrm>
            <a:off x="4864801" y="4778346"/>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阶段六</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154" name="文本框 13"/>
          <p:cNvSpPr txBox="1"/>
          <p:nvPr/>
        </p:nvSpPr>
        <p:spPr>
          <a:xfrm>
            <a:off x="5715795" y="463061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155" name="Group 9"/>
          <p:cNvGrpSpPr/>
          <p:nvPr/>
        </p:nvGrpSpPr>
        <p:grpSpPr>
          <a:xfrm>
            <a:off x="4193937" y="4864422"/>
            <a:ext cx="288608" cy="214010"/>
            <a:chOff x="4572000" y="3414713"/>
            <a:chExt cx="374651" cy="277813"/>
          </a:xfrm>
          <a:solidFill>
            <a:sysClr val="window" lastClr="FFFFFF"/>
          </a:solidFill>
        </p:grpSpPr>
        <p:sp>
          <p:nvSpPr>
            <p:cNvPr id="15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5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down)">
                                          <p:cBhvr>
                                            <p:cTn id="7" dur="500"/>
                                            <p:tgtEl>
                                              <p:spTgt spid="80"/>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14:bounceEnd="58000">
                                          <p:cBhvr additive="base">
                                            <p:cTn id="11" dur="1400" fill="hold"/>
                                            <p:tgtEl>
                                              <p:spTgt spid="81"/>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81"/>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14:bounceEnd="58000">
                                          <p:cBhvr additive="base">
                                            <p:cTn id="15" dur="1400" fill="hold"/>
                                            <p:tgtEl>
                                              <p:spTgt spid="86"/>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86"/>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14:bounceEnd="58000">
                                          <p:cBhvr additive="base">
                                            <p:cTn id="19" dur="1400" fill="hold"/>
                                            <p:tgtEl>
                                              <p:spTgt spid="96"/>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96"/>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14:bounceEnd="58000">
                                          <p:cBhvr additive="base">
                                            <p:cTn id="23" dur="1400" fill="hold"/>
                                            <p:tgtEl>
                                              <p:spTgt spid="101"/>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14:bounceEnd="58000">
                                          <p:cBhvr additive="base">
                                            <p:cTn id="27" dur="1400" fill="hold"/>
                                            <p:tgtEl>
                                              <p:spTgt spid="106"/>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106"/>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91"/>
                                            </p:tgtEl>
                                            <p:attrNameLst>
                                              <p:attrName>style.visibility</p:attrName>
                                            </p:attrNameLst>
                                          </p:cBhvr>
                                          <p:to>
                                            <p:strVal val="visible"/>
                                          </p:to>
                                        </p:set>
                                        <p:anim calcmode="lin" valueType="num" p14:bounceEnd="58000">
                                          <p:cBhvr additive="base">
                                            <p:cTn id="31" dur="1400" fill="hold"/>
                                            <p:tgtEl>
                                              <p:spTgt spid="91"/>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91"/>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11"/>
                                            </p:tgtEl>
                                            <p:attrNameLst>
                                              <p:attrName>style.visibility</p:attrName>
                                            </p:attrNameLst>
                                          </p:cBhvr>
                                          <p:to>
                                            <p:strVal val="visible"/>
                                          </p:to>
                                        </p:set>
                                        <p:anim calcmode="lin" valueType="num">
                                          <p:cBhvr>
                                            <p:cTn id="36" dur="500" fill="hold"/>
                                            <p:tgtEl>
                                              <p:spTgt spid="111"/>
                                            </p:tgtEl>
                                            <p:attrNameLst>
                                              <p:attrName>ppt_w</p:attrName>
                                            </p:attrNameLst>
                                          </p:cBhvr>
                                          <p:tavLst>
                                            <p:tav tm="0">
                                              <p:val>
                                                <p:fltVal val="0"/>
                                              </p:val>
                                            </p:tav>
                                            <p:tav tm="100000">
                                              <p:val>
                                                <p:strVal val="#ppt_w"/>
                                              </p:val>
                                            </p:tav>
                                          </p:tavLst>
                                        </p:anim>
                                        <p:anim calcmode="lin" valueType="num">
                                          <p:cBhvr>
                                            <p:cTn id="37" dur="500" fill="hold"/>
                                            <p:tgtEl>
                                              <p:spTgt spid="111"/>
                                            </p:tgtEl>
                                            <p:attrNameLst>
                                              <p:attrName>ppt_h</p:attrName>
                                            </p:attrNameLst>
                                          </p:cBhvr>
                                          <p:tavLst>
                                            <p:tav tm="0">
                                              <p:val>
                                                <p:fltVal val="0"/>
                                              </p:val>
                                            </p:tav>
                                            <p:tav tm="100000">
                                              <p:val>
                                                <p:strVal val="#ppt_h"/>
                                              </p:val>
                                            </p:tav>
                                          </p:tavLst>
                                        </p:anim>
                                        <p:anim calcmode="lin" valueType="num">
                                          <p:cBhvr>
                                            <p:cTn id="38" dur="500" fill="hold"/>
                                            <p:tgtEl>
                                              <p:spTgt spid="111"/>
                                            </p:tgtEl>
                                            <p:attrNameLst>
                                              <p:attrName>style.rotation</p:attrName>
                                            </p:attrNameLst>
                                          </p:cBhvr>
                                          <p:tavLst>
                                            <p:tav tm="0">
                                              <p:val>
                                                <p:fltVal val="90"/>
                                              </p:val>
                                            </p:tav>
                                            <p:tav tm="100000">
                                              <p:val>
                                                <p:fltVal val="0"/>
                                              </p:val>
                                            </p:tav>
                                          </p:tavLst>
                                        </p:anim>
                                        <p:animEffect transition="in" filter="fade">
                                          <p:cBhvr>
                                            <p:cTn id="39" dur="500"/>
                                            <p:tgtEl>
                                              <p:spTgt spid="111"/>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wipe(left)">
                                          <p:cBhvr>
                                            <p:cTn id="43" dur="500"/>
                                            <p:tgtEl>
                                              <p:spTgt spid="11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16"/>
                                            </p:tgtEl>
                                            <p:attrNameLst>
                                              <p:attrName>style.visibility</p:attrName>
                                            </p:attrNameLst>
                                          </p:cBhvr>
                                          <p:to>
                                            <p:strVal val="visible"/>
                                          </p:to>
                                        </p:set>
                                        <p:animEffect transition="in" filter="wipe(right)">
                                          <p:cBhvr>
                                            <p:cTn id="46" dur="750"/>
                                            <p:tgtEl>
                                              <p:spTgt spid="116"/>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19"/>
                                            </p:tgtEl>
                                            <p:attrNameLst>
                                              <p:attrName>style.visibility</p:attrName>
                                            </p:attrNameLst>
                                          </p:cBhvr>
                                          <p:to>
                                            <p:strVal val="visible"/>
                                          </p:to>
                                        </p:set>
                                        <p:anim calcmode="lin" valueType="num">
                                          <p:cBhvr>
                                            <p:cTn id="50" dur="500" fill="hold"/>
                                            <p:tgtEl>
                                              <p:spTgt spid="119"/>
                                            </p:tgtEl>
                                            <p:attrNameLst>
                                              <p:attrName>ppt_w</p:attrName>
                                            </p:attrNameLst>
                                          </p:cBhvr>
                                          <p:tavLst>
                                            <p:tav tm="0">
                                              <p:val>
                                                <p:fltVal val="0"/>
                                              </p:val>
                                            </p:tav>
                                            <p:tav tm="100000">
                                              <p:val>
                                                <p:strVal val="#ppt_w"/>
                                              </p:val>
                                            </p:tav>
                                          </p:tavLst>
                                        </p:anim>
                                        <p:anim calcmode="lin" valueType="num">
                                          <p:cBhvr>
                                            <p:cTn id="51" dur="500" fill="hold"/>
                                            <p:tgtEl>
                                              <p:spTgt spid="119"/>
                                            </p:tgtEl>
                                            <p:attrNameLst>
                                              <p:attrName>ppt_h</p:attrName>
                                            </p:attrNameLst>
                                          </p:cBhvr>
                                          <p:tavLst>
                                            <p:tav tm="0">
                                              <p:val>
                                                <p:fltVal val="0"/>
                                              </p:val>
                                            </p:tav>
                                            <p:tav tm="100000">
                                              <p:val>
                                                <p:strVal val="#ppt_h"/>
                                              </p:val>
                                            </p:tav>
                                          </p:tavLst>
                                        </p:anim>
                                        <p:anim calcmode="lin" valueType="num">
                                          <p:cBhvr>
                                            <p:cTn id="52" dur="500" fill="hold"/>
                                            <p:tgtEl>
                                              <p:spTgt spid="119"/>
                                            </p:tgtEl>
                                            <p:attrNameLst>
                                              <p:attrName>style.rotation</p:attrName>
                                            </p:attrNameLst>
                                          </p:cBhvr>
                                          <p:tavLst>
                                            <p:tav tm="0">
                                              <p:val>
                                                <p:fltVal val="90"/>
                                              </p:val>
                                            </p:tav>
                                            <p:tav tm="100000">
                                              <p:val>
                                                <p:fltVal val="0"/>
                                              </p:val>
                                            </p:tav>
                                          </p:tavLst>
                                        </p:anim>
                                        <p:animEffect transition="in" filter="fade">
                                          <p:cBhvr>
                                            <p:cTn id="53" dur="500"/>
                                            <p:tgtEl>
                                              <p:spTgt spid="119"/>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wipe(left)">
                                          <p:cBhvr>
                                            <p:cTn id="57" dur="500"/>
                                            <p:tgtEl>
                                              <p:spTgt spid="11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18"/>
                                            </p:tgtEl>
                                            <p:attrNameLst>
                                              <p:attrName>style.visibility</p:attrName>
                                            </p:attrNameLst>
                                          </p:cBhvr>
                                          <p:to>
                                            <p:strVal val="visible"/>
                                          </p:to>
                                        </p:set>
                                        <p:animEffect transition="in" filter="wipe(right)">
                                          <p:cBhvr>
                                            <p:cTn id="60" dur="750"/>
                                            <p:tgtEl>
                                              <p:spTgt spid="118"/>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22"/>
                                            </p:tgtEl>
                                            <p:attrNameLst>
                                              <p:attrName>style.visibility</p:attrName>
                                            </p:attrNameLst>
                                          </p:cBhvr>
                                          <p:to>
                                            <p:strVal val="visible"/>
                                          </p:to>
                                        </p:set>
                                        <p:anim calcmode="lin" valueType="num">
                                          <p:cBhvr>
                                            <p:cTn id="64" dur="500" fill="hold"/>
                                            <p:tgtEl>
                                              <p:spTgt spid="122"/>
                                            </p:tgtEl>
                                            <p:attrNameLst>
                                              <p:attrName>ppt_w</p:attrName>
                                            </p:attrNameLst>
                                          </p:cBhvr>
                                          <p:tavLst>
                                            <p:tav tm="0">
                                              <p:val>
                                                <p:fltVal val="0"/>
                                              </p:val>
                                            </p:tav>
                                            <p:tav tm="100000">
                                              <p:val>
                                                <p:strVal val="#ppt_w"/>
                                              </p:val>
                                            </p:tav>
                                          </p:tavLst>
                                        </p:anim>
                                        <p:anim calcmode="lin" valueType="num">
                                          <p:cBhvr>
                                            <p:cTn id="65" dur="500" fill="hold"/>
                                            <p:tgtEl>
                                              <p:spTgt spid="122"/>
                                            </p:tgtEl>
                                            <p:attrNameLst>
                                              <p:attrName>ppt_h</p:attrName>
                                            </p:attrNameLst>
                                          </p:cBhvr>
                                          <p:tavLst>
                                            <p:tav tm="0">
                                              <p:val>
                                                <p:fltVal val="0"/>
                                              </p:val>
                                            </p:tav>
                                            <p:tav tm="100000">
                                              <p:val>
                                                <p:strVal val="#ppt_h"/>
                                              </p:val>
                                            </p:tav>
                                          </p:tavLst>
                                        </p:anim>
                                        <p:anim calcmode="lin" valueType="num">
                                          <p:cBhvr>
                                            <p:cTn id="66" dur="500" fill="hold"/>
                                            <p:tgtEl>
                                              <p:spTgt spid="122"/>
                                            </p:tgtEl>
                                            <p:attrNameLst>
                                              <p:attrName>style.rotation</p:attrName>
                                            </p:attrNameLst>
                                          </p:cBhvr>
                                          <p:tavLst>
                                            <p:tav tm="0">
                                              <p:val>
                                                <p:fltVal val="90"/>
                                              </p:val>
                                            </p:tav>
                                            <p:tav tm="100000">
                                              <p:val>
                                                <p:fltVal val="0"/>
                                              </p:val>
                                            </p:tav>
                                          </p:tavLst>
                                        </p:anim>
                                        <p:animEffect transition="in" filter="fade">
                                          <p:cBhvr>
                                            <p:cTn id="67" dur="500"/>
                                            <p:tgtEl>
                                              <p:spTgt spid="122"/>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20"/>
                                            </p:tgtEl>
                                            <p:attrNameLst>
                                              <p:attrName>style.visibility</p:attrName>
                                            </p:attrNameLst>
                                          </p:cBhvr>
                                          <p:to>
                                            <p:strVal val="visible"/>
                                          </p:to>
                                        </p:set>
                                        <p:animEffect transition="in" filter="wipe(left)">
                                          <p:cBhvr>
                                            <p:cTn id="71" dur="500"/>
                                            <p:tgtEl>
                                              <p:spTgt spid="12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1"/>
                                            </p:tgtEl>
                                            <p:attrNameLst>
                                              <p:attrName>style.visibility</p:attrName>
                                            </p:attrNameLst>
                                          </p:cBhvr>
                                          <p:to>
                                            <p:strVal val="visible"/>
                                          </p:to>
                                        </p:set>
                                        <p:animEffect transition="in" filter="wipe(right)">
                                          <p:cBhvr>
                                            <p:cTn id="74" dur="750"/>
                                            <p:tgtEl>
                                              <p:spTgt spid="121"/>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27"/>
                                            </p:tgtEl>
                                            <p:attrNameLst>
                                              <p:attrName>style.visibility</p:attrName>
                                            </p:attrNameLst>
                                          </p:cBhvr>
                                          <p:to>
                                            <p:strVal val="visible"/>
                                          </p:to>
                                        </p:set>
                                        <p:anim calcmode="lin" valueType="num">
                                          <p:cBhvr>
                                            <p:cTn id="78" dur="500" fill="hold"/>
                                            <p:tgtEl>
                                              <p:spTgt spid="127"/>
                                            </p:tgtEl>
                                            <p:attrNameLst>
                                              <p:attrName>ppt_w</p:attrName>
                                            </p:attrNameLst>
                                          </p:cBhvr>
                                          <p:tavLst>
                                            <p:tav tm="0">
                                              <p:val>
                                                <p:fltVal val="0"/>
                                              </p:val>
                                            </p:tav>
                                            <p:tav tm="100000">
                                              <p:val>
                                                <p:strVal val="#ppt_w"/>
                                              </p:val>
                                            </p:tav>
                                          </p:tavLst>
                                        </p:anim>
                                        <p:anim calcmode="lin" valueType="num">
                                          <p:cBhvr>
                                            <p:cTn id="79" dur="500" fill="hold"/>
                                            <p:tgtEl>
                                              <p:spTgt spid="127"/>
                                            </p:tgtEl>
                                            <p:attrNameLst>
                                              <p:attrName>ppt_h</p:attrName>
                                            </p:attrNameLst>
                                          </p:cBhvr>
                                          <p:tavLst>
                                            <p:tav tm="0">
                                              <p:val>
                                                <p:fltVal val="0"/>
                                              </p:val>
                                            </p:tav>
                                            <p:tav tm="100000">
                                              <p:val>
                                                <p:strVal val="#ppt_h"/>
                                              </p:val>
                                            </p:tav>
                                          </p:tavLst>
                                        </p:anim>
                                        <p:anim calcmode="lin" valueType="num">
                                          <p:cBhvr>
                                            <p:cTn id="80" dur="500" fill="hold"/>
                                            <p:tgtEl>
                                              <p:spTgt spid="127"/>
                                            </p:tgtEl>
                                            <p:attrNameLst>
                                              <p:attrName>style.rotation</p:attrName>
                                            </p:attrNameLst>
                                          </p:cBhvr>
                                          <p:tavLst>
                                            <p:tav tm="0">
                                              <p:val>
                                                <p:fltVal val="90"/>
                                              </p:val>
                                            </p:tav>
                                            <p:tav tm="100000">
                                              <p:val>
                                                <p:fltVal val="0"/>
                                              </p:val>
                                            </p:tav>
                                          </p:tavLst>
                                        </p:anim>
                                        <p:animEffect transition="in" filter="fade">
                                          <p:cBhvr>
                                            <p:cTn id="81" dur="500"/>
                                            <p:tgtEl>
                                              <p:spTgt spid="127"/>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25"/>
                                            </p:tgtEl>
                                            <p:attrNameLst>
                                              <p:attrName>style.visibility</p:attrName>
                                            </p:attrNameLst>
                                          </p:cBhvr>
                                          <p:to>
                                            <p:strVal val="visible"/>
                                          </p:to>
                                        </p:set>
                                        <p:animEffect transition="in" filter="wipe(left)">
                                          <p:cBhvr>
                                            <p:cTn id="85" dur="500"/>
                                            <p:tgtEl>
                                              <p:spTgt spid="125"/>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26"/>
                                            </p:tgtEl>
                                            <p:attrNameLst>
                                              <p:attrName>style.visibility</p:attrName>
                                            </p:attrNameLst>
                                          </p:cBhvr>
                                          <p:to>
                                            <p:strVal val="visible"/>
                                          </p:to>
                                        </p:set>
                                        <p:animEffect transition="in" filter="wipe(right)">
                                          <p:cBhvr>
                                            <p:cTn id="88" dur="750"/>
                                            <p:tgtEl>
                                              <p:spTgt spid="126"/>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141"/>
                                            </p:tgtEl>
                                            <p:attrNameLst>
                                              <p:attrName>style.visibility</p:attrName>
                                            </p:attrNameLst>
                                          </p:cBhvr>
                                          <p:to>
                                            <p:strVal val="visible"/>
                                          </p:to>
                                        </p:set>
                                        <p:anim calcmode="lin" valueType="num">
                                          <p:cBhvr>
                                            <p:cTn id="92" dur="500" fill="hold"/>
                                            <p:tgtEl>
                                              <p:spTgt spid="141"/>
                                            </p:tgtEl>
                                            <p:attrNameLst>
                                              <p:attrName>ppt_w</p:attrName>
                                            </p:attrNameLst>
                                          </p:cBhvr>
                                          <p:tavLst>
                                            <p:tav tm="0">
                                              <p:val>
                                                <p:fltVal val="0"/>
                                              </p:val>
                                            </p:tav>
                                            <p:tav tm="100000">
                                              <p:val>
                                                <p:strVal val="#ppt_w"/>
                                              </p:val>
                                            </p:tav>
                                          </p:tavLst>
                                        </p:anim>
                                        <p:anim calcmode="lin" valueType="num">
                                          <p:cBhvr>
                                            <p:cTn id="93" dur="500" fill="hold"/>
                                            <p:tgtEl>
                                              <p:spTgt spid="141"/>
                                            </p:tgtEl>
                                            <p:attrNameLst>
                                              <p:attrName>ppt_h</p:attrName>
                                            </p:attrNameLst>
                                          </p:cBhvr>
                                          <p:tavLst>
                                            <p:tav tm="0">
                                              <p:val>
                                                <p:fltVal val="0"/>
                                              </p:val>
                                            </p:tav>
                                            <p:tav tm="100000">
                                              <p:val>
                                                <p:strVal val="#ppt_h"/>
                                              </p:val>
                                            </p:tav>
                                          </p:tavLst>
                                        </p:anim>
                                        <p:anim calcmode="lin" valueType="num">
                                          <p:cBhvr>
                                            <p:cTn id="94" dur="500" fill="hold"/>
                                            <p:tgtEl>
                                              <p:spTgt spid="141"/>
                                            </p:tgtEl>
                                            <p:attrNameLst>
                                              <p:attrName>style.rotation</p:attrName>
                                            </p:attrNameLst>
                                          </p:cBhvr>
                                          <p:tavLst>
                                            <p:tav tm="0">
                                              <p:val>
                                                <p:fltVal val="90"/>
                                              </p:val>
                                            </p:tav>
                                            <p:tav tm="100000">
                                              <p:val>
                                                <p:fltVal val="0"/>
                                              </p:val>
                                            </p:tav>
                                          </p:tavLst>
                                        </p:anim>
                                        <p:animEffect transition="in" filter="fade">
                                          <p:cBhvr>
                                            <p:cTn id="95" dur="500"/>
                                            <p:tgtEl>
                                              <p:spTgt spid="141"/>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139"/>
                                            </p:tgtEl>
                                            <p:attrNameLst>
                                              <p:attrName>style.visibility</p:attrName>
                                            </p:attrNameLst>
                                          </p:cBhvr>
                                          <p:to>
                                            <p:strVal val="visible"/>
                                          </p:to>
                                        </p:set>
                                        <p:animEffect transition="in" filter="wipe(left)">
                                          <p:cBhvr>
                                            <p:cTn id="99" dur="500"/>
                                            <p:tgtEl>
                                              <p:spTgt spid="1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40"/>
                                            </p:tgtEl>
                                            <p:attrNameLst>
                                              <p:attrName>style.visibility</p:attrName>
                                            </p:attrNameLst>
                                          </p:cBhvr>
                                          <p:to>
                                            <p:strVal val="visible"/>
                                          </p:to>
                                        </p:set>
                                        <p:animEffect transition="in" filter="wipe(right)">
                                          <p:cBhvr>
                                            <p:cTn id="102" dur="750"/>
                                            <p:tgtEl>
                                              <p:spTgt spid="140"/>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55"/>
                                            </p:tgtEl>
                                            <p:attrNameLst>
                                              <p:attrName>style.visibility</p:attrName>
                                            </p:attrNameLst>
                                          </p:cBhvr>
                                          <p:to>
                                            <p:strVal val="visible"/>
                                          </p:to>
                                        </p:set>
                                        <p:anim calcmode="lin" valueType="num">
                                          <p:cBhvr>
                                            <p:cTn id="106" dur="500" fill="hold"/>
                                            <p:tgtEl>
                                              <p:spTgt spid="155"/>
                                            </p:tgtEl>
                                            <p:attrNameLst>
                                              <p:attrName>ppt_w</p:attrName>
                                            </p:attrNameLst>
                                          </p:cBhvr>
                                          <p:tavLst>
                                            <p:tav tm="0">
                                              <p:val>
                                                <p:fltVal val="0"/>
                                              </p:val>
                                            </p:tav>
                                            <p:tav tm="100000">
                                              <p:val>
                                                <p:strVal val="#ppt_w"/>
                                              </p:val>
                                            </p:tav>
                                          </p:tavLst>
                                        </p:anim>
                                        <p:anim calcmode="lin" valueType="num">
                                          <p:cBhvr>
                                            <p:cTn id="107" dur="500" fill="hold"/>
                                            <p:tgtEl>
                                              <p:spTgt spid="155"/>
                                            </p:tgtEl>
                                            <p:attrNameLst>
                                              <p:attrName>ppt_h</p:attrName>
                                            </p:attrNameLst>
                                          </p:cBhvr>
                                          <p:tavLst>
                                            <p:tav tm="0">
                                              <p:val>
                                                <p:fltVal val="0"/>
                                              </p:val>
                                            </p:tav>
                                            <p:tav tm="100000">
                                              <p:val>
                                                <p:strVal val="#ppt_h"/>
                                              </p:val>
                                            </p:tav>
                                          </p:tavLst>
                                        </p:anim>
                                        <p:anim calcmode="lin" valueType="num">
                                          <p:cBhvr>
                                            <p:cTn id="108" dur="500" fill="hold"/>
                                            <p:tgtEl>
                                              <p:spTgt spid="155"/>
                                            </p:tgtEl>
                                            <p:attrNameLst>
                                              <p:attrName>style.rotation</p:attrName>
                                            </p:attrNameLst>
                                          </p:cBhvr>
                                          <p:tavLst>
                                            <p:tav tm="0">
                                              <p:val>
                                                <p:fltVal val="90"/>
                                              </p:val>
                                            </p:tav>
                                            <p:tav tm="100000">
                                              <p:val>
                                                <p:fltVal val="0"/>
                                              </p:val>
                                            </p:tav>
                                          </p:tavLst>
                                        </p:anim>
                                        <p:animEffect transition="in" filter="fade">
                                          <p:cBhvr>
                                            <p:cTn id="109" dur="500"/>
                                            <p:tgtEl>
                                              <p:spTgt spid="155"/>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53"/>
                                            </p:tgtEl>
                                            <p:attrNameLst>
                                              <p:attrName>style.visibility</p:attrName>
                                            </p:attrNameLst>
                                          </p:cBhvr>
                                          <p:to>
                                            <p:strVal val="visible"/>
                                          </p:to>
                                        </p:set>
                                        <p:animEffect transition="in" filter="wipe(left)">
                                          <p:cBhvr>
                                            <p:cTn id="113" dur="500"/>
                                            <p:tgtEl>
                                              <p:spTgt spid="153"/>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Effect transition="in" filter="wipe(right)">
                                          <p:cBhvr>
                                            <p:cTn id="116" dur="75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animBg="1"/>
          <p:bldP spid="120" grpId="0"/>
          <p:bldP spid="121" grpId="0"/>
          <p:bldP spid="125" grpId="0"/>
          <p:bldP spid="126" grpId="0"/>
          <p:bldP spid="139" grpId="0"/>
          <p:bldP spid="140" grpId="0"/>
          <p:bldP spid="153" grpId="0"/>
          <p:bldP spid="15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down)">
                                          <p:cBhvr>
                                            <p:cTn id="7" dur="500"/>
                                            <p:tgtEl>
                                              <p:spTgt spid="80"/>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1400" fill="hold"/>
                                            <p:tgtEl>
                                              <p:spTgt spid="81"/>
                                            </p:tgtEl>
                                            <p:attrNameLst>
                                              <p:attrName>ppt_x</p:attrName>
                                            </p:attrNameLst>
                                          </p:cBhvr>
                                          <p:tavLst>
                                            <p:tav tm="0">
                                              <p:val>
                                                <p:strVal val="0-#ppt_w/2"/>
                                              </p:val>
                                            </p:tav>
                                            <p:tav tm="100000">
                                              <p:val>
                                                <p:strVal val="#ppt_x"/>
                                              </p:val>
                                            </p:tav>
                                          </p:tavLst>
                                        </p:anim>
                                        <p:anim calcmode="lin" valueType="num">
                                          <p:cBhvr additive="base">
                                            <p:cTn id="12" dur="1400" fill="hold"/>
                                            <p:tgtEl>
                                              <p:spTgt spid="81"/>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cBhvr additive="base">
                                            <p:cTn id="15" dur="1400" fill="hold"/>
                                            <p:tgtEl>
                                              <p:spTgt spid="86"/>
                                            </p:tgtEl>
                                            <p:attrNameLst>
                                              <p:attrName>ppt_x</p:attrName>
                                            </p:attrNameLst>
                                          </p:cBhvr>
                                          <p:tavLst>
                                            <p:tav tm="0">
                                              <p:val>
                                                <p:strVal val="1+#ppt_w/2"/>
                                              </p:val>
                                            </p:tav>
                                            <p:tav tm="100000">
                                              <p:val>
                                                <p:strVal val="#ppt_x"/>
                                              </p:val>
                                            </p:tav>
                                          </p:tavLst>
                                        </p:anim>
                                        <p:anim calcmode="lin" valueType="num">
                                          <p:cBhvr additive="base">
                                            <p:cTn id="16" dur="1400" fill="hold"/>
                                            <p:tgtEl>
                                              <p:spTgt spid="86"/>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cBhvr additive="base">
                                            <p:cTn id="19" dur="1400" fill="hold"/>
                                            <p:tgtEl>
                                              <p:spTgt spid="96"/>
                                            </p:tgtEl>
                                            <p:attrNameLst>
                                              <p:attrName>ppt_x</p:attrName>
                                            </p:attrNameLst>
                                          </p:cBhvr>
                                          <p:tavLst>
                                            <p:tav tm="0">
                                              <p:val>
                                                <p:strVal val="1+#ppt_w/2"/>
                                              </p:val>
                                            </p:tav>
                                            <p:tav tm="100000">
                                              <p:val>
                                                <p:strVal val="#ppt_x"/>
                                              </p:val>
                                            </p:tav>
                                          </p:tavLst>
                                        </p:anim>
                                        <p:anim calcmode="lin" valueType="num">
                                          <p:cBhvr additive="base">
                                            <p:cTn id="20" dur="1400" fill="hold"/>
                                            <p:tgtEl>
                                              <p:spTgt spid="96"/>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1400" fill="hold"/>
                                            <p:tgtEl>
                                              <p:spTgt spid="101"/>
                                            </p:tgtEl>
                                            <p:attrNameLst>
                                              <p:attrName>ppt_x</p:attrName>
                                            </p:attrNameLst>
                                          </p:cBhvr>
                                          <p:tavLst>
                                            <p:tav tm="0">
                                              <p:val>
                                                <p:strVal val="0-#ppt_w/2"/>
                                              </p:val>
                                            </p:tav>
                                            <p:tav tm="100000">
                                              <p:val>
                                                <p:strVal val="#ppt_x"/>
                                              </p:val>
                                            </p:tav>
                                          </p:tavLst>
                                        </p:anim>
                                        <p:anim calcmode="lin" valueType="num">
                                          <p:cBhvr additive="base">
                                            <p:cTn id="24" dur="14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1400" fill="hold"/>
                                            <p:tgtEl>
                                              <p:spTgt spid="106"/>
                                            </p:tgtEl>
                                            <p:attrNameLst>
                                              <p:attrName>ppt_x</p:attrName>
                                            </p:attrNameLst>
                                          </p:cBhvr>
                                          <p:tavLst>
                                            <p:tav tm="0">
                                              <p:val>
                                                <p:strVal val="1+#ppt_w/2"/>
                                              </p:val>
                                            </p:tav>
                                            <p:tav tm="100000">
                                              <p:val>
                                                <p:strVal val="#ppt_x"/>
                                              </p:val>
                                            </p:tav>
                                          </p:tavLst>
                                        </p:anim>
                                        <p:anim calcmode="lin" valueType="num">
                                          <p:cBhvr additive="base">
                                            <p:cTn id="28" dur="1400" fill="hold"/>
                                            <p:tgtEl>
                                              <p:spTgt spid="106"/>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anim calcmode="lin" valueType="num">
                                          <p:cBhvr additive="base">
                                            <p:cTn id="31" dur="1400" fill="hold"/>
                                            <p:tgtEl>
                                              <p:spTgt spid="91"/>
                                            </p:tgtEl>
                                            <p:attrNameLst>
                                              <p:attrName>ppt_x</p:attrName>
                                            </p:attrNameLst>
                                          </p:cBhvr>
                                          <p:tavLst>
                                            <p:tav tm="0">
                                              <p:val>
                                                <p:strVal val="0-#ppt_w/2"/>
                                              </p:val>
                                            </p:tav>
                                            <p:tav tm="100000">
                                              <p:val>
                                                <p:strVal val="#ppt_x"/>
                                              </p:val>
                                            </p:tav>
                                          </p:tavLst>
                                        </p:anim>
                                        <p:anim calcmode="lin" valueType="num">
                                          <p:cBhvr additive="base">
                                            <p:cTn id="32" dur="1400" fill="hold"/>
                                            <p:tgtEl>
                                              <p:spTgt spid="91"/>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11"/>
                                            </p:tgtEl>
                                            <p:attrNameLst>
                                              <p:attrName>style.visibility</p:attrName>
                                            </p:attrNameLst>
                                          </p:cBhvr>
                                          <p:to>
                                            <p:strVal val="visible"/>
                                          </p:to>
                                        </p:set>
                                        <p:anim calcmode="lin" valueType="num">
                                          <p:cBhvr>
                                            <p:cTn id="36" dur="500" fill="hold"/>
                                            <p:tgtEl>
                                              <p:spTgt spid="111"/>
                                            </p:tgtEl>
                                            <p:attrNameLst>
                                              <p:attrName>ppt_w</p:attrName>
                                            </p:attrNameLst>
                                          </p:cBhvr>
                                          <p:tavLst>
                                            <p:tav tm="0">
                                              <p:val>
                                                <p:fltVal val="0"/>
                                              </p:val>
                                            </p:tav>
                                            <p:tav tm="100000">
                                              <p:val>
                                                <p:strVal val="#ppt_w"/>
                                              </p:val>
                                            </p:tav>
                                          </p:tavLst>
                                        </p:anim>
                                        <p:anim calcmode="lin" valueType="num">
                                          <p:cBhvr>
                                            <p:cTn id="37" dur="500" fill="hold"/>
                                            <p:tgtEl>
                                              <p:spTgt spid="111"/>
                                            </p:tgtEl>
                                            <p:attrNameLst>
                                              <p:attrName>ppt_h</p:attrName>
                                            </p:attrNameLst>
                                          </p:cBhvr>
                                          <p:tavLst>
                                            <p:tav tm="0">
                                              <p:val>
                                                <p:fltVal val="0"/>
                                              </p:val>
                                            </p:tav>
                                            <p:tav tm="100000">
                                              <p:val>
                                                <p:strVal val="#ppt_h"/>
                                              </p:val>
                                            </p:tav>
                                          </p:tavLst>
                                        </p:anim>
                                        <p:anim calcmode="lin" valueType="num">
                                          <p:cBhvr>
                                            <p:cTn id="38" dur="500" fill="hold"/>
                                            <p:tgtEl>
                                              <p:spTgt spid="111"/>
                                            </p:tgtEl>
                                            <p:attrNameLst>
                                              <p:attrName>style.rotation</p:attrName>
                                            </p:attrNameLst>
                                          </p:cBhvr>
                                          <p:tavLst>
                                            <p:tav tm="0">
                                              <p:val>
                                                <p:fltVal val="90"/>
                                              </p:val>
                                            </p:tav>
                                            <p:tav tm="100000">
                                              <p:val>
                                                <p:fltVal val="0"/>
                                              </p:val>
                                            </p:tav>
                                          </p:tavLst>
                                        </p:anim>
                                        <p:animEffect transition="in" filter="fade">
                                          <p:cBhvr>
                                            <p:cTn id="39" dur="500"/>
                                            <p:tgtEl>
                                              <p:spTgt spid="111"/>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wipe(left)">
                                          <p:cBhvr>
                                            <p:cTn id="43" dur="500"/>
                                            <p:tgtEl>
                                              <p:spTgt spid="11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16"/>
                                            </p:tgtEl>
                                            <p:attrNameLst>
                                              <p:attrName>style.visibility</p:attrName>
                                            </p:attrNameLst>
                                          </p:cBhvr>
                                          <p:to>
                                            <p:strVal val="visible"/>
                                          </p:to>
                                        </p:set>
                                        <p:animEffect transition="in" filter="wipe(right)">
                                          <p:cBhvr>
                                            <p:cTn id="46" dur="750"/>
                                            <p:tgtEl>
                                              <p:spTgt spid="116"/>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19"/>
                                            </p:tgtEl>
                                            <p:attrNameLst>
                                              <p:attrName>style.visibility</p:attrName>
                                            </p:attrNameLst>
                                          </p:cBhvr>
                                          <p:to>
                                            <p:strVal val="visible"/>
                                          </p:to>
                                        </p:set>
                                        <p:anim calcmode="lin" valueType="num">
                                          <p:cBhvr>
                                            <p:cTn id="50" dur="500" fill="hold"/>
                                            <p:tgtEl>
                                              <p:spTgt spid="119"/>
                                            </p:tgtEl>
                                            <p:attrNameLst>
                                              <p:attrName>ppt_w</p:attrName>
                                            </p:attrNameLst>
                                          </p:cBhvr>
                                          <p:tavLst>
                                            <p:tav tm="0">
                                              <p:val>
                                                <p:fltVal val="0"/>
                                              </p:val>
                                            </p:tav>
                                            <p:tav tm="100000">
                                              <p:val>
                                                <p:strVal val="#ppt_w"/>
                                              </p:val>
                                            </p:tav>
                                          </p:tavLst>
                                        </p:anim>
                                        <p:anim calcmode="lin" valueType="num">
                                          <p:cBhvr>
                                            <p:cTn id="51" dur="500" fill="hold"/>
                                            <p:tgtEl>
                                              <p:spTgt spid="119"/>
                                            </p:tgtEl>
                                            <p:attrNameLst>
                                              <p:attrName>ppt_h</p:attrName>
                                            </p:attrNameLst>
                                          </p:cBhvr>
                                          <p:tavLst>
                                            <p:tav tm="0">
                                              <p:val>
                                                <p:fltVal val="0"/>
                                              </p:val>
                                            </p:tav>
                                            <p:tav tm="100000">
                                              <p:val>
                                                <p:strVal val="#ppt_h"/>
                                              </p:val>
                                            </p:tav>
                                          </p:tavLst>
                                        </p:anim>
                                        <p:anim calcmode="lin" valueType="num">
                                          <p:cBhvr>
                                            <p:cTn id="52" dur="500" fill="hold"/>
                                            <p:tgtEl>
                                              <p:spTgt spid="119"/>
                                            </p:tgtEl>
                                            <p:attrNameLst>
                                              <p:attrName>style.rotation</p:attrName>
                                            </p:attrNameLst>
                                          </p:cBhvr>
                                          <p:tavLst>
                                            <p:tav tm="0">
                                              <p:val>
                                                <p:fltVal val="90"/>
                                              </p:val>
                                            </p:tav>
                                            <p:tav tm="100000">
                                              <p:val>
                                                <p:fltVal val="0"/>
                                              </p:val>
                                            </p:tav>
                                          </p:tavLst>
                                        </p:anim>
                                        <p:animEffect transition="in" filter="fade">
                                          <p:cBhvr>
                                            <p:cTn id="53" dur="500"/>
                                            <p:tgtEl>
                                              <p:spTgt spid="119"/>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wipe(left)">
                                          <p:cBhvr>
                                            <p:cTn id="57" dur="500"/>
                                            <p:tgtEl>
                                              <p:spTgt spid="11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18"/>
                                            </p:tgtEl>
                                            <p:attrNameLst>
                                              <p:attrName>style.visibility</p:attrName>
                                            </p:attrNameLst>
                                          </p:cBhvr>
                                          <p:to>
                                            <p:strVal val="visible"/>
                                          </p:to>
                                        </p:set>
                                        <p:animEffect transition="in" filter="wipe(right)">
                                          <p:cBhvr>
                                            <p:cTn id="60" dur="750"/>
                                            <p:tgtEl>
                                              <p:spTgt spid="118"/>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22"/>
                                            </p:tgtEl>
                                            <p:attrNameLst>
                                              <p:attrName>style.visibility</p:attrName>
                                            </p:attrNameLst>
                                          </p:cBhvr>
                                          <p:to>
                                            <p:strVal val="visible"/>
                                          </p:to>
                                        </p:set>
                                        <p:anim calcmode="lin" valueType="num">
                                          <p:cBhvr>
                                            <p:cTn id="64" dur="500" fill="hold"/>
                                            <p:tgtEl>
                                              <p:spTgt spid="122"/>
                                            </p:tgtEl>
                                            <p:attrNameLst>
                                              <p:attrName>ppt_w</p:attrName>
                                            </p:attrNameLst>
                                          </p:cBhvr>
                                          <p:tavLst>
                                            <p:tav tm="0">
                                              <p:val>
                                                <p:fltVal val="0"/>
                                              </p:val>
                                            </p:tav>
                                            <p:tav tm="100000">
                                              <p:val>
                                                <p:strVal val="#ppt_w"/>
                                              </p:val>
                                            </p:tav>
                                          </p:tavLst>
                                        </p:anim>
                                        <p:anim calcmode="lin" valueType="num">
                                          <p:cBhvr>
                                            <p:cTn id="65" dur="500" fill="hold"/>
                                            <p:tgtEl>
                                              <p:spTgt spid="122"/>
                                            </p:tgtEl>
                                            <p:attrNameLst>
                                              <p:attrName>ppt_h</p:attrName>
                                            </p:attrNameLst>
                                          </p:cBhvr>
                                          <p:tavLst>
                                            <p:tav tm="0">
                                              <p:val>
                                                <p:fltVal val="0"/>
                                              </p:val>
                                            </p:tav>
                                            <p:tav tm="100000">
                                              <p:val>
                                                <p:strVal val="#ppt_h"/>
                                              </p:val>
                                            </p:tav>
                                          </p:tavLst>
                                        </p:anim>
                                        <p:anim calcmode="lin" valueType="num">
                                          <p:cBhvr>
                                            <p:cTn id="66" dur="500" fill="hold"/>
                                            <p:tgtEl>
                                              <p:spTgt spid="122"/>
                                            </p:tgtEl>
                                            <p:attrNameLst>
                                              <p:attrName>style.rotation</p:attrName>
                                            </p:attrNameLst>
                                          </p:cBhvr>
                                          <p:tavLst>
                                            <p:tav tm="0">
                                              <p:val>
                                                <p:fltVal val="90"/>
                                              </p:val>
                                            </p:tav>
                                            <p:tav tm="100000">
                                              <p:val>
                                                <p:fltVal val="0"/>
                                              </p:val>
                                            </p:tav>
                                          </p:tavLst>
                                        </p:anim>
                                        <p:animEffect transition="in" filter="fade">
                                          <p:cBhvr>
                                            <p:cTn id="67" dur="500"/>
                                            <p:tgtEl>
                                              <p:spTgt spid="122"/>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20"/>
                                            </p:tgtEl>
                                            <p:attrNameLst>
                                              <p:attrName>style.visibility</p:attrName>
                                            </p:attrNameLst>
                                          </p:cBhvr>
                                          <p:to>
                                            <p:strVal val="visible"/>
                                          </p:to>
                                        </p:set>
                                        <p:animEffect transition="in" filter="wipe(left)">
                                          <p:cBhvr>
                                            <p:cTn id="71" dur="500"/>
                                            <p:tgtEl>
                                              <p:spTgt spid="12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1"/>
                                            </p:tgtEl>
                                            <p:attrNameLst>
                                              <p:attrName>style.visibility</p:attrName>
                                            </p:attrNameLst>
                                          </p:cBhvr>
                                          <p:to>
                                            <p:strVal val="visible"/>
                                          </p:to>
                                        </p:set>
                                        <p:animEffect transition="in" filter="wipe(right)">
                                          <p:cBhvr>
                                            <p:cTn id="74" dur="750"/>
                                            <p:tgtEl>
                                              <p:spTgt spid="121"/>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27"/>
                                            </p:tgtEl>
                                            <p:attrNameLst>
                                              <p:attrName>style.visibility</p:attrName>
                                            </p:attrNameLst>
                                          </p:cBhvr>
                                          <p:to>
                                            <p:strVal val="visible"/>
                                          </p:to>
                                        </p:set>
                                        <p:anim calcmode="lin" valueType="num">
                                          <p:cBhvr>
                                            <p:cTn id="78" dur="500" fill="hold"/>
                                            <p:tgtEl>
                                              <p:spTgt spid="127"/>
                                            </p:tgtEl>
                                            <p:attrNameLst>
                                              <p:attrName>ppt_w</p:attrName>
                                            </p:attrNameLst>
                                          </p:cBhvr>
                                          <p:tavLst>
                                            <p:tav tm="0">
                                              <p:val>
                                                <p:fltVal val="0"/>
                                              </p:val>
                                            </p:tav>
                                            <p:tav tm="100000">
                                              <p:val>
                                                <p:strVal val="#ppt_w"/>
                                              </p:val>
                                            </p:tav>
                                          </p:tavLst>
                                        </p:anim>
                                        <p:anim calcmode="lin" valueType="num">
                                          <p:cBhvr>
                                            <p:cTn id="79" dur="500" fill="hold"/>
                                            <p:tgtEl>
                                              <p:spTgt spid="127"/>
                                            </p:tgtEl>
                                            <p:attrNameLst>
                                              <p:attrName>ppt_h</p:attrName>
                                            </p:attrNameLst>
                                          </p:cBhvr>
                                          <p:tavLst>
                                            <p:tav tm="0">
                                              <p:val>
                                                <p:fltVal val="0"/>
                                              </p:val>
                                            </p:tav>
                                            <p:tav tm="100000">
                                              <p:val>
                                                <p:strVal val="#ppt_h"/>
                                              </p:val>
                                            </p:tav>
                                          </p:tavLst>
                                        </p:anim>
                                        <p:anim calcmode="lin" valueType="num">
                                          <p:cBhvr>
                                            <p:cTn id="80" dur="500" fill="hold"/>
                                            <p:tgtEl>
                                              <p:spTgt spid="127"/>
                                            </p:tgtEl>
                                            <p:attrNameLst>
                                              <p:attrName>style.rotation</p:attrName>
                                            </p:attrNameLst>
                                          </p:cBhvr>
                                          <p:tavLst>
                                            <p:tav tm="0">
                                              <p:val>
                                                <p:fltVal val="90"/>
                                              </p:val>
                                            </p:tav>
                                            <p:tav tm="100000">
                                              <p:val>
                                                <p:fltVal val="0"/>
                                              </p:val>
                                            </p:tav>
                                          </p:tavLst>
                                        </p:anim>
                                        <p:animEffect transition="in" filter="fade">
                                          <p:cBhvr>
                                            <p:cTn id="81" dur="500"/>
                                            <p:tgtEl>
                                              <p:spTgt spid="127"/>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25"/>
                                            </p:tgtEl>
                                            <p:attrNameLst>
                                              <p:attrName>style.visibility</p:attrName>
                                            </p:attrNameLst>
                                          </p:cBhvr>
                                          <p:to>
                                            <p:strVal val="visible"/>
                                          </p:to>
                                        </p:set>
                                        <p:animEffect transition="in" filter="wipe(left)">
                                          <p:cBhvr>
                                            <p:cTn id="85" dur="500"/>
                                            <p:tgtEl>
                                              <p:spTgt spid="125"/>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26"/>
                                            </p:tgtEl>
                                            <p:attrNameLst>
                                              <p:attrName>style.visibility</p:attrName>
                                            </p:attrNameLst>
                                          </p:cBhvr>
                                          <p:to>
                                            <p:strVal val="visible"/>
                                          </p:to>
                                        </p:set>
                                        <p:animEffect transition="in" filter="wipe(right)">
                                          <p:cBhvr>
                                            <p:cTn id="88" dur="750"/>
                                            <p:tgtEl>
                                              <p:spTgt spid="126"/>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141"/>
                                            </p:tgtEl>
                                            <p:attrNameLst>
                                              <p:attrName>style.visibility</p:attrName>
                                            </p:attrNameLst>
                                          </p:cBhvr>
                                          <p:to>
                                            <p:strVal val="visible"/>
                                          </p:to>
                                        </p:set>
                                        <p:anim calcmode="lin" valueType="num">
                                          <p:cBhvr>
                                            <p:cTn id="92" dur="500" fill="hold"/>
                                            <p:tgtEl>
                                              <p:spTgt spid="141"/>
                                            </p:tgtEl>
                                            <p:attrNameLst>
                                              <p:attrName>ppt_w</p:attrName>
                                            </p:attrNameLst>
                                          </p:cBhvr>
                                          <p:tavLst>
                                            <p:tav tm="0">
                                              <p:val>
                                                <p:fltVal val="0"/>
                                              </p:val>
                                            </p:tav>
                                            <p:tav tm="100000">
                                              <p:val>
                                                <p:strVal val="#ppt_w"/>
                                              </p:val>
                                            </p:tav>
                                          </p:tavLst>
                                        </p:anim>
                                        <p:anim calcmode="lin" valueType="num">
                                          <p:cBhvr>
                                            <p:cTn id="93" dur="500" fill="hold"/>
                                            <p:tgtEl>
                                              <p:spTgt spid="141"/>
                                            </p:tgtEl>
                                            <p:attrNameLst>
                                              <p:attrName>ppt_h</p:attrName>
                                            </p:attrNameLst>
                                          </p:cBhvr>
                                          <p:tavLst>
                                            <p:tav tm="0">
                                              <p:val>
                                                <p:fltVal val="0"/>
                                              </p:val>
                                            </p:tav>
                                            <p:tav tm="100000">
                                              <p:val>
                                                <p:strVal val="#ppt_h"/>
                                              </p:val>
                                            </p:tav>
                                          </p:tavLst>
                                        </p:anim>
                                        <p:anim calcmode="lin" valueType="num">
                                          <p:cBhvr>
                                            <p:cTn id="94" dur="500" fill="hold"/>
                                            <p:tgtEl>
                                              <p:spTgt spid="141"/>
                                            </p:tgtEl>
                                            <p:attrNameLst>
                                              <p:attrName>style.rotation</p:attrName>
                                            </p:attrNameLst>
                                          </p:cBhvr>
                                          <p:tavLst>
                                            <p:tav tm="0">
                                              <p:val>
                                                <p:fltVal val="90"/>
                                              </p:val>
                                            </p:tav>
                                            <p:tav tm="100000">
                                              <p:val>
                                                <p:fltVal val="0"/>
                                              </p:val>
                                            </p:tav>
                                          </p:tavLst>
                                        </p:anim>
                                        <p:animEffect transition="in" filter="fade">
                                          <p:cBhvr>
                                            <p:cTn id="95" dur="500"/>
                                            <p:tgtEl>
                                              <p:spTgt spid="141"/>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139"/>
                                            </p:tgtEl>
                                            <p:attrNameLst>
                                              <p:attrName>style.visibility</p:attrName>
                                            </p:attrNameLst>
                                          </p:cBhvr>
                                          <p:to>
                                            <p:strVal val="visible"/>
                                          </p:to>
                                        </p:set>
                                        <p:animEffect transition="in" filter="wipe(left)">
                                          <p:cBhvr>
                                            <p:cTn id="99" dur="500"/>
                                            <p:tgtEl>
                                              <p:spTgt spid="1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40"/>
                                            </p:tgtEl>
                                            <p:attrNameLst>
                                              <p:attrName>style.visibility</p:attrName>
                                            </p:attrNameLst>
                                          </p:cBhvr>
                                          <p:to>
                                            <p:strVal val="visible"/>
                                          </p:to>
                                        </p:set>
                                        <p:animEffect transition="in" filter="wipe(right)">
                                          <p:cBhvr>
                                            <p:cTn id="102" dur="750"/>
                                            <p:tgtEl>
                                              <p:spTgt spid="140"/>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55"/>
                                            </p:tgtEl>
                                            <p:attrNameLst>
                                              <p:attrName>style.visibility</p:attrName>
                                            </p:attrNameLst>
                                          </p:cBhvr>
                                          <p:to>
                                            <p:strVal val="visible"/>
                                          </p:to>
                                        </p:set>
                                        <p:anim calcmode="lin" valueType="num">
                                          <p:cBhvr>
                                            <p:cTn id="106" dur="500" fill="hold"/>
                                            <p:tgtEl>
                                              <p:spTgt spid="155"/>
                                            </p:tgtEl>
                                            <p:attrNameLst>
                                              <p:attrName>ppt_w</p:attrName>
                                            </p:attrNameLst>
                                          </p:cBhvr>
                                          <p:tavLst>
                                            <p:tav tm="0">
                                              <p:val>
                                                <p:fltVal val="0"/>
                                              </p:val>
                                            </p:tav>
                                            <p:tav tm="100000">
                                              <p:val>
                                                <p:strVal val="#ppt_w"/>
                                              </p:val>
                                            </p:tav>
                                          </p:tavLst>
                                        </p:anim>
                                        <p:anim calcmode="lin" valueType="num">
                                          <p:cBhvr>
                                            <p:cTn id="107" dur="500" fill="hold"/>
                                            <p:tgtEl>
                                              <p:spTgt spid="155"/>
                                            </p:tgtEl>
                                            <p:attrNameLst>
                                              <p:attrName>ppt_h</p:attrName>
                                            </p:attrNameLst>
                                          </p:cBhvr>
                                          <p:tavLst>
                                            <p:tav tm="0">
                                              <p:val>
                                                <p:fltVal val="0"/>
                                              </p:val>
                                            </p:tav>
                                            <p:tav tm="100000">
                                              <p:val>
                                                <p:strVal val="#ppt_h"/>
                                              </p:val>
                                            </p:tav>
                                          </p:tavLst>
                                        </p:anim>
                                        <p:anim calcmode="lin" valueType="num">
                                          <p:cBhvr>
                                            <p:cTn id="108" dur="500" fill="hold"/>
                                            <p:tgtEl>
                                              <p:spTgt spid="155"/>
                                            </p:tgtEl>
                                            <p:attrNameLst>
                                              <p:attrName>style.rotation</p:attrName>
                                            </p:attrNameLst>
                                          </p:cBhvr>
                                          <p:tavLst>
                                            <p:tav tm="0">
                                              <p:val>
                                                <p:fltVal val="90"/>
                                              </p:val>
                                            </p:tav>
                                            <p:tav tm="100000">
                                              <p:val>
                                                <p:fltVal val="0"/>
                                              </p:val>
                                            </p:tav>
                                          </p:tavLst>
                                        </p:anim>
                                        <p:animEffect transition="in" filter="fade">
                                          <p:cBhvr>
                                            <p:cTn id="109" dur="500"/>
                                            <p:tgtEl>
                                              <p:spTgt spid="155"/>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53"/>
                                            </p:tgtEl>
                                            <p:attrNameLst>
                                              <p:attrName>style.visibility</p:attrName>
                                            </p:attrNameLst>
                                          </p:cBhvr>
                                          <p:to>
                                            <p:strVal val="visible"/>
                                          </p:to>
                                        </p:set>
                                        <p:animEffect transition="in" filter="wipe(left)">
                                          <p:cBhvr>
                                            <p:cTn id="113" dur="500"/>
                                            <p:tgtEl>
                                              <p:spTgt spid="153"/>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Effect transition="in" filter="wipe(right)">
                                          <p:cBhvr>
                                            <p:cTn id="116" dur="75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animBg="1"/>
          <p:bldP spid="120" grpId="0"/>
          <p:bldP spid="121" grpId="0"/>
          <p:bldP spid="125" grpId="0"/>
          <p:bldP spid="126" grpId="0"/>
          <p:bldP spid="139" grpId="0"/>
          <p:bldP spid="140" grpId="0"/>
          <p:bldP spid="153" grpId="0"/>
          <p:bldP spid="15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nvSpPr>
        <p:spPr>
          <a:xfrm>
            <a:off x="1797960" y="1945210"/>
            <a:ext cx="1860245" cy="339072"/>
          </a:xfrm>
          <a:prstGeom prst="roundRect">
            <a:avLst/>
          </a:prstGeom>
          <a:solidFill>
            <a:srgbClr val="C00002"/>
          </a:solidFill>
          <a:ln w="25400" cap="flat" cmpd="sng" algn="ctr">
            <a:noFill/>
            <a:prstDash val="solid"/>
          </a:ln>
          <a:effectLst>
            <a:outerShdw blurRad="152400" dist="152400" dir="5400000" sx="94000" sy="94000" algn="t" rotWithShape="0">
              <a:prstClr val="black">
                <a:alpha val="22000"/>
              </a:prstClr>
            </a:outerShdw>
          </a:effectLst>
        </p:spPr>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1" name="圆角矩形 20"/>
          <p:cNvSpPr/>
          <p:nvPr/>
        </p:nvSpPr>
        <p:spPr>
          <a:xfrm>
            <a:off x="5391110" y="1933159"/>
            <a:ext cx="1860245" cy="339072"/>
          </a:xfrm>
          <a:prstGeom prst="roundRect">
            <a:avLst/>
          </a:prstGeom>
          <a:solidFill>
            <a:srgbClr val="C00002"/>
          </a:solidFill>
          <a:ln w="25400" cap="flat" cmpd="sng" algn="ctr">
            <a:noFill/>
            <a:prstDash val="solid"/>
          </a:ln>
          <a:effectLst>
            <a:outerShdw blurRad="152400" dist="152400" dir="5400000" sx="94000" sy="94000" algn="t" rotWithShape="0">
              <a:prstClr val="black">
                <a:alpha val="22000"/>
              </a:prstClr>
            </a:outerShdw>
          </a:effectLst>
        </p:spPr>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cxnSp>
        <p:nvCxnSpPr>
          <p:cNvPr id="22" name="直接连接符 21"/>
          <p:cNvCxnSpPr/>
          <p:nvPr/>
        </p:nvCxnSpPr>
        <p:spPr bwMode="auto">
          <a:xfrm>
            <a:off x="4582020" y="1555023"/>
            <a:ext cx="0" cy="1458519"/>
          </a:xfrm>
          <a:prstGeom prst="line">
            <a:avLst/>
          </a:prstGeom>
          <a:solidFill>
            <a:srgbClr val="C00002"/>
          </a:solidFill>
          <a:ln w="9525" cap="flat" cmpd="sng" algn="ctr">
            <a:solidFill>
              <a:srgbClr val="7F7F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直接连接符 22"/>
          <p:cNvCxnSpPr/>
          <p:nvPr/>
        </p:nvCxnSpPr>
        <p:spPr bwMode="auto">
          <a:xfrm>
            <a:off x="4582020" y="3698673"/>
            <a:ext cx="0" cy="1458519"/>
          </a:xfrm>
          <a:prstGeom prst="line">
            <a:avLst/>
          </a:prstGeom>
          <a:solidFill>
            <a:srgbClr val="C00002"/>
          </a:solidFill>
          <a:ln w="9525" cap="flat" cmpd="sng" algn="ctr">
            <a:solidFill>
              <a:srgbClr val="7F7F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椭圆 23"/>
          <p:cNvSpPr/>
          <p:nvPr/>
        </p:nvSpPr>
        <p:spPr bwMode="auto">
          <a:xfrm>
            <a:off x="4172463" y="2879322"/>
            <a:ext cx="819114" cy="819351"/>
          </a:xfrm>
          <a:prstGeom prst="ellipse">
            <a:avLst/>
          </a:prstGeom>
          <a:solidFill>
            <a:srgbClr val="C0000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algn="l" defTabSz="914379"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5" name="TextBox 26"/>
          <p:cNvSpPr txBox="1"/>
          <p:nvPr/>
        </p:nvSpPr>
        <p:spPr>
          <a:xfrm>
            <a:off x="1746515" y="1936471"/>
            <a:ext cx="1922318" cy="338552"/>
          </a:xfrm>
          <a:prstGeom prst="rect">
            <a:avLst/>
          </a:prstGeom>
          <a:noFill/>
        </p:spPr>
        <p:txBody>
          <a:bodyPr wrap="non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2015</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26" name="TextBox 27"/>
          <p:cNvSpPr txBox="1"/>
          <p:nvPr/>
        </p:nvSpPr>
        <p:spPr>
          <a:xfrm>
            <a:off x="5392020" y="1936471"/>
            <a:ext cx="1922317" cy="338552"/>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2016</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27" name="TextBox 28"/>
          <p:cNvSpPr txBox="1"/>
          <p:nvPr/>
        </p:nvSpPr>
        <p:spPr>
          <a:xfrm>
            <a:off x="1010712" y="2364410"/>
            <a:ext cx="2728459" cy="600162"/>
          </a:xfrm>
          <a:prstGeom prst="rect">
            <a:avLst/>
          </a:prstGeom>
          <a:noFill/>
        </p:spPr>
        <p:txBody>
          <a:bodyPr wrap="squar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28" name="TextBox 29"/>
          <p:cNvSpPr txBox="1"/>
          <p:nvPr/>
        </p:nvSpPr>
        <p:spPr>
          <a:xfrm>
            <a:off x="5294837" y="2364410"/>
            <a:ext cx="2728459" cy="600162"/>
          </a:xfrm>
          <a:prstGeom prst="rect">
            <a:avLst/>
          </a:prstGeom>
          <a:noFill/>
        </p:spPr>
        <p:txBody>
          <a:bodyPr wrap="squar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29" name="矩形 28"/>
          <p:cNvSpPr/>
          <p:nvPr/>
        </p:nvSpPr>
        <p:spPr bwMode="auto">
          <a:xfrm>
            <a:off x="2015365" y="3288997"/>
            <a:ext cx="1612294" cy="264737"/>
          </a:xfrm>
          <a:prstGeom prst="rect">
            <a:avLst/>
          </a:prstGeom>
          <a:solidFill>
            <a:srgbClr val="C00002"/>
          </a:solidFill>
          <a:ln w="34925" cap="flat" cmpd="sng" algn="ctr">
            <a:solidFill>
              <a:sysClr val="window" lastClr="FFFFFF"/>
            </a:solidFill>
            <a:prstDash val="solid"/>
          </a:ln>
          <a:effectLst>
            <a:outerShdw blurRad="63500" dist="38100" dir="16500000" algn="tl" rotWithShape="0">
              <a:prstClr val="black">
                <a:alpha val="22000"/>
              </a:prstClr>
            </a:outerShdw>
          </a:effectLst>
          <a:extLst/>
        </p:spPr>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60%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0" name="矩形 29"/>
          <p:cNvSpPr/>
          <p:nvPr/>
        </p:nvSpPr>
        <p:spPr bwMode="auto">
          <a:xfrm>
            <a:off x="1363008" y="3622454"/>
            <a:ext cx="2264651" cy="264737"/>
          </a:xfrm>
          <a:prstGeom prst="rect">
            <a:avLst/>
          </a:prstGeom>
          <a:solidFill>
            <a:srgbClr val="C00002"/>
          </a:solidFill>
          <a:ln w="34925" cap="flat" cmpd="sng" algn="ctr">
            <a:solidFill>
              <a:sysClr val="window" lastClr="FFFFFF"/>
            </a:solidFill>
            <a:prstDash val="solid"/>
          </a:ln>
          <a:effectLst>
            <a:outerShdw blurRad="63500" dist="38100" dir="16500000" algn="tl" rotWithShape="0">
              <a:prstClr val="black">
                <a:alpha val="22000"/>
              </a:prstClr>
            </a:outerShdw>
          </a:effectLst>
          <a:extLst/>
        </p:spPr>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555</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31" name="矩形 30"/>
          <p:cNvSpPr/>
          <p:nvPr/>
        </p:nvSpPr>
        <p:spPr bwMode="auto">
          <a:xfrm>
            <a:off x="1687032" y="3994019"/>
            <a:ext cx="1940630" cy="264737"/>
          </a:xfrm>
          <a:prstGeom prst="rect">
            <a:avLst/>
          </a:prstGeom>
          <a:solidFill>
            <a:srgbClr val="C00002"/>
          </a:solidFill>
          <a:ln w="34925" cap="flat" cmpd="sng" algn="ctr">
            <a:solidFill>
              <a:sysClr val="window" lastClr="FFFFFF"/>
            </a:solidFill>
            <a:prstDash val="solid"/>
          </a:ln>
          <a:effectLst>
            <a:outerShdw blurRad="63500" dist="38100" dir="16500000" algn="tl" rotWithShape="0">
              <a:prstClr val="black">
                <a:alpha val="22000"/>
              </a:prstClr>
            </a:outerShdw>
          </a:effectLst>
          <a:extLst/>
        </p:spPr>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400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32" name="矩形 31"/>
          <p:cNvSpPr/>
          <p:nvPr/>
        </p:nvSpPr>
        <p:spPr bwMode="auto">
          <a:xfrm>
            <a:off x="2065057" y="4364023"/>
            <a:ext cx="1562604" cy="264737"/>
          </a:xfrm>
          <a:prstGeom prst="rect">
            <a:avLst/>
          </a:prstGeom>
          <a:solidFill>
            <a:srgbClr val="C00002"/>
          </a:solidFill>
          <a:ln w="34925" cap="flat" cmpd="sng" algn="ctr">
            <a:solidFill>
              <a:sysClr val="window" lastClr="FFFFFF"/>
            </a:solidFill>
            <a:prstDash val="solid"/>
          </a:ln>
          <a:effectLst>
            <a:outerShdw blurRad="63500" dist="38100" dir="16500000" algn="tl" rotWithShape="0">
              <a:prstClr val="black">
                <a:alpha val="22000"/>
              </a:prstClr>
            </a:outerShdw>
          </a:effectLst>
          <a:extLst/>
        </p:spPr>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33" name="矩形 32"/>
          <p:cNvSpPr/>
          <p:nvPr/>
        </p:nvSpPr>
        <p:spPr bwMode="auto">
          <a:xfrm>
            <a:off x="5497171" y="3288997"/>
            <a:ext cx="1752237" cy="264737"/>
          </a:xfrm>
          <a:prstGeom prst="rect">
            <a:avLst/>
          </a:prstGeom>
          <a:solidFill>
            <a:srgbClr val="C00002"/>
          </a:solidFill>
          <a:ln w="34925" cap="flat" cmpd="sng" algn="ctr">
            <a:solidFill>
              <a:sysClr val="window" lastClr="FFFFFF"/>
            </a:solidFill>
            <a:prstDash val="solid"/>
          </a:ln>
          <a:effectLst>
            <a:outerShdw blurRad="63500" dist="38100" dir="16500000" algn="tl" rotWithShape="0">
              <a:prstClr val="black">
                <a:alpha val="22000"/>
              </a:prstClr>
            </a:outerShdw>
          </a:effectLst>
          <a:extLst/>
        </p:spPr>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4" name="矩形 33"/>
          <p:cNvSpPr/>
          <p:nvPr/>
        </p:nvSpPr>
        <p:spPr bwMode="auto">
          <a:xfrm>
            <a:off x="5506204" y="3622454"/>
            <a:ext cx="2614276" cy="264737"/>
          </a:xfrm>
          <a:prstGeom prst="rect">
            <a:avLst/>
          </a:prstGeom>
          <a:solidFill>
            <a:srgbClr val="C00002"/>
          </a:solidFill>
          <a:ln w="34925" cap="flat" cmpd="sng" algn="ctr">
            <a:solidFill>
              <a:sysClr val="window" lastClr="FFFFFF"/>
            </a:solidFill>
            <a:prstDash val="solid"/>
          </a:ln>
          <a:effectLst>
            <a:outerShdw blurRad="63500" dist="38100" dir="16500000" algn="tl" rotWithShape="0">
              <a:prstClr val="black">
                <a:alpha val="22000"/>
              </a:prstClr>
            </a:outerShdw>
          </a:effectLst>
          <a:extLst/>
        </p:spPr>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35" name="矩形 34"/>
          <p:cNvSpPr/>
          <p:nvPr/>
        </p:nvSpPr>
        <p:spPr bwMode="auto">
          <a:xfrm>
            <a:off x="5506205" y="3994019"/>
            <a:ext cx="1365178" cy="264737"/>
          </a:xfrm>
          <a:prstGeom prst="rect">
            <a:avLst/>
          </a:prstGeom>
          <a:solidFill>
            <a:srgbClr val="C00002"/>
          </a:solidFill>
          <a:ln w="34925" cap="flat" cmpd="sng" algn="ctr">
            <a:solidFill>
              <a:sysClr val="window" lastClr="FFFFFF"/>
            </a:solidFill>
            <a:prstDash val="solid"/>
          </a:ln>
          <a:effectLst>
            <a:outerShdw blurRad="63500" dist="38100" dir="16500000" algn="tl" rotWithShape="0">
              <a:prstClr val="black">
                <a:alpha val="22000"/>
              </a:prstClr>
            </a:outerShdw>
          </a:effectLst>
          <a:extLst/>
        </p:spPr>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36" name="矩形 35"/>
          <p:cNvSpPr/>
          <p:nvPr/>
        </p:nvSpPr>
        <p:spPr bwMode="auto">
          <a:xfrm>
            <a:off x="5497170" y="4364023"/>
            <a:ext cx="1860245" cy="264737"/>
          </a:xfrm>
          <a:prstGeom prst="rect">
            <a:avLst/>
          </a:prstGeom>
          <a:solidFill>
            <a:srgbClr val="C00002"/>
          </a:solidFill>
          <a:ln w="34925" cap="flat" cmpd="sng" algn="ctr">
            <a:solidFill>
              <a:sysClr val="window" lastClr="FFFFFF"/>
            </a:solidFill>
            <a:prstDash val="solid"/>
          </a:ln>
          <a:effectLst>
            <a:outerShdw blurRad="63500" dist="38100" dir="16500000" algn="tl" rotWithShape="0">
              <a:prstClr val="black">
                <a:alpha val="22000"/>
              </a:prstClr>
            </a:outerShdw>
          </a:effectLst>
          <a:extLst/>
        </p:spPr>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37" name="TextBox 38"/>
          <p:cNvSpPr txBox="1"/>
          <p:nvPr/>
        </p:nvSpPr>
        <p:spPr>
          <a:xfrm>
            <a:off x="4332113" y="3065126"/>
            <a:ext cx="566626" cy="461663"/>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rgbClr val="F8F8F8"/>
                </a:solidFill>
                <a:effectLst/>
                <a:uLnTx/>
                <a:uFillTx/>
                <a:latin typeface="微软雅黑"/>
                <a:ea typeface="微软雅黑"/>
                <a:cs typeface="+mn-cs"/>
              </a:rPr>
              <a:t>VS</a:t>
            </a:r>
            <a:endParaRPr kumimoji="0" lang="zh-CN" altLang="en-US" sz="2400" b="0" i="0" u="none" strike="noStrike" kern="1200" cap="none" spc="0" normalizeH="0" baseline="0" noProof="0" dirty="0">
              <a:ln>
                <a:noFill/>
              </a:ln>
              <a:solidFill>
                <a:srgbClr val="F8F8F8"/>
              </a:solidFill>
              <a:effectLst/>
              <a:uLnTx/>
              <a:uFillTx/>
              <a:latin typeface="微软雅黑"/>
              <a:ea typeface="微软雅黑"/>
              <a:cs typeface="+mn-cs"/>
            </a:endParaRPr>
          </a:p>
        </p:txBody>
      </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down)">
                                          <p:cBhvr>
                                            <p:cTn id="10" dur="500"/>
                                            <p:tgtEl>
                                              <p:spTgt spid="2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25"/>
                                            </p:tgtEl>
                                            <p:attrNameLst>
                                              <p:attrName>style.visibility</p:attrName>
                                            </p:attrNameLst>
                                          </p:cBhvr>
                                          <p:to>
                                            <p:strVal val="visible"/>
                                          </p:to>
                                        </p:set>
                                        <p:anim calcmode="lin" valueType="num" p14:bounceEnd="20000">
                                          <p:cBhvr additive="base">
                                            <p:cTn id="37" dur="500" fill="hold"/>
                                            <p:tgtEl>
                                              <p:spTgt spid="25"/>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25"/>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26"/>
                                            </p:tgtEl>
                                            <p:attrNameLst>
                                              <p:attrName>style.visibility</p:attrName>
                                            </p:attrNameLst>
                                          </p:cBhvr>
                                          <p:to>
                                            <p:strVal val="visible"/>
                                          </p:to>
                                        </p:set>
                                        <p:anim calcmode="lin" valueType="num" p14:bounceEnd="20000">
                                          <p:cBhvr additive="base">
                                            <p:cTn id="41" dur="500" fill="hold"/>
                                            <p:tgtEl>
                                              <p:spTgt spid="26"/>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26"/>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up)">
                                          <p:cBhvr>
                                            <p:cTn id="46" dur="500"/>
                                            <p:tgtEl>
                                              <p:spTgt spid="27"/>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up)">
                                          <p:cBhvr>
                                            <p:cTn id="49" dur="500"/>
                                            <p:tgtEl>
                                              <p:spTgt spid="28"/>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right)">
                                          <p:cBhvr>
                                            <p:cTn id="60" dur="500"/>
                                            <p:tgtEl>
                                              <p:spTgt spid="3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right)">
                                          <p:cBhvr>
                                            <p:cTn id="67" dur="500"/>
                                            <p:tgtEl>
                                              <p:spTgt spid="3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right)">
                                          <p:cBhvr>
                                            <p:cTn id="74" dur="500"/>
                                            <p:tgtEl>
                                              <p:spTgt spid="3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wipe(left)">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4" grpId="0" animBg="1"/>
          <p:bldP spid="25" grpId="0"/>
          <p:bldP spid="26" grpId="0"/>
          <p:bldP spid="27" grpId="0"/>
          <p:bldP spid="28" grpId="0"/>
          <p:bldP spid="29" grpId="0" animBg="1"/>
          <p:bldP spid="30" grpId="0" animBg="1"/>
          <p:bldP spid="31" grpId="0" animBg="1"/>
          <p:bldP spid="32" grpId="0" animBg="1"/>
          <p:bldP spid="33" grpId="0" animBg="1"/>
          <p:bldP spid="34" grpId="0" animBg="1"/>
          <p:bldP spid="35" grpId="0" animBg="1"/>
          <p:bldP spid="36" grpId="0" animBg="1"/>
          <p:bldP spid="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down)">
                                          <p:cBhvr>
                                            <p:cTn id="10" dur="500"/>
                                            <p:tgtEl>
                                              <p:spTgt spid="2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up)">
                                          <p:cBhvr>
                                            <p:cTn id="46" dur="500"/>
                                            <p:tgtEl>
                                              <p:spTgt spid="27"/>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up)">
                                          <p:cBhvr>
                                            <p:cTn id="49" dur="500"/>
                                            <p:tgtEl>
                                              <p:spTgt spid="28"/>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right)">
                                          <p:cBhvr>
                                            <p:cTn id="60" dur="500"/>
                                            <p:tgtEl>
                                              <p:spTgt spid="3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right)">
                                          <p:cBhvr>
                                            <p:cTn id="67" dur="500"/>
                                            <p:tgtEl>
                                              <p:spTgt spid="3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right)">
                                          <p:cBhvr>
                                            <p:cTn id="74" dur="500"/>
                                            <p:tgtEl>
                                              <p:spTgt spid="3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wipe(left)">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4" grpId="0" animBg="1"/>
          <p:bldP spid="25" grpId="0"/>
          <p:bldP spid="26" grpId="0"/>
          <p:bldP spid="27" grpId="0"/>
          <p:bldP spid="28" grpId="0"/>
          <p:bldP spid="29" grpId="0" animBg="1"/>
          <p:bldP spid="30" grpId="0" animBg="1"/>
          <p:bldP spid="31" grpId="0" animBg="1"/>
          <p:bldP spid="32" grpId="0" animBg="1"/>
          <p:bldP spid="33" grpId="0" animBg="1"/>
          <p:bldP spid="34" grpId="0" animBg="1"/>
          <p:bldP spid="35" grpId="0" animBg="1"/>
          <p:bldP spid="36" grpId="0" animBg="1"/>
          <p:bldP spid="37" grpId="0"/>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23090</TotalTime>
  <Words>2052</Words>
  <Application>Microsoft Office PowerPoint</Application>
  <PresentationFormat>全屏显示(4:3)</PresentationFormat>
  <Paragraphs>258</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2017-04-13T06:57:11Z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