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7" r:id="rId2"/>
    <p:sldMasterId id="2147484289" r:id="rId3"/>
    <p:sldMasterId id="2147484294" r:id="rId4"/>
  </p:sldMasterIdLst>
  <p:notesMasterIdLst>
    <p:notesMasterId r:id="rId3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9144000" cy="5143500" type="screen16x9"/>
  <p:notesSz cx="6858000" cy="9144000"/>
  <p:custShowLst>
    <p:custShow name="自定义放映 1" id="0">
      <p:sldLst>
        <p:sld r:id="rId5"/>
        <p:sld r:id="rId11"/>
        <p:sld r:id="rId31"/>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FDD903"/>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464" autoAdjust="0"/>
  </p:normalViewPr>
  <p:slideViewPr>
    <p:cSldViewPr>
      <p:cViewPr>
        <p:scale>
          <a:sx n="100" d="100"/>
          <a:sy n="100" d="100"/>
        </p:scale>
        <p:origin x="-708" y="-1050"/>
      </p:cViewPr>
      <p:guideLst>
        <p:guide orient="horz" pos="1511"/>
        <p:guide pos="2947"/>
      </p:guideLst>
    </p:cSldViewPr>
  </p:slideViewPr>
  <p:notesTextViewPr>
    <p:cViewPr>
      <p:scale>
        <a:sx n="1" d="1"/>
        <a:sy n="1" d="1"/>
      </p:scale>
      <p:origin x="0" y="0"/>
    </p:cViewPr>
  </p:notesTextViewPr>
  <p:sorterViewPr>
    <p:cViewPr>
      <p:scale>
        <a:sx n="90" d="100"/>
        <a:sy n="90"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276791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636346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664850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531849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014957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178818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601997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002534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704957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987394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456358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723389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684823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372472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182698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58393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204354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194828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23342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367120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69681317"/>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91884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920622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411447305"/>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84848403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3846589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0733608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78337955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10" name="图片 9"/>
          <p:cNvPicPr>
            <a:picLocks noChangeAspect="1"/>
          </p:cNvPicPr>
          <p:nvPr userDrawn="1"/>
        </p:nvPicPr>
        <p:blipFill rotWithShape="1">
          <a:blip r:embed="rId3" cstate="email">
            <a:extLst>
              <a:ext uri="{28A0092B-C50C-407E-A947-70E740481C1C}">
                <a14:useLocalDpi xmlns:a14="http://schemas.microsoft.com/office/drawing/2010/main"/>
              </a:ext>
            </a:extLst>
          </a:blip>
          <a:srcRect t="-1461" r="-25"/>
          <a:stretch/>
        </p:blipFill>
        <p:spPr>
          <a:xfrm>
            <a:off x="2437" y="3751900"/>
            <a:ext cx="9143244" cy="1391601"/>
          </a:xfrm>
          <a:prstGeom prst="rect">
            <a:avLst/>
          </a:prstGeom>
        </p:spPr>
      </p:pic>
      <p:sp>
        <p:nvSpPr>
          <p:cNvPr id="6" name="标题 1"/>
          <p:cNvSpPr txBox="1">
            <a:spLocks/>
          </p:cNvSpPr>
          <p:nvPr userDrawn="1"/>
        </p:nvSpPr>
        <p:spPr bwMode="auto">
          <a:xfrm>
            <a:off x="914498" y="32113"/>
            <a:ext cx="30479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ysClr val="windowText" lastClr="000000"/>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ysClr val="windowText" lastClr="000000"/>
              </a:solidFill>
              <a:effectLst/>
              <a:uLnTx/>
              <a:uFillTx/>
              <a:latin typeface="Verdana"/>
              <a:ea typeface="微软雅黑"/>
              <a:cs typeface="+mn-cs"/>
            </a:endParaRPr>
          </a:p>
        </p:txBody>
      </p:sp>
      <p:pic>
        <p:nvPicPr>
          <p:cNvPr id="2" name="图片 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57361" y="58275"/>
            <a:ext cx="531650" cy="487106"/>
          </a:xfrm>
          <a:prstGeom prst="rect">
            <a:avLst/>
          </a:prstGeom>
        </p:spPr>
      </p:pic>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5936236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34273837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5634290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007808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016848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A4E37400-0646-4690-B3CD-AFE7E0746041}" type="datetimeFigureOut">
              <a:rPr kumimoji="0" lang="zh-CN" altLang="en-US" sz="1800" b="0" i="0" u="none" strike="noStrike" kern="1200" cap="none" spc="0" normalizeH="0" baseline="0" noProof="0" smtClean="0">
                <a:ln>
                  <a:noFill/>
                </a:ln>
                <a:solidFill>
                  <a:prstClr val="black"/>
                </a:solidFill>
                <a:effectLst/>
                <a:uLnTx/>
                <a:uFillTx/>
                <a:latin typeface="Calibri" pitchFamily="34" charset="0"/>
                <a:ea typeface="宋体"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2017/4/13</a:t>
            </a:fld>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543FE73-A404-45C1-B77A-6DB3BD9EA953}" type="slidenum">
              <a:rPr kumimoji="0" lang="zh-CN" altLang="en-US" sz="1800" b="0" i="0" u="none" strike="noStrike" kern="1200" cap="none" spc="0" normalizeH="0" baseline="0" noProof="0" smtClean="0">
                <a:ln>
                  <a:noFill/>
                </a:ln>
                <a:solidFill>
                  <a:prstClr val="black"/>
                </a:solidFill>
                <a:effectLst/>
                <a:uLnTx/>
                <a:uFillTx/>
                <a:latin typeface="Calibri" pitchFamily="34" charset="0"/>
                <a:ea typeface="宋体"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15473055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Tree>
    <p:extLst>
      <p:ext uri="{BB962C8B-B14F-4D97-AF65-F5344CB8AC3E}">
        <p14:creationId xmlns:p14="http://schemas.microsoft.com/office/powerpoint/2010/main" val="126538193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101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87090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932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9364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79014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5447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37935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417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8268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90023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98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jpeg"/><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2017/4/13</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4359948"/>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组合 8"/>
          <p:cNvGrpSpPr/>
          <p:nvPr userDrawn="1"/>
        </p:nvGrpSpPr>
        <p:grpSpPr>
          <a:xfrm>
            <a:off x="-1681" y="0"/>
            <a:ext cx="9143244" cy="5143500"/>
            <a:chOff x="-1681" y="0"/>
            <a:chExt cx="9143244" cy="5143500"/>
          </a:xfrm>
        </p:grpSpPr>
        <p:pic>
          <p:nvPicPr>
            <p:cNvPr id="10" name="图片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11" name="图片 1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7" name="矩形 6"/>
          <p:cNvSpPr/>
          <p:nvPr userDrawn="1"/>
        </p:nvSpPr>
        <p:spPr>
          <a:xfrm>
            <a:off x="0" y="537029"/>
            <a:ext cx="9144000" cy="4455884"/>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微软雅黑"/>
              <a:cs typeface="+mn-cs"/>
            </a:endParaRPr>
          </a:p>
        </p:txBody>
      </p:sp>
      <p:sp>
        <p:nvSpPr>
          <p:cNvPr id="8" name="五边形 7"/>
          <p:cNvSpPr/>
          <p:nvPr userDrawn="1"/>
        </p:nvSpPr>
        <p:spPr>
          <a:xfrm>
            <a:off x="0" y="130629"/>
            <a:ext cx="3280229" cy="40640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Calibri"/>
                <a:ea typeface="微软雅黑"/>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Calibri"/>
              <a:ea typeface="微软雅黑"/>
              <a:cs typeface="+mn-cs"/>
            </a:endParaRPr>
          </a:p>
        </p:txBody>
      </p:sp>
    </p:spTree>
    <p:extLst>
      <p:ext uri="{BB962C8B-B14F-4D97-AF65-F5344CB8AC3E}">
        <p14:creationId xmlns:p14="http://schemas.microsoft.com/office/powerpoint/2010/main" val="162406450"/>
      </p:ext>
    </p:extLst>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Lst>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02122827"/>
      </p:ext>
    </p:extLst>
  </p:cSld>
  <p:clrMap bg1="lt1" tx1="dk1" bg2="lt2" tx2="dk2" accent1="accent1" accent2="accent2" accent3="accent3" accent4="accent4" accent5="accent5" accent6="accent6" hlink="hlink" folHlink="folHlink"/>
  <p:sldLayoutIdLst>
    <p:sldLayoutId id="2147484295" r:id="rId1"/>
    <p:sldLayoutId id="2147484296" r:id="rId2"/>
    <p:sldLayoutId id="2147484297" r:id="rId3"/>
    <p:sldLayoutId id="2147484298" r:id="rId4"/>
    <p:sldLayoutId id="2147484299" r:id="rId5"/>
    <p:sldLayoutId id="2147484300" r:id="rId6"/>
    <p:sldLayoutId id="2147484301" r:id="rId7"/>
    <p:sldLayoutId id="2147484302" r:id="rId8"/>
    <p:sldLayoutId id="2147484303" r:id="rId9"/>
    <p:sldLayoutId id="2147484304" r:id="rId10"/>
    <p:sldLayoutId id="21474843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10.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97812" y="399764"/>
            <a:ext cx="2133544" cy="2171987"/>
          </a:xfrm>
          <a:prstGeom prst="rect">
            <a:avLst/>
          </a:prstGeom>
        </p:spPr>
      </p:pic>
      <p:pic>
        <p:nvPicPr>
          <p:cNvPr id="4" name="图片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1110" y="213851"/>
            <a:ext cx="2938029" cy="371825"/>
          </a:xfrm>
          <a:prstGeom prst="rect">
            <a:avLst/>
          </a:prstGeom>
        </p:spPr>
      </p:pic>
      <p:sp>
        <p:nvSpPr>
          <p:cNvPr id="6" name="文本框 5"/>
          <p:cNvSpPr txBox="1"/>
          <p:nvPr/>
        </p:nvSpPr>
        <p:spPr>
          <a:xfrm>
            <a:off x="2123478" y="2616365"/>
            <a:ext cx="5282215" cy="707886"/>
          </a:xfrm>
          <a:prstGeom prst="rect">
            <a:avLst/>
          </a:prstGeom>
          <a:noFill/>
        </p:spPr>
        <p:txBody>
          <a:bodyPr wrap="none" rtlCol="0">
            <a:spAutoFit/>
          </a:bodyPr>
          <a:lstStyle/>
          <a:p>
            <a:r>
              <a:rPr lang="zh-CN" altLang="en-US" sz="4000" b="1" dirty="0">
                <a:solidFill>
                  <a:srgbClr val="C00000"/>
                </a:solidFill>
                <a:latin typeface="微软雅黑" panose="020B0503020204020204" pitchFamily="34" charset="-122"/>
                <a:ea typeface="微软雅黑" panose="020B0503020204020204" pitchFamily="34" charset="-122"/>
              </a:rPr>
              <a:t>中国工商银行</a:t>
            </a:r>
            <a:r>
              <a:rPr lang="en-US" altLang="zh-CN" sz="4000" b="1" dirty="0">
                <a:solidFill>
                  <a:srgbClr val="C00000"/>
                </a:solidFill>
                <a:latin typeface="微软雅黑" panose="020B0503020204020204" pitchFamily="34" charset="-122"/>
                <a:ea typeface="微软雅黑" panose="020B0503020204020204" pitchFamily="34" charset="-122"/>
              </a:rPr>
              <a:t>PPT</a:t>
            </a:r>
            <a:r>
              <a:rPr lang="zh-CN" altLang="en-US" sz="4000" b="1" dirty="0">
                <a:solidFill>
                  <a:srgbClr val="C00000"/>
                </a:solidFill>
                <a:latin typeface="微软雅黑" panose="020B0503020204020204" pitchFamily="34" charset="-122"/>
                <a:ea typeface="微软雅黑" panose="020B0503020204020204" pitchFamily="34" charset="-122"/>
              </a:rPr>
              <a:t>模板</a:t>
            </a:r>
          </a:p>
        </p:txBody>
      </p:sp>
      <p:sp>
        <p:nvSpPr>
          <p:cNvPr id="7" name="圆角矩形 6"/>
          <p:cNvSpPr/>
          <p:nvPr/>
        </p:nvSpPr>
        <p:spPr bwMode="auto">
          <a:xfrm>
            <a:off x="2971842" y="3385167"/>
            <a:ext cx="3505108" cy="380990"/>
          </a:xfrm>
          <a:prstGeom prst="roundRect">
            <a:avLst>
              <a:gd name="adj" fmla="val 50000"/>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CN" altLang="en-US" b="1" dirty="0">
                <a:solidFill>
                  <a:schemeClr val="bg1"/>
                </a:solidFill>
                <a:latin typeface="微软雅黑" panose="020B0503020204020204" pitchFamily="34" charset="-122"/>
                <a:ea typeface="微软雅黑" panose="020B0503020204020204" pitchFamily="34" charset="-122"/>
              </a:rPr>
              <a:t>单击此处添加文字标题内容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17" presetClass="entr" presetSubtype="1" fill="hold" grpId="0" nodeType="afterEffect">
                                  <p:stCondLst>
                                    <p:cond delay="0"/>
                                  </p:stCondLst>
                                  <p:iterate type="lt">
                                    <p:tmPct val="26000"/>
                                  </p:iterate>
                                  <p:childTnLst>
                                    <p:set>
                                      <p:cBhvr>
                                        <p:cTn id="23" dur="1" fill="hold">
                                          <p:stCondLst>
                                            <p:cond delay="0"/>
                                          </p:stCondLst>
                                        </p:cTn>
                                        <p:tgtEl>
                                          <p:spTgt spid="6"/>
                                        </p:tgtEl>
                                        <p:attrNameLst>
                                          <p:attrName>style.visibility</p:attrName>
                                        </p:attrNameLst>
                                      </p:cBhvr>
                                      <p:to>
                                        <p:strVal val="visible"/>
                                      </p:to>
                                    </p:set>
                                    <p:anim calcmode="lin" valueType="num">
                                      <p:cBhvr>
                                        <p:cTn id="24" dur="250" fill="hold"/>
                                        <p:tgtEl>
                                          <p:spTgt spid="6"/>
                                        </p:tgtEl>
                                        <p:attrNameLst>
                                          <p:attrName>ppt_x</p:attrName>
                                        </p:attrNameLst>
                                      </p:cBhvr>
                                      <p:tavLst>
                                        <p:tav tm="0">
                                          <p:val>
                                            <p:strVal val="#ppt_x"/>
                                          </p:val>
                                        </p:tav>
                                        <p:tav tm="100000">
                                          <p:val>
                                            <p:strVal val="#ppt_x"/>
                                          </p:val>
                                        </p:tav>
                                      </p:tavLst>
                                    </p:anim>
                                    <p:anim calcmode="lin" valueType="num">
                                      <p:cBhvr>
                                        <p:cTn id="25" dur="250" fill="hold"/>
                                        <p:tgtEl>
                                          <p:spTgt spid="6"/>
                                        </p:tgtEl>
                                        <p:attrNameLst>
                                          <p:attrName>ppt_y</p:attrName>
                                        </p:attrNameLst>
                                      </p:cBhvr>
                                      <p:tavLst>
                                        <p:tav tm="0">
                                          <p:val>
                                            <p:strVal val="#ppt_y-#ppt_h/2"/>
                                          </p:val>
                                        </p:tav>
                                        <p:tav tm="100000">
                                          <p:val>
                                            <p:strVal val="#ppt_y"/>
                                          </p:val>
                                        </p:tav>
                                      </p:tavLst>
                                    </p:anim>
                                    <p:anim calcmode="lin" valueType="num">
                                      <p:cBhvr>
                                        <p:cTn id="26" dur="250" fill="hold"/>
                                        <p:tgtEl>
                                          <p:spTgt spid="6"/>
                                        </p:tgtEl>
                                        <p:attrNameLst>
                                          <p:attrName>ppt_w</p:attrName>
                                        </p:attrNameLst>
                                      </p:cBhvr>
                                      <p:tavLst>
                                        <p:tav tm="0">
                                          <p:val>
                                            <p:strVal val="#ppt_w"/>
                                          </p:val>
                                        </p:tav>
                                        <p:tav tm="100000">
                                          <p:val>
                                            <p:strVal val="#ppt_w"/>
                                          </p:val>
                                        </p:tav>
                                      </p:tavLst>
                                    </p:anim>
                                    <p:anim calcmode="lin" valueType="num">
                                      <p:cBhvr>
                                        <p:cTn id="27" dur="250" fill="hold"/>
                                        <p:tgtEl>
                                          <p:spTgt spid="6"/>
                                        </p:tgtEl>
                                        <p:attrNameLst>
                                          <p:attrName>ppt_h</p:attrName>
                                        </p:attrNameLst>
                                      </p:cBhvr>
                                      <p:tavLst>
                                        <p:tav tm="0">
                                          <p:val>
                                            <p:fltVal val="0"/>
                                          </p:val>
                                        </p:tav>
                                        <p:tav tm="100000">
                                          <p:val>
                                            <p:strVal val="#ppt_h"/>
                                          </p:val>
                                        </p:tav>
                                      </p:tavLst>
                                    </p:anim>
                                  </p:childTnLst>
                                </p:cTn>
                              </p:par>
                            </p:childTnLst>
                          </p:cTn>
                        </p:par>
                        <p:par>
                          <p:cTn id="28" fill="hold">
                            <p:stCondLst>
                              <p:cond delay="39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81" y="0"/>
            <a:ext cx="9143244" cy="5143500"/>
            <a:chOff x="-1681" y="0"/>
            <a:chExt cx="9143244" cy="5143500"/>
          </a:xfrm>
        </p:grpSpPr>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5" name="矩形 4"/>
          <p:cNvSpPr/>
          <p:nvPr/>
        </p:nvSpPr>
        <p:spPr>
          <a:xfrm>
            <a:off x="1654780" y="2159001"/>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第二部分：单击添加文字内容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3852716" y="639612"/>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02</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21573682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TextBox 26"/>
          <p:cNvSpPr txBox="1"/>
          <p:nvPr/>
        </p:nvSpPr>
        <p:spPr>
          <a:xfrm>
            <a:off x="1746515" y="1536364"/>
            <a:ext cx="1922318"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0" name="TextBox 27"/>
          <p:cNvSpPr txBox="1"/>
          <p:nvPr/>
        </p:nvSpPr>
        <p:spPr>
          <a:xfrm>
            <a:off x="5392020" y="1536364"/>
            <a:ext cx="1922317"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2016</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3" name="矩形 12"/>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5" name="矩形 14"/>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17" name="矩形 16"/>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8" name="矩形 17"/>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9" name="矩形 18"/>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20" name="矩形 19"/>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2400" b="0" i="0" u="none" strike="noStrike" kern="1200" cap="none" spc="0" normalizeH="0" baseline="0" noProof="0" dirty="0">
              <a:ln>
                <a:noFill/>
              </a:ln>
              <a:solidFill>
                <a:srgbClr val="F8F8F8"/>
              </a:solidFill>
              <a:effectLst/>
              <a:uLnTx/>
              <a:uFillTx/>
              <a:latin typeface="微软雅黑"/>
              <a:ea typeface="微软雅黑"/>
              <a:cs typeface="+mn-cs"/>
            </a:endParaRPr>
          </a:p>
        </p:txBody>
      </p:sp>
    </p:spTree>
    <p:extLst>
      <p:ext uri="{BB962C8B-B14F-4D97-AF65-F5344CB8AC3E}">
        <p14:creationId xmlns:p14="http://schemas.microsoft.com/office/powerpoint/2010/main" val="266879420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 name="圆角矩形 4"/>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6" name="组合 5"/>
          <p:cNvGrpSpPr/>
          <p:nvPr/>
        </p:nvGrpSpPr>
        <p:grpSpPr>
          <a:xfrm>
            <a:off x="1606363" y="1208043"/>
            <a:ext cx="1747199" cy="1747199"/>
            <a:chOff x="4184106" y="2952206"/>
            <a:chExt cx="3823790" cy="3823790"/>
          </a:xfrm>
        </p:grpSpPr>
        <p:sp>
          <p:nvSpPr>
            <p:cNvPr id="7" name="椭圆 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8" name="组合 7"/>
            <p:cNvGrpSpPr/>
            <p:nvPr/>
          </p:nvGrpSpPr>
          <p:grpSpPr>
            <a:xfrm>
              <a:off x="4710169" y="3478269"/>
              <a:ext cx="2771663" cy="2771663"/>
              <a:chOff x="2193191" y="1899415"/>
              <a:chExt cx="2421376" cy="2421376"/>
            </a:xfrm>
            <a:effectLst/>
          </p:grpSpPr>
          <p:sp>
            <p:nvSpPr>
              <p:cNvPr id="9" name="椭圆 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0" name="椭圆 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11" name="组合 10"/>
          <p:cNvGrpSpPr/>
          <p:nvPr/>
        </p:nvGrpSpPr>
        <p:grpSpPr>
          <a:xfrm>
            <a:off x="1598793" y="3290527"/>
            <a:ext cx="1762338" cy="597479"/>
            <a:chOff x="2061936" y="5263650"/>
            <a:chExt cx="2349784" cy="796639"/>
          </a:xfrm>
        </p:grpSpPr>
        <p:sp>
          <p:nvSpPr>
            <p:cNvPr id="12" name="文本框 11"/>
            <p:cNvSpPr txBox="1"/>
            <p:nvPr/>
          </p:nvSpPr>
          <p:spPr bwMode="auto">
            <a:xfrm>
              <a:off x="2217364" y="5498597"/>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smtClean="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13" name="文本框 12"/>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14" name="直接连接符 13"/>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789200" y="1208043"/>
            <a:ext cx="1747199" cy="1747199"/>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20" name="组合 19"/>
          <p:cNvGrpSpPr/>
          <p:nvPr/>
        </p:nvGrpSpPr>
        <p:grpSpPr>
          <a:xfrm>
            <a:off x="5781631" y="3290528"/>
            <a:ext cx="1762338" cy="597477"/>
            <a:chOff x="2061936" y="5263650"/>
            <a:chExt cx="2349784" cy="796636"/>
          </a:xfrm>
        </p:grpSpPr>
        <p:sp>
          <p:nvSpPr>
            <p:cNvPr id="21" name="文本框 20"/>
            <p:cNvSpPr txBox="1"/>
            <p:nvPr/>
          </p:nvSpPr>
          <p:spPr bwMode="auto">
            <a:xfrm>
              <a:off x="2217364" y="5498594"/>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2" name="文本框 21"/>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23" name="直接连接符 22"/>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flipH="1">
            <a:off x="3679476" y="1932302"/>
            <a:ext cx="1785049" cy="255944"/>
          </a:xfrm>
          <a:prstGeom prst="rightArrow">
            <a:avLst>
              <a:gd name="adj1" fmla="val 55075"/>
              <a:gd name="adj2" fmla="val 618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右箭头 24"/>
          <p:cNvSpPr/>
          <p:nvPr/>
        </p:nvSpPr>
        <p:spPr>
          <a:xfrm>
            <a:off x="3679476" y="3434971"/>
            <a:ext cx="1785049" cy="255944"/>
          </a:xfrm>
          <a:prstGeom prst="rightArrow">
            <a:avLst>
              <a:gd name="adj1" fmla="val 55075"/>
              <a:gd name="adj2" fmla="val 618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6" name="组合 25"/>
          <p:cNvGrpSpPr/>
          <p:nvPr/>
        </p:nvGrpSpPr>
        <p:grpSpPr>
          <a:xfrm>
            <a:off x="3718963" y="2515806"/>
            <a:ext cx="1706075" cy="705029"/>
            <a:chOff x="1502659" y="4629752"/>
            <a:chExt cx="2067969" cy="940037"/>
          </a:xfrm>
        </p:grpSpPr>
        <p:sp>
          <p:nvSpPr>
            <p:cNvPr id="27" name="文本框 26"/>
            <p:cNvSpPr txBox="1"/>
            <p:nvPr/>
          </p:nvSpPr>
          <p:spPr bwMode="auto">
            <a:xfrm>
              <a:off x="1502659" y="5008098"/>
              <a:ext cx="2067969" cy="561691"/>
            </a:xfrm>
            <a:prstGeom prst="rect">
              <a:avLst/>
            </a:prstGeom>
            <a:noFill/>
          </p:spPr>
          <p:txBody>
            <a:bodyPr wrap="square">
              <a:spAutoFit/>
            </a:bodyPr>
            <a:lstStyle/>
            <a:p>
              <a:pPr marL="0" marR="0" lvl="0" indent="0" algn="ctr"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8" name="文本框 27"/>
            <p:cNvSpPr txBox="1"/>
            <p:nvPr/>
          </p:nvSpPr>
          <p:spPr bwMode="auto">
            <a:xfrm>
              <a:off x="1555947" y="4629752"/>
              <a:ext cx="1961390" cy="49244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grpSp>
        <p:nvGrpSpPr>
          <p:cNvPr id="29" name="组合 28"/>
          <p:cNvGrpSpPr/>
          <p:nvPr/>
        </p:nvGrpSpPr>
        <p:grpSpPr>
          <a:xfrm>
            <a:off x="6421995" y="1854435"/>
            <a:ext cx="481610" cy="454415"/>
            <a:chOff x="3098700" y="5569159"/>
            <a:chExt cx="642147" cy="605886"/>
          </a:xfrm>
          <a:solidFill>
            <a:schemeClr val="accent3"/>
          </a:solidFill>
        </p:grpSpPr>
        <p:sp>
          <p:nvSpPr>
            <p:cNvPr id="3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grpSp>
        <p:nvGrpSpPr>
          <p:cNvPr id="35" name="组合 34"/>
          <p:cNvGrpSpPr/>
          <p:nvPr/>
        </p:nvGrpSpPr>
        <p:grpSpPr>
          <a:xfrm>
            <a:off x="2306391" y="1863987"/>
            <a:ext cx="387965" cy="435313"/>
            <a:chOff x="3199776" y="780891"/>
            <a:chExt cx="470261" cy="527652"/>
          </a:xfrm>
          <a:solidFill>
            <a:schemeClr val="accent1"/>
          </a:solidFill>
        </p:grpSpPr>
        <p:sp>
          <p:nvSpPr>
            <p:cNvPr id="36"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7"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8"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9"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spTree>
    <p:extLst>
      <p:ext uri="{BB962C8B-B14F-4D97-AF65-F5344CB8AC3E}">
        <p14:creationId xmlns:p14="http://schemas.microsoft.com/office/powerpoint/2010/main" val="125853434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3136616" y="967751"/>
            <a:ext cx="1149740" cy="1149740"/>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2630172" y="2286104"/>
            <a:ext cx="1149740" cy="1149740"/>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15" name="组合 14"/>
          <p:cNvGrpSpPr/>
          <p:nvPr/>
        </p:nvGrpSpPr>
        <p:grpSpPr>
          <a:xfrm>
            <a:off x="3278244" y="3510242"/>
            <a:ext cx="1149740" cy="1149740"/>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20"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1"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2"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3"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4"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5"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6"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9" name="组合 28"/>
          <p:cNvGrpSpPr/>
          <p:nvPr/>
        </p:nvGrpSpPr>
        <p:grpSpPr>
          <a:xfrm>
            <a:off x="5674990" y="1658514"/>
            <a:ext cx="2281386" cy="2281386"/>
            <a:chOff x="1403648" y="1115468"/>
            <a:chExt cx="1294414" cy="1294414"/>
          </a:xfrm>
        </p:grpSpPr>
        <p:sp>
          <p:nvSpPr>
            <p:cNvPr id="30" name="椭圆 29"/>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2"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8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内容</a:t>
              </a:r>
              <a:endParaRPr kumimoji="0" lang="zh-CN" altLang="en-US" sz="28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86811281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4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19158153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555375" y="1365456"/>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5098505" y="2421766"/>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3" name="TextBox 13"/>
          <p:cNvSpPr txBox="1"/>
          <p:nvPr/>
        </p:nvSpPr>
        <p:spPr>
          <a:xfrm>
            <a:off x="6601640" y="153914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4" name="TextBox 14"/>
          <p:cNvSpPr txBox="1"/>
          <p:nvPr/>
        </p:nvSpPr>
        <p:spPr>
          <a:xfrm>
            <a:off x="6571569" y="125586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5" name="TextBox 15"/>
          <p:cNvSpPr txBox="1"/>
          <p:nvPr/>
        </p:nvSpPr>
        <p:spPr>
          <a:xfrm>
            <a:off x="6499180" y="245415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a:t>
            </a: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6" name="TextBox 16"/>
          <p:cNvSpPr txBox="1"/>
          <p:nvPr/>
        </p:nvSpPr>
        <p:spPr>
          <a:xfrm>
            <a:off x="6501974" y="2167305"/>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8</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7" name="TextBox 17"/>
          <p:cNvSpPr txBox="1"/>
          <p:nvPr/>
        </p:nvSpPr>
        <p:spPr>
          <a:xfrm>
            <a:off x="6145043" y="342188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8" name="TextBox 18"/>
          <p:cNvSpPr txBox="1"/>
          <p:nvPr/>
        </p:nvSpPr>
        <p:spPr>
          <a:xfrm>
            <a:off x="6124367" y="310412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9" name="TextBox 19"/>
          <p:cNvSpPr txBox="1"/>
          <p:nvPr/>
        </p:nvSpPr>
        <p:spPr>
          <a:xfrm>
            <a:off x="4842996" y="4371950"/>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0" name="TextBox 20"/>
          <p:cNvSpPr txBox="1"/>
          <p:nvPr/>
        </p:nvSpPr>
        <p:spPr>
          <a:xfrm>
            <a:off x="4846613" y="3999040"/>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1" name="TextBox 21"/>
          <p:cNvSpPr txBox="1"/>
          <p:nvPr/>
        </p:nvSpPr>
        <p:spPr>
          <a:xfrm>
            <a:off x="1721463" y="386762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2" name="TextBox 22"/>
          <p:cNvSpPr txBox="1"/>
          <p:nvPr/>
        </p:nvSpPr>
        <p:spPr>
          <a:xfrm>
            <a:off x="1680237" y="3481167"/>
            <a:ext cx="120738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12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3" name="TextBox 23"/>
          <p:cNvSpPr txBox="1"/>
          <p:nvPr/>
        </p:nvSpPr>
        <p:spPr>
          <a:xfrm>
            <a:off x="1199319" y="192483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4" name="TextBox 24"/>
          <p:cNvSpPr txBox="1"/>
          <p:nvPr/>
        </p:nvSpPr>
        <p:spPr>
          <a:xfrm>
            <a:off x="1194320" y="1571802"/>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cxnSp>
        <p:nvCxnSpPr>
          <p:cNvPr id="25" name="直接连接符 24"/>
          <p:cNvCxnSpPr/>
          <p:nvPr/>
        </p:nvCxnSpPr>
        <p:spPr>
          <a:xfrm flipV="1">
            <a:off x="6568909" y="1255862"/>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1"/>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6"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6"/>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2"/>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组合 33"/>
          <p:cNvGrpSpPr/>
          <p:nvPr/>
        </p:nvGrpSpPr>
        <p:grpSpPr>
          <a:xfrm>
            <a:off x="3305964" y="2499742"/>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9" name="椭圆 3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8071352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81" y="0"/>
            <a:ext cx="9143244" cy="5143500"/>
            <a:chOff x="-1681" y="0"/>
            <a:chExt cx="9143244" cy="5143500"/>
          </a:xfrm>
        </p:grpSpPr>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5" name="矩形 4"/>
          <p:cNvSpPr/>
          <p:nvPr/>
        </p:nvSpPr>
        <p:spPr>
          <a:xfrm>
            <a:off x="1654780" y="2159001"/>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第三部分：单击添加文字内容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3852716" y="639612"/>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03</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76817512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67936" y="2021101"/>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45%</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9" name="组合 8"/>
          <p:cNvGrpSpPr/>
          <p:nvPr/>
        </p:nvGrpSpPr>
        <p:grpSpPr>
          <a:xfrm>
            <a:off x="3321508" y="2031184"/>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68%</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4" name="组合 13"/>
          <p:cNvGrpSpPr/>
          <p:nvPr/>
        </p:nvGrpSpPr>
        <p:grpSpPr>
          <a:xfrm>
            <a:off x="5127290" y="2025670"/>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79%</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9" name="组合 18"/>
          <p:cNvGrpSpPr/>
          <p:nvPr/>
        </p:nvGrpSpPr>
        <p:grpSpPr>
          <a:xfrm>
            <a:off x="6976586" y="2019651"/>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92%</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sp>
        <p:nvSpPr>
          <p:cNvPr id="24" name="Freeform 8"/>
          <p:cNvSpPr>
            <a:spLocks/>
          </p:cNvSpPr>
          <p:nvPr/>
        </p:nvSpPr>
        <p:spPr bwMode="auto">
          <a:xfrm rot="18900000">
            <a:off x="1411691" y="2363455"/>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7"/>
          <p:cNvSpPr>
            <a:spLocks/>
          </p:cNvSpPr>
          <p:nvPr/>
        </p:nvSpPr>
        <p:spPr bwMode="auto">
          <a:xfrm rot="19087048">
            <a:off x="3320073" y="2260446"/>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6"/>
          <p:cNvSpPr>
            <a:spLocks/>
          </p:cNvSpPr>
          <p:nvPr/>
        </p:nvSpPr>
        <p:spPr bwMode="auto">
          <a:xfrm rot="19290703">
            <a:off x="5060464" y="2119119"/>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5"/>
          <p:cNvSpPr>
            <a:spLocks/>
          </p:cNvSpPr>
          <p:nvPr/>
        </p:nvSpPr>
        <p:spPr bwMode="auto">
          <a:xfrm rot="19810786">
            <a:off x="6859697" y="1922971"/>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TextBox 72"/>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TextBox 75"/>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TextBox 78"/>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TextBox 81"/>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
        <p:nvSpPr>
          <p:cNvPr id="40" name="TextBox 83"/>
          <p:cNvSpPr txBox="1"/>
          <p:nvPr/>
        </p:nvSpPr>
        <p:spPr>
          <a:xfrm>
            <a:off x="1187624"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1" name="TextBox 84"/>
          <p:cNvSpPr txBox="1"/>
          <p:nvPr/>
        </p:nvSpPr>
        <p:spPr>
          <a:xfrm>
            <a:off x="3027275"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2" name="TextBox 85"/>
          <p:cNvSpPr txBox="1"/>
          <p:nvPr/>
        </p:nvSpPr>
        <p:spPr>
          <a:xfrm>
            <a:off x="4796502"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3" name="TextBox 86"/>
          <p:cNvSpPr txBox="1"/>
          <p:nvPr/>
        </p:nvSpPr>
        <p:spPr>
          <a:xfrm>
            <a:off x="6740718"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Tree>
    <p:extLst>
      <p:ext uri="{BB962C8B-B14F-4D97-AF65-F5344CB8AC3E}">
        <p14:creationId xmlns:p14="http://schemas.microsoft.com/office/powerpoint/2010/main" val="2000554587"/>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收入来源一</a:t>
            </a:r>
          </a:p>
        </p:txBody>
      </p:sp>
      <p:sp>
        <p:nvSpPr>
          <p:cNvPr id="5"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收入来源二</a:t>
            </a:r>
          </a:p>
        </p:txBody>
      </p:sp>
      <p:sp>
        <p:nvSpPr>
          <p:cNvPr id="7"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收入来源三</a:t>
            </a:r>
          </a:p>
        </p:txBody>
      </p:sp>
      <p:sp>
        <p:nvSpPr>
          <p:cNvPr id="8"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收入来源四</a:t>
            </a:r>
          </a:p>
        </p:txBody>
      </p:sp>
      <p:sp>
        <p:nvSpPr>
          <p:cNvPr id="9"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5" name="组合 14"/>
          <p:cNvGrpSpPr/>
          <p:nvPr/>
        </p:nvGrpSpPr>
        <p:grpSpPr>
          <a:xfrm>
            <a:off x="1711226" y="1460752"/>
            <a:ext cx="3978744" cy="2630686"/>
            <a:chOff x="1126939" y="1350372"/>
            <a:chExt cx="4464496" cy="2952328"/>
          </a:xfrm>
        </p:grpSpPr>
        <p:cxnSp>
          <p:nvCxnSpPr>
            <p:cNvPr id="16" name="直接连接符 15"/>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26"/>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8" name="矩形 27"/>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9" name="矩形 28"/>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0" name="矩形 29"/>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1" name="矩形 30"/>
          <p:cNvSpPr/>
          <p:nvPr/>
        </p:nvSpPr>
        <p:spPr>
          <a:xfrm>
            <a:off x="3914620" y="2940513"/>
            <a:ext cx="577560" cy="1150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2" name="矩形 31"/>
          <p:cNvSpPr/>
          <p:nvPr/>
        </p:nvSpPr>
        <p:spPr>
          <a:xfrm>
            <a:off x="3914620" y="3372062"/>
            <a:ext cx="577560" cy="719378"/>
          </a:xfrm>
          <a:prstGeom prst="rect">
            <a:avLst/>
          </a:prstGeom>
          <a:solidFill>
            <a:schemeClr val="accent2"/>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3" name="矩形 32"/>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4" name="矩形 33"/>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5"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6"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a:ea typeface="微软雅黑"/>
                <a:cs typeface="+mn-cs"/>
              </a:rPr>
              <a:t>点击输入标题文本</a:t>
            </a:r>
          </a:p>
        </p:txBody>
      </p:sp>
      <p:sp>
        <p:nvSpPr>
          <p:cNvPr id="37"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a:ea typeface="微软雅黑"/>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38"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a:ea typeface="微软雅黑"/>
                <a:cs typeface="+mn-cs"/>
              </a:rPr>
              <a:t>全年总额：</a:t>
            </a:r>
          </a:p>
        </p:txBody>
      </p:sp>
      <p:sp>
        <p:nvSpPr>
          <p:cNvPr id="39"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毛利润</a:t>
            </a:r>
          </a:p>
        </p:txBody>
      </p:sp>
      <p:sp>
        <p:nvSpPr>
          <p:cNvPr id="40"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纯利润</a:t>
            </a:r>
          </a:p>
        </p:txBody>
      </p:sp>
      <p:sp>
        <p:nvSpPr>
          <p:cNvPr id="41"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350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2"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500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3"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4"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rPr>
              <a:t>（万元）</a:t>
            </a:r>
          </a:p>
        </p:txBody>
      </p:sp>
      <p:sp>
        <p:nvSpPr>
          <p:cNvPr id="45"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650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6"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420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7"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8"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240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9" name="矩形 48"/>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0" name="矩形 49"/>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1"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700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Tree>
    <p:extLst>
      <p:ext uri="{BB962C8B-B14F-4D97-AF65-F5344CB8AC3E}">
        <p14:creationId xmlns:p14="http://schemas.microsoft.com/office/powerpoint/2010/main" val="87486642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 fill="hold"/>
                                        <p:tgtEl>
                                          <p:spTgt spid="26"/>
                                        </p:tgtEl>
                                        <p:attrNameLst>
                                          <p:attrName>ppt_x</p:attrName>
                                        </p:attrNameLst>
                                      </p:cBhvr>
                                      <p:tavLst>
                                        <p:tav tm="0">
                                          <p:val>
                                            <p:strVal val="0-#ppt_w/2"/>
                                          </p:val>
                                        </p:tav>
                                        <p:tav tm="100000">
                                          <p:val>
                                            <p:strVal val="#ppt_x"/>
                                          </p:val>
                                        </p:tav>
                                      </p:tavLst>
                                    </p:anim>
                                    <p:anim calcmode="lin" valueType="num">
                                      <p:cBhvr additive="base">
                                        <p:cTn id="12" dur="1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 fill="hold"/>
                                        <p:tgtEl>
                                          <p:spTgt spid="5"/>
                                        </p:tgtEl>
                                        <p:attrNameLst>
                                          <p:attrName>ppt_x</p:attrName>
                                        </p:attrNameLst>
                                      </p:cBhvr>
                                      <p:tavLst>
                                        <p:tav tm="0">
                                          <p:val>
                                            <p:strVal val="0-#ppt_w/2"/>
                                          </p:val>
                                        </p:tav>
                                        <p:tav tm="100000">
                                          <p:val>
                                            <p:strVal val="#ppt_x"/>
                                          </p:val>
                                        </p:tav>
                                      </p:tavLst>
                                    </p:anim>
                                    <p:anim calcmode="lin" valueType="num">
                                      <p:cBhvr additive="base">
                                        <p:cTn id="17" dur="1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00" fill="hold"/>
                                        <p:tgtEl>
                                          <p:spTgt spid="9"/>
                                        </p:tgtEl>
                                        <p:attrNameLst>
                                          <p:attrName>ppt_x</p:attrName>
                                        </p:attrNameLst>
                                      </p:cBhvr>
                                      <p:tavLst>
                                        <p:tav tm="0">
                                          <p:val>
                                            <p:strVal val="0-#ppt_w/2"/>
                                          </p:val>
                                        </p:tav>
                                        <p:tav tm="100000">
                                          <p:val>
                                            <p:strVal val="#ppt_x"/>
                                          </p:val>
                                        </p:tav>
                                      </p:tavLst>
                                    </p:anim>
                                    <p:anim calcmode="lin" valueType="num">
                                      <p:cBhvr additive="base">
                                        <p:cTn id="22" dur="1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 fill="hold"/>
                                        <p:tgtEl>
                                          <p:spTgt spid="10"/>
                                        </p:tgtEl>
                                        <p:attrNameLst>
                                          <p:attrName>ppt_x</p:attrName>
                                        </p:attrNameLst>
                                      </p:cBhvr>
                                      <p:tavLst>
                                        <p:tav tm="0">
                                          <p:val>
                                            <p:strVal val="0-#ppt_w/2"/>
                                          </p:val>
                                        </p:tav>
                                        <p:tav tm="100000">
                                          <p:val>
                                            <p:strVal val="#ppt_x"/>
                                          </p:val>
                                        </p:tav>
                                      </p:tavLst>
                                    </p:anim>
                                    <p:anim calcmode="lin" valueType="num">
                                      <p:cBhvr additive="base">
                                        <p:cTn id="27" dur="1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 fill="hold"/>
                                        <p:tgtEl>
                                          <p:spTgt spid="11"/>
                                        </p:tgtEl>
                                        <p:attrNameLst>
                                          <p:attrName>ppt_x</p:attrName>
                                        </p:attrNameLst>
                                      </p:cBhvr>
                                      <p:tavLst>
                                        <p:tav tm="0">
                                          <p:val>
                                            <p:strVal val="0-#ppt_w/2"/>
                                          </p:val>
                                        </p:tav>
                                        <p:tav tm="100000">
                                          <p:val>
                                            <p:strVal val="#ppt_x"/>
                                          </p:val>
                                        </p:tav>
                                      </p:tavLst>
                                    </p:anim>
                                    <p:anim calcmode="lin" valueType="num">
                                      <p:cBhvr additive="base">
                                        <p:cTn id="32" dur="1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00" fill="hold"/>
                                        <p:tgtEl>
                                          <p:spTgt spid="12"/>
                                        </p:tgtEl>
                                        <p:attrNameLst>
                                          <p:attrName>ppt_x</p:attrName>
                                        </p:attrNameLst>
                                      </p:cBhvr>
                                      <p:tavLst>
                                        <p:tav tm="0">
                                          <p:val>
                                            <p:strVal val="0-#ppt_w/2"/>
                                          </p:val>
                                        </p:tav>
                                        <p:tav tm="100000">
                                          <p:val>
                                            <p:strVal val="#ppt_x"/>
                                          </p:val>
                                        </p:tav>
                                      </p:tavLst>
                                    </p:anim>
                                    <p:anim calcmode="lin" valueType="num">
                                      <p:cBhvr additive="base">
                                        <p:cTn id="37" dur="10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100" fill="hold"/>
                                        <p:tgtEl>
                                          <p:spTgt spid="13"/>
                                        </p:tgtEl>
                                        <p:attrNameLst>
                                          <p:attrName>ppt_x</p:attrName>
                                        </p:attrNameLst>
                                      </p:cBhvr>
                                      <p:tavLst>
                                        <p:tav tm="0">
                                          <p:val>
                                            <p:strVal val="0-#ppt_w/2"/>
                                          </p:val>
                                        </p:tav>
                                        <p:tav tm="100000">
                                          <p:val>
                                            <p:strVal val="#ppt_x"/>
                                          </p:val>
                                        </p:tav>
                                      </p:tavLst>
                                    </p:anim>
                                    <p:anim calcmode="lin" valueType="num">
                                      <p:cBhvr additive="base">
                                        <p:cTn id="42" dur="1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00" fill="hold"/>
                                        <p:tgtEl>
                                          <p:spTgt spid="14"/>
                                        </p:tgtEl>
                                        <p:attrNameLst>
                                          <p:attrName>ppt_x</p:attrName>
                                        </p:attrNameLst>
                                      </p:cBhvr>
                                      <p:tavLst>
                                        <p:tav tm="0">
                                          <p:val>
                                            <p:strVal val="0-#ppt_w/2"/>
                                          </p:val>
                                        </p:tav>
                                        <p:tav tm="100000">
                                          <p:val>
                                            <p:strVal val="#ppt_x"/>
                                          </p:val>
                                        </p:tav>
                                      </p:tavLst>
                                    </p:anim>
                                    <p:anim calcmode="lin" valueType="num">
                                      <p:cBhvr additive="base">
                                        <p:cTn id="47" dur="1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 fill="hold"/>
                                        <p:tgtEl>
                                          <p:spTgt spid="25"/>
                                        </p:tgtEl>
                                        <p:attrNameLst>
                                          <p:attrName>ppt_x</p:attrName>
                                        </p:attrNameLst>
                                      </p:cBhvr>
                                      <p:tavLst>
                                        <p:tav tm="0">
                                          <p:val>
                                            <p:strVal val="0-#ppt_w/2"/>
                                          </p:val>
                                        </p:tav>
                                        <p:tav tm="100000">
                                          <p:val>
                                            <p:strVal val="#ppt_x"/>
                                          </p:val>
                                        </p:tav>
                                      </p:tavLst>
                                    </p:anim>
                                    <p:anim calcmode="lin" valueType="num">
                                      <p:cBhvr additive="base">
                                        <p:cTn id="52" dur="1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200" fill="hold"/>
                                        <p:tgtEl>
                                          <p:spTgt spid="44"/>
                                        </p:tgtEl>
                                        <p:attrNameLst>
                                          <p:attrName>ppt_x</p:attrName>
                                        </p:attrNameLst>
                                      </p:cBhvr>
                                      <p:tavLst>
                                        <p:tav tm="0">
                                          <p:val>
                                            <p:strVal val="0-#ppt_w/2"/>
                                          </p:val>
                                        </p:tav>
                                        <p:tav tm="100000">
                                          <p:val>
                                            <p:strVal val="#ppt_x"/>
                                          </p:val>
                                        </p:tav>
                                      </p:tavLst>
                                    </p:anim>
                                    <p:anim calcmode="lin" valueType="num">
                                      <p:cBhvr additive="base">
                                        <p:cTn id="57" dur="2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200" fill="hold"/>
                                        <p:tgtEl>
                                          <p:spTgt spid="4"/>
                                        </p:tgtEl>
                                        <p:attrNameLst>
                                          <p:attrName>ppt_x</p:attrName>
                                        </p:attrNameLst>
                                      </p:cBhvr>
                                      <p:tavLst>
                                        <p:tav tm="0">
                                          <p:val>
                                            <p:strVal val="0-#ppt_w/2"/>
                                          </p:val>
                                        </p:tav>
                                        <p:tav tm="100000">
                                          <p:val>
                                            <p:strVal val="#ppt_x"/>
                                          </p:val>
                                        </p:tav>
                                      </p:tavLst>
                                    </p:anim>
                                    <p:anim calcmode="lin" valueType="num">
                                      <p:cBhvr additive="base">
                                        <p:cTn id="62" dur="200" fill="hold"/>
                                        <p:tgtEl>
                                          <p:spTgt spid="4"/>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300"/>
                                        <p:tgtEl>
                                          <p:spTgt spid="2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300" fill="hold"/>
                                        <p:tgtEl>
                                          <p:spTgt spid="51"/>
                                        </p:tgtEl>
                                        <p:attrNameLst>
                                          <p:attrName>ppt_w</p:attrName>
                                        </p:attrNameLst>
                                      </p:cBhvr>
                                      <p:tavLst>
                                        <p:tav tm="0">
                                          <p:val>
                                            <p:fltVal val="0"/>
                                          </p:val>
                                        </p:tav>
                                        <p:tav tm="100000">
                                          <p:val>
                                            <p:strVal val="#ppt_w"/>
                                          </p:val>
                                        </p:tav>
                                      </p:tavLst>
                                    </p:anim>
                                    <p:anim calcmode="lin" valueType="num">
                                      <p:cBhvr>
                                        <p:cTn id="71" dur="300" fill="hold"/>
                                        <p:tgtEl>
                                          <p:spTgt spid="51"/>
                                        </p:tgtEl>
                                        <p:attrNameLst>
                                          <p:attrName>ppt_h</p:attrName>
                                        </p:attrNameLst>
                                      </p:cBhvr>
                                      <p:tavLst>
                                        <p:tav tm="0">
                                          <p:val>
                                            <p:fltVal val="0"/>
                                          </p:val>
                                        </p:tav>
                                        <p:tav tm="100000">
                                          <p:val>
                                            <p:strVal val="#ppt_h"/>
                                          </p:val>
                                        </p:tav>
                                      </p:tavLst>
                                    </p:anim>
                                    <p:animEffect transition="in" filter="fade">
                                      <p:cBhvr>
                                        <p:cTn id="72" dur="300"/>
                                        <p:tgtEl>
                                          <p:spTgt spid="5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down)">
                                      <p:cBhvr>
                                        <p:cTn id="76" dur="500"/>
                                        <p:tgtEl>
                                          <p:spTgt spid="2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300" fill="hold"/>
                                        <p:tgtEl>
                                          <p:spTgt spid="45"/>
                                        </p:tgtEl>
                                        <p:attrNameLst>
                                          <p:attrName>ppt_w</p:attrName>
                                        </p:attrNameLst>
                                      </p:cBhvr>
                                      <p:tavLst>
                                        <p:tav tm="0">
                                          <p:val>
                                            <p:fltVal val="0"/>
                                          </p:val>
                                        </p:tav>
                                        <p:tav tm="100000">
                                          <p:val>
                                            <p:strVal val="#ppt_w"/>
                                          </p:val>
                                        </p:tav>
                                      </p:tavLst>
                                    </p:anim>
                                    <p:anim calcmode="lin" valueType="num">
                                      <p:cBhvr>
                                        <p:cTn id="81" dur="300" fill="hold"/>
                                        <p:tgtEl>
                                          <p:spTgt spid="45"/>
                                        </p:tgtEl>
                                        <p:attrNameLst>
                                          <p:attrName>ppt_h</p:attrName>
                                        </p:attrNameLst>
                                      </p:cBhvr>
                                      <p:tavLst>
                                        <p:tav tm="0">
                                          <p:val>
                                            <p:fltVal val="0"/>
                                          </p:val>
                                        </p:tav>
                                        <p:tav tm="100000">
                                          <p:val>
                                            <p:strVal val="#ppt_h"/>
                                          </p:val>
                                        </p:tav>
                                      </p:tavLst>
                                    </p:anim>
                                    <p:animEffect transition="in" filter="fade">
                                      <p:cBhvr>
                                        <p:cTn id="82" dur="300"/>
                                        <p:tgtEl>
                                          <p:spTgt spid="4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200" fill="hold"/>
                                        <p:tgtEl>
                                          <p:spTgt spid="6"/>
                                        </p:tgtEl>
                                        <p:attrNameLst>
                                          <p:attrName>ppt_x</p:attrName>
                                        </p:attrNameLst>
                                      </p:cBhvr>
                                      <p:tavLst>
                                        <p:tav tm="0">
                                          <p:val>
                                            <p:strVal val="0-#ppt_w/2"/>
                                          </p:val>
                                        </p:tav>
                                        <p:tav tm="100000">
                                          <p:val>
                                            <p:strVal val="#ppt_x"/>
                                          </p:val>
                                        </p:tav>
                                      </p:tavLst>
                                    </p:anim>
                                    <p:anim calcmode="lin" valueType="num">
                                      <p:cBhvr additive="base">
                                        <p:cTn id="87" dur="200" fill="hold"/>
                                        <p:tgtEl>
                                          <p:spTgt spid="6"/>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300"/>
                                        <p:tgtEl>
                                          <p:spTgt spid="2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300" fill="hold"/>
                                        <p:tgtEl>
                                          <p:spTgt spid="42"/>
                                        </p:tgtEl>
                                        <p:attrNameLst>
                                          <p:attrName>ppt_w</p:attrName>
                                        </p:attrNameLst>
                                      </p:cBhvr>
                                      <p:tavLst>
                                        <p:tav tm="0">
                                          <p:val>
                                            <p:fltVal val="0"/>
                                          </p:val>
                                        </p:tav>
                                        <p:tav tm="100000">
                                          <p:val>
                                            <p:strVal val="#ppt_w"/>
                                          </p:val>
                                        </p:tav>
                                      </p:tavLst>
                                    </p:anim>
                                    <p:anim calcmode="lin" valueType="num">
                                      <p:cBhvr>
                                        <p:cTn id="96" dur="300" fill="hold"/>
                                        <p:tgtEl>
                                          <p:spTgt spid="42"/>
                                        </p:tgtEl>
                                        <p:attrNameLst>
                                          <p:attrName>ppt_h</p:attrName>
                                        </p:attrNameLst>
                                      </p:cBhvr>
                                      <p:tavLst>
                                        <p:tav tm="0">
                                          <p:val>
                                            <p:fltVal val="0"/>
                                          </p:val>
                                        </p:tav>
                                        <p:tav tm="100000">
                                          <p:val>
                                            <p:strVal val="#ppt_h"/>
                                          </p:val>
                                        </p:tav>
                                      </p:tavLst>
                                    </p:anim>
                                    <p:animEffect transition="in" filter="fade">
                                      <p:cBhvr>
                                        <p:cTn id="97" dur="300"/>
                                        <p:tgtEl>
                                          <p:spTgt spid="4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down)">
                                      <p:cBhvr>
                                        <p:cTn id="101" dur="500"/>
                                        <p:tgtEl>
                                          <p:spTgt spid="3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300" fill="hold"/>
                                        <p:tgtEl>
                                          <p:spTgt spid="46"/>
                                        </p:tgtEl>
                                        <p:attrNameLst>
                                          <p:attrName>ppt_w</p:attrName>
                                        </p:attrNameLst>
                                      </p:cBhvr>
                                      <p:tavLst>
                                        <p:tav tm="0">
                                          <p:val>
                                            <p:fltVal val="0"/>
                                          </p:val>
                                        </p:tav>
                                        <p:tav tm="100000">
                                          <p:val>
                                            <p:strVal val="#ppt_w"/>
                                          </p:val>
                                        </p:tav>
                                      </p:tavLst>
                                    </p:anim>
                                    <p:anim calcmode="lin" valueType="num">
                                      <p:cBhvr>
                                        <p:cTn id="106" dur="300" fill="hold"/>
                                        <p:tgtEl>
                                          <p:spTgt spid="46"/>
                                        </p:tgtEl>
                                        <p:attrNameLst>
                                          <p:attrName>ppt_h</p:attrName>
                                        </p:attrNameLst>
                                      </p:cBhvr>
                                      <p:tavLst>
                                        <p:tav tm="0">
                                          <p:val>
                                            <p:fltVal val="0"/>
                                          </p:val>
                                        </p:tav>
                                        <p:tav tm="100000">
                                          <p:val>
                                            <p:strVal val="#ppt_h"/>
                                          </p:val>
                                        </p:tav>
                                      </p:tavLst>
                                    </p:anim>
                                    <p:animEffect transition="in" filter="fade">
                                      <p:cBhvr>
                                        <p:cTn id="107" dur="300"/>
                                        <p:tgtEl>
                                          <p:spTgt spid="4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200" fill="hold"/>
                                        <p:tgtEl>
                                          <p:spTgt spid="7"/>
                                        </p:tgtEl>
                                        <p:attrNameLst>
                                          <p:attrName>ppt_x</p:attrName>
                                        </p:attrNameLst>
                                      </p:cBhvr>
                                      <p:tavLst>
                                        <p:tav tm="0">
                                          <p:val>
                                            <p:strVal val="0-#ppt_w/2"/>
                                          </p:val>
                                        </p:tav>
                                        <p:tav tm="100000">
                                          <p:val>
                                            <p:strVal val="#ppt_x"/>
                                          </p:val>
                                        </p:tav>
                                      </p:tavLst>
                                    </p:anim>
                                    <p:anim calcmode="lin" valueType="num">
                                      <p:cBhvr additive="base">
                                        <p:cTn id="112" dur="200" fill="hold"/>
                                        <p:tgtEl>
                                          <p:spTgt spid="7"/>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wipe(down)">
                                      <p:cBhvr>
                                        <p:cTn id="116" dur="300"/>
                                        <p:tgtEl>
                                          <p:spTgt spid="3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p:cTn id="120" dur="300" fill="hold"/>
                                        <p:tgtEl>
                                          <p:spTgt spid="41"/>
                                        </p:tgtEl>
                                        <p:attrNameLst>
                                          <p:attrName>ppt_w</p:attrName>
                                        </p:attrNameLst>
                                      </p:cBhvr>
                                      <p:tavLst>
                                        <p:tav tm="0">
                                          <p:val>
                                            <p:fltVal val="0"/>
                                          </p:val>
                                        </p:tav>
                                        <p:tav tm="100000">
                                          <p:val>
                                            <p:strVal val="#ppt_w"/>
                                          </p:val>
                                        </p:tav>
                                      </p:tavLst>
                                    </p:anim>
                                    <p:anim calcmode="lin" valueType="num">
                                      <p:cBhvr>
                                        <p:cTn id="121" dur="300" fill="hold"/>
                                        <p:tgtEl>
                                          <p:spTgt spid="41"/>
                                        </p:tgtEl>
                                        <p:attrNameLst>
                                          <p:attrName>ppt_h</p:attrName>
                                        </p:attrNameLst>
                                      </p:cBhvr>
                                      <p:tavLst>
                                        <p:tav tm="0">
                                          <p:val>
                                            <p:fltVal val="0"/>
                                          </p:val>
                                        </p:tav>
                                        <p:tav tm="100000">
                                          <p:val>
                                            <p:strVal val="#ppt_h"/>
                                          </p:val>
                                        </p:tav>
                                      </p:tavLst>
                                    </p:anim>
                                    <p:animEffect transition="in" filter="fade">
                                      <p:cBhvr>
                                        <p:cTn id="122" dur="300"/>
                                        <p:tgtEl>
                                          <p:spTgt spid="4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down)">
                                      <p:cBhvr>
                                        <p:cTn id="126" dur="500"/>
                                        <p:tgtEl>
                                          <p:spTgt spid="3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300" fill="hold"/>
                                        <p:tgtEl>
                                          <p:spTgt spid="47"/>
                                        </p:tgtEl>
                                        <p:attrNameLst>
                                          <p:attrName>ppt_w</p:attrName>
                                        </p:attrNameLst>
                                      </p:cBhvr>
                                      <p:tavLst>
                                        <p:tav tm="0">
                                          <p:val>
                                            <p:fltVal val="0"/>
                                          </p:val>
                                        </p:tav>
                                        <p:tav tm="100000">
                                          <p:val>
                                            <p:strVal val="#ppt_w"/>
                                          </p:val>
                                        </p:tav>
                                      </p:tavLst>
                                    </p:anim>
                                    <p:anim calcmode="lin" valueType="num">
                                      <p:cBhvr>
                                        <p:cTn id="131" dur="300" fill="hold"/>
                                        <p:tgtEl>
                                          <p:spTgt spid="47"/>
                                        </p:tgtEl>
                                        <p:attrNameLst>
                                          <p:attrName>ppt_h</p:attrName>
                                        </p:attrNameLst>
                                      </p:cBhvr>
                                      <p:tavLst>
                                        <p:tav tm="0">
                                          <p:val>
                                            <p:fltVal val="0"/>
                                          </p:val>
                                        </p:tav>
                                        <p:tav tm="100000">
                                          <p:val>
                                            <p:strVal val="#ppt_h"/>
                                          </p:val>
                                        </p:tav>
                                      </p:tavLst>
                                    </p:anim>
                                    <p:animEffect transition="in" filter="fade">
                                      <p:cBhvr>
                                        <p:cTn id="132" dur="300"/>
                                        <p:tgtEl>
                                          <p:spTgt spid="4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8"/>
                                        </p:tgtEl>
                                        <p:attrNameLst>
                                          <p:attrName>style.visibility</p:attrName>
                                        </p:attrNameLst>
                                      </p:cBhvr>
                                      <p:to>
                                        <p:strVal val="visible"/>
                                      </p:to>
                                    </p:set>
                                    <p:anim calcmode="lin" valueType="num">
                                      <p:cBhvr additive="base">
                                        <p:cTn id="136" dur="200" fill="hold"/>
                                        <p:tgtEl>
                                          <p:spTgt spid="8"/>
                                        </p:tgtEl>
                                        <p:attrNameLst>
                                          <p:attrName>ppt_x</p:attrName>
                                        </p:attrNameLst>
                                      </p:cBhvr>
                                      <p:tavLst>
                                        <p:tav tm="0">
                                          <p:val>
                                            <p:strVal val="0-#ppt_w/2"/>
                                          </p:val>
                                        </p:tav>
                                        <p:tav tm="100000">
                                          <p:val>
                                            <p:strVal val="#ppt_x"/>
                                          </p:val>
                                        </p:tav>
                                      </p:tavLst>
                                    </p:anim>
                                    <p:anim calcmode="lin" valueType="num">
                                      <p:cBhvr additive="base">
                                        <p:cTn id="137" dur="200" fill="hold"/>
                                        <p:tgtEl>
                                          <p:spTgt spid="8"/>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wipe(down)">
                                      <p:cBhvr>
                                        <p:cTn id="141" dur="300"/>
                                        <p:tgtEl>
                                          <p:spTgt spid="3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300" fill="hold"/>
                                        <p:tgtEl>
                                          <p:spTgt spid="43"/>
                                        </p:tgtEl>
                                        <p:attrNameLst>
                                          <p:attrName>ppt_w</p:attrName>
                                        </p:attrNameLst>
                                      </p:cBhvr>
                                      <p:tavLst>
                                        <p:tav tm="0">
                                          <p:val>
                                            <p:fltVal val="0"/>
                                          </p:val>
                                        </p:tav>
                                        <p:tav tm="100000">
                                          <p:val>
                                            <p:strVal val="#ppt_w"/>
                                          </p:val>
                                        </p:tav>
                                      </p:tavLst>
                                    </p:anim>
                                    <p:anim calcmode="lin" valueType="num">
                                      <p:cBhvr>
                                        <p:cTn id="146" dur="300" fill="hold"/>
                                        <p:tgtEl>
                                          <p:spTgt spid="43"/>
                                        </p:tgtEl>
                                        <p:attrNameLst>
                                          <p:attrName>ppt_h</p:attrName>
                                        </p:attrNameLst>
                                      </p:cBhvr>
                                      <p:tavLst>
                                        <p:tav tm="0">
                                          <p:val>
                                            <p:fltVal val="0"/>
                                          </p:val>
                                        </p:tav>
                                        <p:tav tm="100000">
                                          <p:val>
                                            <p:strVal val="#ppt_h"/>
                                          </p:val>
                                        </p:tav>
                                      </p:tavLst>
                                    </p:anim>
                                    <p:animEffect transition="in" filter="fade">
                                      <p:cBhvr>
                                        <p:cTn id="147" dur="300"/>
                                        <p:tgtEl>
                                          <p:spTgt spid="4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4"/>
                                        </p:tgtEl>
                                        <p:attrNameLst>
                                          <p:attrName>style.visibility</p:attrName>
                                        </p:attrNameLst>
                                      </p:cBhvr>
                                      <p:to>
                                        <p:strVal val="visible"/>
                                      </p:to>
                                    </p:set>
                                    <p:animEffect transition="in" filter="wipe(down)">
                                      <p:cBhvr>
                                        <p:cTn id="151" dur="500"/>
                                        <p:tgtEl>
                                          <p:spTgt spid="3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p:cTn id="155" dur="300" fill="hold"/>
                                        <p:tgtEl>
                                          <p:spTgt spid="48"/>
                                        </p:tgtEl>
                                        <p:attrNameLst>
                                          <p:attrName>ppt_w</p:attrName>
                                        </p:attrNameLst>
                                      </p:cBhvr>
                                      <p:tavLst>
                                        <p:tav tm="0">
                                          <p:val>
                                            <p:fltVal val="0"/>
                                          </p:val>
                                        </p:tav>
                                        <p:tav tm="100000">
                                          <p:val>
                                            <p:strVal val="#ppt_w"/>
                                          </p:val>
                                        </p:tav>
                                      </p:tavLst>
                                    </p:anim>
                                    <p:anim calcmode="lin" valueType="num">
                                      <p:cBhvr>
                                        <p:cTn id="156" dur="300" fill="hold"/>
                                        <p:tgtEl>
                                          <p:spTgt spid="48"/>
                                        </p:tgtEl>
                                        <p:attrNameLst>
                                          <p:attrName>ppt_h</p:attrName>
                                        </p:attrNameLst>
                                      </p:cBhvr>
                                      <p:tavLst>
                                        <p:tav tm="0">
                                          <p:val>
                                            <p:fltVal val="0"/>
                                          </p:val>
                                        </p:tav>
                                        <p:tav tm="100000">
                                          <p:val>
                                            <p:strVal val="#ppt_h"/>
                                          </p:val>
                                        </p:tav>
                                      </p:tavLst>
                                    </p:anim>
                                    <p:animEffect transition="in" filter="fade">
                                      <p:cBhvr>
                                        <p:cTn id="157" dur="300"/>
                                        <p:tgtEl>
                                          <p:spTgt spid="4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 calcmode="lin" valueType="num">
                                      <p:cBhvr additive="base">
                                        <p:cTn id="161" dur="300" fill="hold"/>
                                        <p:tgtEl>
                                          <p:spTgt spid="36"/>
                                        </p:tgtEl>
                                        <p:attrNameLst>
                                          <p:attrName>ppt_x</p:attrName>
                                        </p:attrNameLst>
                                      </p:cBhvr>
                                      <p:tavLst>
                                        <p:tav tm="0">
                                          <p:val>
                                            <p:strVal val="1+#ppt_w/2"/>
                                          </p:val>
                                        </p:tav>
                                        <p:tav tm="100000">
                                          <p:val>
                                            <p:strVal val="#ppt_x"/>
                                          </p:val>
                                        </p:tav>
                                      </p:tavLst>
                                    </p:anim>
                                    <p:anim calcmode="lin" valueType="num">
                                      <p:cBhvr additive="base">
                                        <p:cTn id="162" dur="300" fill="hold"/>
                                        <p:tgtEl>
                                          <p:spTgt spid="3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5"/>
                                        </p:tgtEl>
                                        <p:attrNameLst>
                                          <p:attrName>style.visibility</p:attrName>
                                        </p:attrNameLst>
                                      </p:cBhvr>
                                      <p:to>
                                        <p:strVal val="visible"/>
                                      </p:to>
                                    </p:set>
                                    <p:anim calcmode="lin" valueType="num">
                                      <p:cBhvr additive="base">
                                        <p:cTn id="166" dur="300" fill="hold"/>
                                        <p:tgtEl>
                                          <p:spTgt spid="35"/>
                                        </p:tgtEl>
                                        <p:attrNameLst>
                                          <p:attrName>ppt_x</p:attrName>
                                        </p:attrNameLst>
                                      </p:cBhvr>
                                      <p:tavLst>
                                        <p:tav tm="0">
                                          <p:val>
                                            <p:strVal val="1+#ppt_w/2"/>
                                          </p:val>
                                        </p:tav>
                                        <p:tav tm="100000">
                                          <p:val>
                                            <p:strVal val="#ppt_x"/>
                                          </p:val>
                                        </p:tav>
                                      </p:tavLst>
                                    </p:anim>
                                    <p:anim calcmode="lin" valueType="num">
                                      <p:cBhvr additive="base">
                                        <p:cTn id="167" dur="300" fill="hold"/>
                                        <p:tgtEl>
                                          <p:spTgt spid="3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8"/>
                                        </p:tgtEl>
                                        <p:attrNameLst>
                                          <p:attrName>style.visibility</p:attrName>
                                        </p:attrNameLst>
                                      </p:cBhvr>
                                      <p:to>
                                        <p:strVal val="visible"/>
                                      </p:to>
                                    </p:set>
                                    <p:animEffect transition="in" filter="wipe(left)">
                                      <p:cBhvr>
                                        <p:cTn id="171" dur="500"/>
                                        <p:tgtEl>
                                          <p:spTgt spid="3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7"/>
                                        </p:tgtEl>
                                        <p:attrNameLst>
                                          <p:attrName>style.visibility</p:attrName>
                                        </p:attrNameLst>
                                      </p:cBhvr>
                                      <p:to>
                                        <p:strVal val="visible"/>
                                      </p:to>
                                    </p:set>
                                    <p:animEffect transition="in" filter="wipe(left)">
                                      <p:cBhvr>
                                        <p:cTn id="175" dur="500"/>
                                        <p:tgtEl>
                                          <p:spTgt spid="3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wipe(left)">
                                      <p:cBhvr>
                                        <p:cTn id="179" dur="500"/>
                                        <p:tgtEl>
                                          <p:spTgt spid="3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9"/>
                                        </p:tgtEl>
                                        <p:attrNameLst>
                                          <p:attrName>style.visibility</p:attrName>
                                        </p:attrNameLst>
                                      </p:cBhvr>
                                      <p:to>
                                        <p:strVal val="visible"/>
                                      </p:to>
                                    </p:set>
                                    <p:animEffect transition="in" filter="wipe(down)">
                                      <p:cBhvr>
                                        <p:cTn id="183" dur="500"/>
                                        <p:tgtEl>
                                          <p:spTgt spid="4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40"/>
                                        </p:tgtEl>
                                        <p:attrNameLst>
                                          <p:attrName>style.visibility</p:attrName>
                                        </p:attrNameLst>
                                      </p:cBhvr>
                                      <p:to>
                                        <p:strVal val="visible"/>
                                      </p:to>
                                    </p:set>
                                    <p:animEffect transition="in" filter="wipe(left)">
                                      <p:cBhvr>
                                        <p:cTn id="187" dur="500"/>
                                        <p:tgtEl>
                                          <p:spTgt spid="4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50"/>
                                        </p:tgtEl>
                                        <p:attrNameLst>
                                          <p:attrName>style.visibility</p:attrName>
                                        </p:attrNameLst>
                                      </p:cBhvr>
                                      <p:to>
                                        <p:strVal val="visible"/>
                                      </p:to>
                                    </p:set>
                                    <p:animEffect transition="in" filter="wipe(down)">
                                      <p:cBhvr>
                                        <p:cTn id="19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25" grpId="0"/>
      <p:bldP spid="26" grpId="0"/>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animBg="1"/>
      <p:bldP spid="50" grpId="0" animBg="1"/>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5461335" y="3319194"/>
            <a:ext cx="1127107" cy="607317"/>
            <a:chOff x="7906533" y="4840050"/>
            <a:chExt cx="1125966" cy="606826"/>
          </a:xfrm>
        </p:grpSpPr>
        <p:cxnSp>
          <p:nvCxnSpPr>
            <p:cNvPr id="6"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 name="组合 7"/>
          <p:cNvGrpSpPr>
            <a:grpSpLocks/>
          </p:cNvGrpSpPr>
          <p:nvPr/>
        </p:nvGrpSpPr>
        <p:grpSpPr bwMode="auto">
          <a:xfrm>
            <a:off x="5548468" y="2179850"/>
            <a:ext cx="1129509" cy="558411"/>
            <a:chOff x="7902901" y="3124000"/>
            <a:chExt cx="1129418" cy="558855"/>
          </a:xfrm>
        </p:grpSpPr>
        <p:cxnSp>
          <p:nvCxnSpPr>
            <p:cNvPr id="9"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2448036" y="1389859"/>
            <a:ext cx="1300163" cy="271463"/>
            <a:chOff x="3181205" y="2010025"/>
            <a:chExt cx="1299921" cy="271166"/>
          </a:xfrm>
        </p:grpSpPr>
        <p:cxnSp>
          <p:nvCxnSpPr>
            <p:cNvPr id="12"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a:grpSpLocks/>
          </p:cNvGrpSpPr>
          <p:nvPr/>
        </p:nvGrpSpPr>
        <p:grpSpPr bwMode="auto">
          <a:xfrm>
            <a:off x="2528500" y="3219820"/>
            <a:ext cx="960141" cy="833683"/>
            <a:chOff x="3243437" y="4210024"/>
            <a:chExt cx="960324" cy="834506"/>
          </a:xfrm>
        </p:grpSpPr>
        <p:cxnSp>
          <p:nvCxnSpPr>
            <p:cNvPr id="15"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2564739" y="2721895"/>
            <a:ext cx="1871862" cy="325928"/>
            <a:chOff x="3279710" y="3713495"/>
            <a:chExt cx="1872464" cy="325928"/>
          </a:xfrm>
        </p:grpSpPr>
        <p:cxnSp>
          <p:nvCxnSpPr>
            <p:cNvPr id="18"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0" name="TextBox 59"/>
          <p:cNvSpPr txBox="1">
            <a:spLocks noChangeArrowheads="1"/>
          </p:cNvSpPr>
          <p:nvPr/>
        </p:nvSpPr>
        <p:spPr bwMode="auto">
          <a:xfrm flipH="1">
            <a:off x="497936" y="1233519"/>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核心产品一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17"/>
          <p:cNvSpPr>
            <a:spLocks noChangeArrowheads="1"/>
          </p:cNvSpPr>
          <p:nvPr/>
        </p:nvSpPr>
        <p:spPr bwMode="auto">
          <a:xfrm>
            <a:off x="467544" y="15830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59"/>
          <p:cNvSpPr txBox="1">
            <a:spLocks noChangeArrowheads="1"/>
          </p:cNvSpPr>
          <p:nvPr/>
        </p:nvSpPr>
        <p:spPr bwMode="auto">
          <a:xfrm flipH="1">
            <a:off x="497936" y="2558000"/>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3" name="矩形 17"/>
          <p:cNvSpPr>
            <a:spLocks noChangeArrowheads="1"/>
          </p:cNvSpPr>
          <p:nvPr/>
        </p:nvSpPr>
        <p:spPr bwMode="auto">
          <a:xfrm>
            <a:off x="474419" y="2868479"/>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4" name="TextBox 59"/>
          <p:cNvSpPr txBox="1">
            <a:spLocks noChangeArrowheads="1"/>
          </p:cNvSpPr>
          <p:nvPr/>
        </p:nvSpPr>
        <p:spPr bwMode="auto">
          <a:xfrm flipH="1">
            <a:off x="497936" y="3914072"/>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5" name="矩形 17"/>
          <p:cNvSpPr>
            <a:spLocks noChangeArrowheads="1"/>
          </p:cNvSpPr>
          <p:nvPr/>
        </p:nvSpPr>
        <p:spPr bwMode="auto">
          <a:xfrm>
            <a:off x="497936" y="42409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在此录入上述图表的描述说明，在此录入图表的描述说明。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59"/>
          <p:cNvSpPr txBox="1">
            <a:spLocks noChangeArrowheads="1"/>
          </p:cNvSpPr>
          <p:nvPr/>
        </p:nvSpPr>
        <p:spPr bwMode="auto">
          <a:xfrm flipH="1">
            <a:off x="6913327" y="1151935"/>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a:t>
            </a: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17"/>
          <p:cNvSpPr>
            <a:spLocks noChangeArrowheads="1"/>
          </p:cNvSpPr>
          <p:nvPr/>
        </p:nvSpPr>
        <p:spPr bwMode="auto">
          <a:xfrm>
            <a:off x="6913328" y="150123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59"/>
          <p:cNvSpPr txBox="1">
            <a:spLocks noChangeArrowheads="1"/>
          </p:cNvSpPr>
          <p:nvPr/>
        </p:nvSpPr>
        <p:spPr bwMode="auto">
          <a:xfrm flipH="1">
            <a:off x="6913326" y="2571403"/>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9" name="矩形 17"/>
          <p:cNvSpPr>
            <a:spLocks noChangeArrowheads="1"/>
          </p:cNvSpPr>
          <p:nvPr/>
        </p:nvSpPr>
        <p:spPr bwMode="auto">
          <a:xfrm>
            <a:off x="6913328" y="289331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0" name="TextBox 59"/>
          <p:cNvSpPr txBox="1">
            <a:spLocks noChangeArrowheads="1"/>
          </p:cNvSpPr>
          <p:nvPr/>
        </p:nvSpPr>
        <p:spPr bwMode="auto">
          <a:xfrm flipH="1">
            <a:off x="6913327" y="3768210"/>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17"/>
          <p:cNvSpPr>
            <a:spLocks noChangeArrowheads="1"/>
          </p:cNvSpPr>
          <p:nvPr/>
        </p:nvSpPr>
        <p:spPr bwMode="auto">
          <a:xfrm>
            <a:off x="6913328" y="4106258"/>
            <a:ext cx="1822450" cy="464735"/>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1"/>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3" name="组合 32"/>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6" name="组合 35"/>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9" name="组合 38"/>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5" name="组合 44"/>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8" name="组合 47"/>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0" name="椭圆 4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3527201" y="2211710"/>
            <a:ext cx="449369" cy="44936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2" name="椭圆 51"/>
          <p:cNvSpPr/>
          <p:nvPr/>
        </p:nvSpPr>
        <p:spPr>
          <a:xfrm>
            <a:off x="3310827" y="1756709"/>
            <a:ext cx="137599" cy="13759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3" name="椭圆 52"/>
          <p:cNvSpPr/>
          <p:nvPr/>
        </p:nvSpPr>
        <p:spPr>
          <a:xfrm>
            <a:off x="5737761" y="2677796"/>
            <a:ext cx="307718" cy="30771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4" name="椭圆 53"/>
          <p:cNvSpPr/>
          <p:nvPr/>
        </p:nvSpPr>
        <p:spPr>
          <a:xfrm>
            <a:off x="4768423" y="2086525"/>
            <a:ext cx="269201" cy="269201"/>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椭圆 54"/>
          <p:cNvSpPr/>
          <p:nvPr/>
        </p:nvSpPr>
        <p:spPr>
          <a:xfrm>
            <a:off x="3629344" y="3651869"/>
            <a:ext cx="345339" cy="34533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椭圆 55"/>
          <p:cNvSpPr/>
          <p:nvPr/>
        </p:nvSpPr>
        <p:spPr>
          <a:xfrm>
            <a:off x="4696650" y="3097627"/>
            <a:ext cx="211067" cy="21106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7" name="椭圆 56"/>
          <p:cNvSpPr/>
          <p:nvPr/>
        </p:nvSpPr>
        <p:spPr>
          <a:xfrm>
            <a:off x="5560746" y="1602968"/>
            <a:ext cx="245925" cy="2459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8" name="椭圆 57"/>
          <p:cNvSpPr/>
          <p:nvPr/>
        </p:nvSpPr>
        <p:spPr>
          <a:xfrm>
            <a:off x="2375825" y="12713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9" name="椭圆 58"/>
          <p:cNvSpPr/>
          <p:nvPr/>
        </p:nvSpPr>
        <p:spPr>
          <a:xfrm>
            <a:off x="2368844" y="2587889"/>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0" name="椭圆 59"/>
          <p:cNvSpPr/>
          <p:nvPr/>
        </p:nvSpPr>
        <p:spPr>
          <a:xfrm>
            <a:off x="2367876" y="3924073"/>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1" name="椭圆 60"/>
          <p:cNvSpPr/>
          <p:nvPr/>
        </p:nvSpPr>
        <p:spPr>
          <a:xfrm>
            <a:off x="6551558" y="1232764"/>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2" name="椭圆 61"/>
          <p:cNvSpPr/>
          <p:nvPr/>
        </p:nvSpPr>
        <p:spPr>
          <a:xfrm>
            <a:off x="6561198" y="25924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3" name="椭圆 62"/>
          <p:cNvSpPr/>
          <p:nvPr/>
        </p:nvSpPr>
        <p:spPr>
          <a:xfrm>
            <a:off x="6551558" y="3794637"/>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4" name="椭圆 63"/>
          <p:cNvSpPr/>
          <p:nvPr/>
        </p:nvSpPr>
        <p:spPr>
          <a:xfrm>
            <a:off x="5009057" y="2473329"/>
            <a:ext cx="98421" cy="98421"/>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28893356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2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5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300" fill="hold"/>
                                        <p:tgtEl>
                                          <p:spTgt spid="42"/>
                                        </p:tgtEl>
                                        <p:attrNameLst>
                                          <p:attrName>ppt_w</p:attrName>
                                        </p:attrNameLst>
                                      </p:cBhvr>
                                      <p:tavLst>
                                        <p:tav tm="0">
                                          <p:val>
                                            <p:fltVal val="0"/>
                                          </p:val>
                                        </p:tav>
                                        <p:tav tm="100000">
                                          <p:val>
                                            <p:strVal val="#ppt_w"/>
                                          </p:val>
                                        </p:tav>
                                      </p:tavLst>
                                    </p:anim>
                                    <p:anim calcmode="lin" valueType="num">
                                      <p:cBhvr>
                                        <p:cTn id="23" dur="300" fill="hold"/>
                                        <p:tgtEl>
                                          <p:spTgt spid="42"/>
                                        </p:tgtEl>
                                        <p:attrNameLst>
                                          <p:attrName>ppt_h</p:attrName>
                                        </p:attrNameLst>
                                      </p:cBhvr>
                                      <p:tavLst>
                                        <p:tav tm="0">
                                          <p:val>
                                            <p:fltVal val="0"/>
                                          </p:val>
                                        </p:tav>
                                        <p:tav tm="100000">
                                          <p:val>
                                            <p:strVal val="#ppt_h"/>
                                          </p:val>
                                        </p:tav>
                                      </p:tavLst>
                                    </p:anim>
                                    <p:animEffect transition="in" filter="fade">
                                      <p:cBhvr>
                                        <p:cTn id="24" dur="300"/>
                                        <p:tgtEl>
                                          <p:spTgt spid="42"/>
                                        </p:tgtEl>
                                      </p:cBhvr>
                                    </p:animEffect>
                                  </p:childTnLst>
                                </p:cTn>
                              </p:par>
                              <p:par>
                                <p:cTn id="25" presetID="53" presetClass="entr" presetSubtype="16" fill="hold" nodeType="withEffect">
                                  <p:stCondLst>
                                    <p:cond delay="7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60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nodeType="withEffect">
                                  <p:stCondLst>
                                    <p:cond delay="200"/>
                                  </p:stCondLst>
                                  <p:childTnLst>
                                    <p:set>
                                      <p:cBhvr>
                                        <p:cTn id="36" dur="1" fill="hold">
                                          <p:stCondLst>
                                            <p:cond delay="0"/>
                                          </p:stCondLst>
                                        </p:cTn>
                                        <p:tgtEl>
                                          <p:spTgt spid="45"/>
                                        </p:tgtEl>
                                        <p:attrNameLst>
                                          <p:attrName>style.visibility</p:attrName>
                                        </p:attrNameLst>
                                      </p:cBhvr>
                                      <p:to>
                                        <p:strVal val="visible"/>
                                      </p:to>
                                    </p:set>
                                    <p:anim calcmode="lin" valueType="num">
                                      <p:cBhvr>
                                        <p:cTn id="37" dur="800" fill="hold"/>
                                        <p:tgtEl>
                                          <p:spTgt spid="45"/>
                                        </p:tgtEl>
                                        <p:attrNameLst>
                                          <p:attrName>ppt_w</p:attrName>
                                        </p:attrNameLst>
                                      </p:cBhvr>
                                      <p:tavLst>
                                        <p:tav tm="0">
                                          <p:val>
                                            <p:fltVal val="0"/>
                                          </p:val>
                                        </p:tav>
                                        <p:tav tm="100000">
                                          <p:val>
                                            <p:strVal val="#ppt_w"/>
                                          </p:val>
                                        </p:tav>
                                      </p:tavLst>
                                    </p:anim>
                                    <p:anim calcmode="lin" valueType="num">
                                      <p:cBhvr>
                                        <p:cTn id="38" dur="800" fill="hold"/>
                                        <p:tgtEl>
                                          <p:spTgt spid="45"/>
                                        </p:tgtEl>
                                        <p:attrNameLst>
                                          <p:attrName>ppt_h</p:attrName>
                                        </p:attrNameLst>
                                      </p:cBhvr>
                                      <p:tavLst>
                                        <p:tav tm="0">
                                          <p:val>
                                            <p:fltVal val="0"/>
                                          </p:val>
                                        </p:tav>
                                        <p:tav tm="100000">
                                          <p:val>
                                            <p:strVal val="#ppt_h"/>
                                          </p:val>
                                        </p:tav>
                                      </p:tavLst>
                                    </p:anim>
                                    <p:animEffect transition="in" filter="fade">
                                      <p:cBhvr>
                                        <p:cTn id="39" dur="800"/>
                                        <p:tgtEl>
                                          <p:spTgt spid="45"/>
                                        </p:tgtEl>
                                      </p:cBhvr>
                                    </p:animEffect>
                                  </p:childTnLst>
                                </p:cTn>
                              </p:par>
                              <p:par>
                                <p:cTn id="40" presetID="53" presetClass="entr" presetSubtype="16" fill="hold" grpId="0" nodeType="withEffect">
                                  <p:stCondLst>
                                    <p:cond delay="8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52"/>
                                        </p:tgtEl>
                                        <p:attrNameLst>
                                          <p:attrName>style.visibility</p:attrName>
                                        </p:attrNameLst>
                                      </p:cBhvr>
                                      <p:to>
                                        <p:strVal val="visible"/>
                                      </p:to>
                                    </p:set>
                                    <p:anim calcmode="lin" valueType="num">
                                      <p:cBhvr>
                                        <p:cTn id="47" dur="300" fill="hold"/>
                                        <p:tgtEl>
                                          <p:spTgt spid="52"/>
                                        </p:tgtEl>
                                        <p:attrNameLst>
                                          <p:attrName>ppt_w</p:attrName>
                                        </p:attrNameLst>
                                      </p:cBhvr>
                                      <p:tavLst>
                                        <p:tav tm="0">
                                          <p:val>
                                            <p:fltVal val="0"/>
                                          </p:val>
                                        </p:tav>
                                        <p:tav tm="100000">
                                          <p:val>
                                            <p:strVal val="#ppt_w"/>
                                          </p:val>
                                        </p:tav>
                                      </p:tavLst>
                                    </p:anim>
                                    <p:anim calcmode="lin" valueType="num">
                                      <p:cBhvr>
                                        <p:cTn id="48" dur="300" fill="hold"/>
                                        <p:tgtEl>
                                          <p:spTgt spid="52"/>
                                        </p:tgtEl>
                                        <p:attrNameLst>
                                          <p:attrName>ppt_h</p:attrName>
                                        </p:attrNameLst>
                                      </p:cBhvr>
                                      <p:tavLst>
                                        <p:tav tm="0">
                                          <p:val>
                                            <p:fltVal val="0"/>
                                          </p:val>
                                        </p:tav>
                                        <p:tav tm="100000">
                                          <p:val>
                                            <p:strVal val="#ppt_h"/>
                                          </p:val>
                                        </p:tav>
                                      </p:tavLst>
                                    </p:anim>
                                    <p:animEffect transition="in" filter="fade">
                                      <p:cBhvr>
                                        <p:cTn id="49" dur="300"/>
                                        <p:tgtEl>
                                          <p:spTgt spid="52"/>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3"/>
                                        </p:tgtEl>
                                        <p:attrNameLst>
                                          <p:attrName>style.visibility</p:attrName>
                                        </p:attrNameLst>
                                      </p:cBhvr>
                                      <p:to>
                                        <p:strVal val="visible"/>
                                      </p:to>
                                    </p:set>
                                    <p:anim calcmode="lin" valueType="num">
                                      <p:cBhvr>
                                        <p:cTn id="52" dur="600" fill="hold"/>
                                        <p:tgtEl>
                                          <p:spTgt spid="53"/>
                                        </p:tgtEl>
                                        <p:attrNameLst>
                                          <p:attrName>ppt_w</p:attrName>
                                        </p:attrNameLst>
                                      </p:cBhvr>
                                      <p:tavLst>
                                        <p:tav tm="0">
                                          <p:val>
                                            <p:fltVal val="0"/>
                                          </p:val>
                                        </p:tav>
                                        <p:tav tm="100000">
                                          <p:val>
                                            <p:strVal val="#ppt_w"/>
                                          </p:val>
                                        </p:tav>
                                      </p:tavLst>
                                    </p:anim>
                                    <p:anim calcmode="lin" valueType="num">
                                      <p:cBhvr>
                                        <p:cTn id="53" dur="600" fill="hold"/>
                                        <p:tgtEl>
                                          <p:spTgt spid="53"/>
                                        </p:tgtEl>
                                        <p:attrNameLst>
                                          <p:attrName>ppt_h</p:attrName>
                                        </p:attrNameLst>
                                      </p:cBhvr>
                                      <p:tavLst>
                                        <p:tav tm="0">
                                          <p:val>
                                            <p:fltVal val="0"/>
                                          </p:val>
                                        </p:tav>
                                        <p:tav tm="100000">
                                          <p:val>
                                            <p:strVal val="#ppt_h"/>
                                          </p:val>
                                        </p:tav>
                                      </p:tavLst>
                                    </p:anim>
                                    <p:animEffect transition="in" filter="fade">
                                      <p:cBhvr>
                                        <p:cTn id="54" dur="600"/>
                                        <p:tgtEl>
                                          <p:spTgt spid="5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grpId="0" nodeType="withEffect">
                                  <p:stCondLst>
                                    <p:cond delay="9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800" fill="hold"/>
                                        <p:tgtEl>
                                          <p:spTgt spid="55"/>
                                        </p:tgtEl>
                                        <p:attrNameLst>
                                          <p:attrName>ppt_w</p:attrName>
                                        </p:attrNameLst>
                                      </p:cBhvr>
                                      <p:tavLst>
                                        <p:tav tm="0">
                                          <p:val>
                                            <p:fltVal val="0"/>
                                          </p:val>
                                        </p:tav>
                                        <p:tav tm="100000">
                                          <p:val>
                                            <p:strVal val="#ppt_w"/>
                                          </p:val>
                                        </p:tav>
                                      </p:tavLst>
                                    </p:anim>
                                    <p:anim calcmode="lin" valueType="num">
                                      <p:cBhvr>
                                        <p:cTn id="63" dur="800" fill="hold"/>
                                        <p:tgtEl>
                                          <p:spTgt spid="55"/>
                                        </p:tgtEl>
                                        <p:attrNameLst>
                                          <p:attrName>ppt_h</p:attrName>
                                        </p:attrNameLst>
                                      </p:cBhvr>
                                      <p:tavLst>
                                        <p:tav tm="0">
                                          <p:val>
                                            <p:fltVal val="0"/>
                                          </p:val>
                                        </p:tav>
                                        <p:tav tm="100000">
                                          <p:val>
                                            <p:strVal val="#ppt_h"/>
                                          </p:val>
                                        </p:tav>
                                      </p:tavLst>
                                    </p:anim>
                                    <p:animEffect transition="in" filter="fade">
                                      <p:cBhvr>
                                        <p:cTn id="64" dur="800"/>
                                        <p:tgtEl>
                                          <p:spTgt spid="55"/>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par>
                                <p:cTn id="70" presetID="53" presetClass="entr" presetSubtype="16" fill="hold" grpId="0" nodeType="withEffect">
                                  <p:stCondLst>
                                    <p:cond delay="60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Effect transition="in" filter="fade">
                                      <p:cBhvr>
                                        <p:cTn id="74" dur="500"/>
                                        <p:tgtEl>
                                          <p:spTgt spid="57"/>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58"/>
                                        </p:tgtEl>
                                        <p:attrNameLst>
                                          <p:attrName>style.visibility</p:attrName>
                                        </p:attrNameLst>
                                      </p:cBhvr>
                                      <p:to>
                                        <p:strVal val="visible"/>
                                      </p:to>
                                    </p:set>
                                    <p:anim calcmode="lin" valueType="num">
                                      <p:cBhvr>
                                        <p:cTn id="77" dur="300" fill="hold"/>
                                        <p:tgtEl>
                                          <p:spTgt spid="58"/>
                                        </p:tgtEl>
                                        <p:attrNameLst>
                                          <p:attrName>ppt_w</p:attrName>
                                        </p:attrNameLst>
                                      </p:cBhvr>
                                      <p:tavLst>
                                        <p:tav tm="0">
                                          <p:val>
                                            <p:fltVal val="0"/>
                                          </p:val>
                                        </p:tav>
                                        <p:tav tm="100000">
                                          <p:val>
                                            <p:strVal val="#ppt_w"/>
                                          </p:val>
                                        </p:tav>
                                      </p:tavLst>
                                    </p:anim>
                                    <p:anim calcmode="lin" valueType="num">
                                      <p:cBhvr>
                                        <p:cTn id="78" dur="300" fill="hold"/>
                                        <p:tgtEl>
                                          <p:spTgt spid="58"/>
                                        </p:tgtEl>
                                        <p:attrNameLst>
                                          <p:attrName>ppt_h</p:attrName>
                                        </p:attrNameLst>
                                      </p:cBhvr>
                                      <p:tavLst>
                                        <p:tav tm="0">
                                          <p:val>
                                            <p:fltVal val="0"/>
                                          </p:val>
                                        </p:tav>
                                        <p:tav tm="100000">
                                          <p:val>
                                            <p:strVal val="#ppt_h"/>
                                          </p:val>
                                        </p:tav>
                                      </p:tavLst>
                                    </p:anim>
                                    <p:animEffect transition="in" filter="fade">
                                      <p:cBhvr>
                                        <p:cTn id="79" dur="300"/>
                                        <p:tgtEl>
                                          <p:spTgt spid="58"/>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60"/>
                                        </p:tgtEl>
                                        <p:attrNameLst>
                                          <p:attrName>style.visibility</p:attrName>
                                        </p:attrNameLst>
                                      </p:cBhvr>
                                      <p:to>
                                        <p:strVal val="visible"/>
                                      </p:to>
                                    </p:set>
                                    <p:anim calcmode="lin" valueType="num">
                                      <p:cBhvr>
                                        <p:cTn id="87" dur="500" fill="hold"/>
                                        <p:tgtEl>
                                          <p:spTgt spid="60"/>
                                        </p:tgtEl>
                                        <p:attrNameLst>
                                          <p:attrName>ppt_w</p:attrName>
                                        </p:attrNameLst>
                                      </p:cBhvr>
                                      <p:tavLst>
                                        <p:tav tm="0">
                                          <p:val>
                                            <p:fltVal val="0"/>
                                          </p:val>
                                        </p:tav>
                                        <p:tav tm="100000">
                                          <p:val>
                                            <p:strVal val="#ppt_w"/>
                                          </p:val>
                                        </p:tav>
                                      </p:tavLst>
                                    </p:anim>
                                    <p:anim calcmode="lin" valueType="num">
                                      <p:cBhvr>
                                        <p:cTn id="88" dur="500" fill="hold"/>
                                        <p:tgtEl>
                                          <p:spTgt spid="60"/>
                                        </p:tgtEl>
                                        <p:attrNameLst>
                                          <p:attrName>ppt_h</p:attrName>
                                        </p:attrNameLst>
                                      </p:cBhvr>
                                      <p:tavLst>
                                        <p:tav tm="0">
                                          <p:val>
                                            <p:fltVal val="0"/>
                                          </p:val>
                                        </p:tav>
                                        <p:tav tm="100000">
                                          <p:val>
                                            <p:strVal val="#ppt_h"/>
                                          </p:val>
                                        </p:tav>
                                      </p:tavLst>
                                    </p:anim>
                                    <p:animEffect transition="in" filter="fade">
                                      <p:cBhvr>
                                        <p:cTn id="89" dur="500"/>
                                        <p:tgtEl>
                                          <p:spTgt spid="60"/>
                                        </p:tgtEl>
                                      </p:cBhvr>
                                    </p:animEffect>
                                  </p:childTnLst>
                                </p:cTn>
                              </p:par>
                              <p:par>
                                <p:cTn id="90" presetID="53" presetClass="entr" presetSubtype="16" fill="hold" grpId="0" nodeType="withEffect">
                                  <p:stCondLst>
                                    <p:cond delay="600"/>
                                  </p:stCondLst>
                                  <p:childTnLst>
                                    <p:set>
                                      <p:cBhvr>
                                        <p:cTn id="91" dur="1" fill="hold">
                                          <p:stCondLst>
                                            <p:cond delay="0"/>
                                          </p:stCondLst>
                                        </p:cTn>
                                        <p:tgtEl>
                                          <p:spTgt spid="61"/>
                                        </p:tgtEl>
                                        <p:attrNameLst>
                                          <p:attrName>style.visibility</p:attrName>
                                        </p:attrNameLst>
                                      </p:cBhvr>
                                      <p:to>
                                        <p:strVal val="visible"/>
                                      </p:to>
                                    </p:set>
                                    <p:anim calcmode="lin" valueType="num">
                                      <p:cBhvr>
                                        <p:cTn id="92" dur="800" fill="hold"/>
                                        <p:tgtEl>
                                          <p:spTgt spid="61"/>
                                        </p:tgtEl>
                                        <p:attrNameLst>
                                          <p:attrName>ppt_w</p:attrName>
                                        </p:attrNameLst>
                                      </p:cBhvr>
                                      <p:tavLst>
                                        <p:tav tm="0">
                                          <p:val>
                                            <p:fltVal val="0"/>
                                          </p:val>
                                        </p:tav>
                                        <p:tav tm="100000">
                                          <p:val>
                                            <p:strVal val="#ppt_w"/>
                                          </p:val>
                                        </p:tav>
                                      </p:tavLst>
                                    </p:anim>
                                    <p:anim calcmode="lin" valueType="num">
                                      <p:cBhvr>
                                        <p:cTn id="93" dur="800" fill="hold"/>
                                        <p:tgtEl>
                                          <p:spTgt spid="61"/>
                                        </p:tgtEl>
                                        <p:attrNameLst>
                                          <p:attrName>ppt_h</p:attrName>
                                        </p:attrNameLst>
                                      </p:cBhvr>
                                      <p:tavLst>
                                        <p:tav tm="0">
                                          <p:val>
                                            <p:fltVal val="0"/>
                                          </p:val>
                                        </p:tav>
                                        <p:tav tm="100000">
                                          <p:val>
                                            <p:strVal val="#ppt_h"/>
                                          </p:val>
                                        </p:tav>
                                      </p:tavLst>
                                    </p:anim>
                                    <p:animEffect transition="in" filter="fade">
                                      <p:cBhvr>
                                        <p:cTn id="94" dur="800"/>
                                        <p:tgtEl>
                                          <p:spTgt spid="61"/>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62"/>
                                        </p:tgtEl>
                                        <p:attrNameLst>
                                          <p:attrName>style.visibility</p:attrName>
                                        </p:attrNameLst>
                                      </p:cBhvr>
                                      <p:to>
                                        <p:strVal val="visible"/>
                                      </p:to>
                                    </p:set>
                                    <p:anim calcmode="lin" valueType="num">
                                      <p:cBhvr>
                                        <p:cTn id="97" dur="500" fill="hold"/>
                                        <p:tgtEl>
                                          <p:spTgt spid="62"/>
                                        </p:tgtEl>
                                        <p:attrNameLst>
                                          <p:attrName>ppt_w</p:attrName>
                                        </p:attrNameLst>
                                      </p:cBhvr>
                                      <p:tavLst>
                                        <p:tav tm="0">
                                          <p:val>
                                            <p:fltVal val="0"/>
                                          </p:val>
                                        </p:tav>
                                        <p:tav tm="100000">
                                          <p:val>
                                            <p:strVal val="#ppt_w"/>
                                          </p:val>
                                        </p:tav>
                                      </p:tavLst>
                                    </p:anim>
                                    <p:anim calcmode="lin" valueType="num">
                                      <p:cBhvr>
                                        <p:cTn id="98" dur="500" fill="hold"/>
                                        <p:tgtEl>
                                          <p:spTgt spid="62"/>
                                        </p:tgtEl>
                                        <p:attrNameLst>
                                          <p:attrName>ppt_h</p:attrName>
                                        </p:attrNameLst>
                                      </p:cBhvr>
                                      <p:tavLst>
                                        <p:tav tm="0">
                                          <p:val>
                                            <p:fltVal val="0"/>
                                          </p:val>
                                        </p:tav>
                                        <p:tav tm="100000">
                                          <p:val>
                                            <p:strVal val="#ppt_h"/>
                                          </p:val>
                                        </p:tav>
                                      </p:tavLst>
                                    </p:anim>
                                    <p:animEffect transition="in" filter="fade">
                                      <p:cBhvr>
                                        <p:cTn id="99" dur="500"/>
                                        <p:tgtEl>
                                          <p:spTgt spid="62"/>
                                        </p:tgtEl>
                                      </p:cBhvr>
                                    </p:animEffect>
                                  </p:childTnLst>
                                </p:cTn>
                              </p:par>
                              <p:par>
                                <p:cTn id="100" presetID="53" presetClass="entr" presetSubtype="16" fill="hold" grpId="0" nodeType="withEffect">
                                  <p:stCondLst>
                                    <p:cond delay="7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500" fill="hold"/>
                                        <p:tgtEl>
                                          <p:spTgt spid="63"/>
                                        </p:tgtEl>
                                        <p:attrNameLst>
                                          <p:attrName>ppt_w</p:attrName>
                                        </p:attrNameLst>
                                      </p:cBhvr>
                                      <p:tavLst>
                                        <p:tav tm="0">
                                          <p:val>
                                            <p:fltVal val="0"/>
                                          </p:val>
                                        </p:tav>
                                        <p:tav tm="100000">
                                          <p:val>
                                            <p:strVal val="#ppt_w"/>
                                          </p:val>
                                        </p:tav>
                                      </p:tavLst>
                                    </p:anim>
                                    <p:anim calcmode="lin" valueType="num">
                                      <p:cBhvr>
                                        <p:cTn id="103" dur="500" fill="hold"/>
                                        <p:tgtEl>
                                          <p:spTgt spid="63"/>
                                        </p:tgtEl>
                                        <p:attrNameLst>
                                          <p:attrName>ppt_h</p:attrName>
                                        </p:attrNameLst>
                                      </p:cBhvr>
                                      <p:tavLst>
                                        <p:tav tm="0">
                                          <p:val>
                                            <p:fltVal val="0"/>
                                          </p:val>
                                        </p:tav>
                                        <p:tav tm="100000">
                                          <p:val>
                                            <p:strVal val="#ppt_h"/>
                                          </p:val>
                                        </p:tav>
                                      </p:tavLst>
                                    </p:anim>
                                    <p:animEffect transition="in" filter="fade">
                                      <p:cBhvr>
                                        <p:cTn id="104" dur="500"/>
                                        <p:tgtEl>
                                          <p:spTgt spid="63"/>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par>
                          <p:cTn id="110" fill="hold">
                            <p:stCondLst>
                              <p:cond delay="1700"/>
                            </p:stCondLst>
                            <p:childTnLst>
                              <p:par>
                                <p:cTn id="111" presetID="22" presetClass="entr" presetSubtype="2" fill="hold" nodeType="afterEffect">
                                  <p:stCondLst>
                                    <p:cond delay="0"/>
                                  </p:stCondLst>
                                  <p:childTnLst>
                                    <p:set>
                                      <p:cBhvr>
                                        <p:cTn id="112" dur="1" fill="hold">
                                          <p:stCondLst>
                                            <p:cond delay="0"/>
                                          </p:stCondLst>
                                        </p:cTn>
                                        <p:tgtEl>
                                          <p:spTgt spid="11"/>
                                        </p:tgtEl>
                                        <p:attrNameLst>
                                          <p:attrName>style.visibility</p:attrName>
                                        </p:attrNameLst>
                                      </p:cBhvr>
                                      <p:to>
                                        <p:strVal val="visible"/>
                                      </p:to>
                                    </p:set>
                                    <p:animEffect transition="in" filter="wipe(right)">
                                      <p:cBhvr>
                                        <p:cTn id="113" dur="500"/>
                                        <p:tgtEl>
                                          <p:spTgt spid="11"/>
                                        </p:tgtEl>
                                      </p:cBhvr>
                                    </p:animEffect>
                                  </p:childTnLst>
                                </p:cTn>
                              </p:par>
                            </p:childTnLst>
                          </p:cTn>
                        </p:par>
                        <p:par>
                          <p:cTn id="114" fill="hold">
                            <p:stCondLst>
                              <p:cond delay="2200"/>
                            </p:stCondLst>
                            <p:childTnLst>
                              <p:par>
                                <p:cTn id="115" presetID="22" presetClass="entr" presetSubtype="2"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wipe(right)">
                                      <p:cBhvr>
                                        <p:cTn id="117" dur="500"/>
                                        <p:tgtEl>
                                          <p:spTgt spid="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right)">
                                      <p:cBhvr>
                                        <p:cTn id="120" dur="500"/>
                                        <p:tgtEl>
                                          <p:spTgt spid="21"/>
                                        </p:tgtEl>
                                      </p:cBhvr>
                                    </p:animEffect>
                                  </p:childTnLst>
                                </p:cTn>
                              </p:par>
                            </p:childTnLst>
                          </p:cTn>
                        </p:par>
                        <p:par>
                          <p:cTn id="121" fill="hold">
                            <p:stCondLst>
                              <p:cond delay="2700"/>
                            </p:stCondLst>
                            <p:childTnLst>
                              <p:par>
                                <p:cTn id="122" presetID="22" presetClass="entr" presetSubtype="2" fill="hold"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wipe(right)">
                                      <p:cBhvr>
                                        <p:cTn id="124" dur="500"/>
                                        <p:tgtEl>
                                          <p:spTgt spid="17"/>
                                        </p:tgtEl>
                                      </p:cBhvr>
                                    </p:animEffect>
                                  </p:childTnLst>
                                </p:cTn>
                              </p:par>
                            </p:childTnLst>
                          </p:cTn>
                        </p:par>
                        <p:par>
                          <p:cTn id="125" fill="hold">
                            <p:stCondLst>
                              <p:cond delay="3200"/>
                            </p:stCondLst>
                            <p:childTnLst>
                              <p:par>
                                <p:cTn id="126" presetID="22" presetClass="entr" presetSubtype="2"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right)">
                                      <p:cBhvr>
                                        <p:cTn id="128" dur="500"/>
                                        <p:tgtEl>
                                          <p:spTgt spid="22"/>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wipe(right)">
                                      <p:cBhvr>
                                        <p:cTn id="131" dur="500"/>
                                        <p:tgtEl>
                                          <p:spTgt spid="23"/>
                                        </p:tgtEl>
                                      </p:cBhvr>
                                    </p:animEffect>
                                  </p:childTnLst>
                                </p:cTn>
                              </p:par>
                            </p:childTnLst>
                          </p:cTn>
                        </p:par>
                        <p:par>
                          <p:cTn id="132" fill="hold">
                            <p:stCondLst>
                              <p:cond delay="3700"/>
                            </p:stCondLst>
                            <p:childTnLst>
                              <p:par>
                                <p:cTn id="133" presetID="22" presetClass="entr" presetSubtype="2" fill="hold" nodeType="afterEffect">
                                  <p:stCondLst>
                                    <p:cond delay="0"/>
                                  </p:stCondLst>
                                  <p:childTnLst>
                                    <p:set>
                                      <p:cBhvr>
                                        <p:cTn id="134" dur="1" fill="hold">
                                          <p:stCondLst>
                                            <p:cond delay="0"/>
                                          </p:stCondLst>
                                        </p:cTn>
                                        <p:tgtEl>
                                          <p:spTgt spid="14"/>
                                        </p:tgtEl>
                                        <p:attrNameLst>
                                          <p:attrName>style.visibility</p:attrName>
                                        </p:attrNameLst>
                                      </p:cBhvr>
                                      <p:to>
                                        <p:strVal val="visible"/>
                                      </p:to>
                                    </p:set>
                                    <p:animEffect transition="in" filter="wipe(right)">
                                      <p:cBhvr>
                                        <p:cTn id="135" dur="500"/>
                                        <p:tgtEl>
                                          <p:spTgt spid="14"/>
                                        </p:tgtEl>
                                      </p:cBhvr>
                                    </p:animEffect>
                                  </p:childTnLst>
                                </p:cTn>
                              </p:par>
                            </p:childTnLst>
                          </p:cTn>
                        </p:par>
                        <p:par>
                          <p:cTn id="136" fill="hold">
                            <p:stCondLst>
                              <p:cond delay="4200"/>
                            </p:stCondLst>
                            <p:childTnLst>
                              <p:par>
                                <p:cTn id="137" presetID="22" presetClass="entr" presetSubtype="2" fill="hold" grpId="0" nodeType="afterEffect">
                                  <p:stCondLst>
                                    <p:cond delay="0"/>
                                  </p:stCondLst>
                                  <p:childTnLst>
                                    <p:set>
                                      <p:cBhvr>
                                        <p:cTn id="138" dur="1" fill="hold">
                                          <p:stCondLst>
                                            <p:cond delay="0"/>
                                          </p:stCondLst>
                                        </p:cTn>
                                        <p:tgtEl>
                                          <p:spTgt spid="24"/>
                                        </p:tgtEl>
                                        <p:attrNameLst>
                                          <p:attrName>style.visibility</p:attrName>
                                        </p:attrNameLst>
                                      </p:cBhvr>
                                      <p:to>
                                        <p:strVal val="visible"/>
                                      </p:to>
                                    </p:set>
                                    <p:animEffect transition="in" filter="wipe(right)">
                                      <p:cBhvr>
                                        <p:cTn id="139" dur="500"/>
                                        <p:tgtEl>
                                          <p:spTgt spid="24"/>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wipe(right)">
                                      <p:cBhvr>
                                        <p:cTn id="142" dur="500"/>
                                        <p:tgtEl>
                                          <p:spTgt spid="25"/>
                                        </p:tgtEl>
                                      </p:cBhvr>
                                    </p:animEffect>
                                  </p:childTnLst>
                                </p:cTn>
                              </p:par>
                            </p:childTnLst>
                          </p:cTn>
                        </p:par>
                        <p:par>
                          <p:cTn id="143" fill="hold">
                            <p:stCondLst>
                              <p:cond delay="4700"/>
                            </p:stCondLst>
                            <p:childTnLst>
                              <p:par>
                                <p:cTn id="144" presetID="22" presetClass="entr" presetSubtype="8" fill="hold" nodeType="afterEffect">
                                  <p:stCondLst>
                                    <p:cond delay="0"/>
                                  </p:stCondLst>
                                  <p:childTnLst>
                                    <p:set>
                                      <p:cBhvr>
                                        <p:cTn id="145" dur="1" fill="hold">
                                          <p:stCondLst>
                                            <p:cond delay="0"/>
                                          </p:stCondLst>
                                        </p:cTn>
                                        <p:tgtEl>
                                          <p:spTgt spid="4"/>
                                        </p:tgtEl>
                                        <p:attrNameLst>
                                          <p:attrName>style.visibility</p:attrName>
                                        </p:attrNameLst>
                                      </p:cBhvr>
                                      <p:to>
                                        <p:strVal val="visible"/>
                                      </p:to>
                                    </p:set>
                                    <p:animEffect transition="in" filter="wipe(left)">
                                      <p:cBhvr>
                                        <p:cTn id="146" dur="500"/>
                                        <p:tgtEl>
                                          <p:spTgt spid="4"/>
                                        </p:tgtEl>
                                      </p:cBhvr>
                                    </p:animEffect>
                                  </p:childTnLst>
                                </p:cTn>
                              </p:par>
                            </p:childTnLst>
                          </p:cTn>
                        </p:par>
                        <p:par>
                          <p:cTn id="147" fill="hold">
                            <p:stCondLst>
                              <p:cond delay="5200"/>
                            </p:stCondLst>
                            <p:childTnLst>
                              <p:par>
                                <p:cTn id="148" presetID="22" presetClass="entr" presetSubtype="8" fill="hold" grpId="0" nodeType="afterEffect">
                                  <p:stCondLst>
                                    <p:cond delay="0"/>
                                  </p:stCondLst>
                                  <p:childTnLst>
                                    <p:set>
                                      <p:cBhvr>
                                        <p:cTn id="149" dur="1" fill="hold">
                                          <p:stCondLst>
                                            <p:cond delay="0"/>
                                          </p:stCondLst>
                                        </p:cTn>
                                        <p:tgtEl>
                                          <p:spTgt spid="26"/>
                                        </p:tgtEl>
                                        <p:attrNameLst>
                                          <p:attrName>style.visibility</p:attrName>
                                        </p:attrNameLst>
                                      </p:cBhvr>
                                      <p:to>
                                        <p:strVal val="visible"/>
                                      </p:to>
                                    </p:set>
                                    <p:animEffect transition="in" filter="wipe(left)">
                                      <p:cBhvr>
                                        <p:cTn id="150" dur="500"/>
                                        <p:tgtEl>
                                          <p:spTgt spid="26"/>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wipe(left)">
                                      <p:cBhvr>
                                        <p:cTn id="153" dur="500"/>
                                        <p:tgtEl>
                                          <p:spTgt spid="27"/>
                                        </p:tgtEl>
                                      </p:cBhvr>
                                    </p:animEffect>
                                  </p:childTnLst>
                                </p:cTn>
                              </p:par>
                            </p:childTnLst>
                          </p:cTn>
                        </p:par>
                        <p:par>
                          <p:cTn id="154" fill="hold">
                            <p:stCondLst>
                              <p:cond delay="5700"/>
                            </p:stCondLst>
                            <p:childTnLst>
                              <p:par>
                                <p:cTn id="155" presetID="22" presetClass="entr" presetSubtype="8" fill="hold" nodeType="afterEffect">
                                  <p:stCondLst>
                                    <p:cond delay="0"/>
                                  </p:stCondLst>
                                  <p:childTnLst>
                                    <p:set>
                                      <p:cBhvr>
                                        <p:cTn id="156" dur="1" fill="hold">
                                          <p:stCondLst>
                                            <p:cond delay="0"/>
                                          </p:stCondLst>
                                        </p:cTn>
                                        <p:tgtEl>
                                          <p:spTgt spid="8"/>
                                        </p:tgtEl>
                                        <p:attrNameLst>
                                          <p:attrName>style.visibility</p:attrName>
                                        </p:attrNameLst>
                                      </p:cBhvr>
                                      <p:to>
                                        <p:strVal val="visible"/>
                                      </p:to>
                                    </p:set>
                                    <p:animEffect transition="in" filter="wipe(left)">
                                      <p:cBhvr>
                                        <p:cTn id="157" dur="500"/>
                                        <p:tgtEl>
                                          <p:spTgt spid="8"/>
                                        </p:tgtEl>
                                      </p:cBhvr>
                                    </p:animEffect>
                                  </p:childTnLst>
                                </p:cTn>
                              </p:par>
                              <p:par>
                                <p:cTn id="158" presetID="22" presetClass="entr" presetSubtype="8" fill="hold" grpId="0" nodeType="withEffect">
                                  <p:stCondLst>
                                    <p:cond delay="500"/>
                                  </p:stCondLst>
                                  <p:childTnLst>
                                    <p:set>
                                      <p:cBhvr>
                                        <p:cTn id="159" dur="1" fill="hold">
                                          <p:stCondLst>
                                            <p:cond delay="0"/>
                                          </p:stCondLst>
                                        </p:cTn>
                                        <p:tgtEl>
                                          <p:spTgt spid="28"/>
                                        </p:tgtEl>
                                        <p:attrNameLst>
                                          <p:attrName>style.visibility</p:attrName>
                                        </p:attrNameLst>
                                      </p:cBhvr>
                                      <p:to>
                                        <p:strVal val="visible"/>
                                      </p:to>
                                    </p:set>
                                    <p:animEffect transition="in" filter="wipe(left)">
                                      <p:cBhvr>
                                        <p:cTn id="160" dur="500"/>
                                        <p:tgtEl>
                                          <p:spTgt spid="28"/>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Effect transition="in" filter="wipe(left)">
                                      <p:cBhvr>
                                        <p:cTn id="163" dur="500"/>
                                        <p:tgtEl>
                                          <p:spTgt spid="29"/>
                                        </p:tgtEl>
                                      </p:cBhvr>
                                    </p:animEffect>
                                  </p:childTnLst>
                                </p:cTn>
                              </p:par>
                            </p:childTnLst>
                          </p:cTn>
                        </p:par>
                        <p:par>
                          <p:cTn id="164" fill="hold">
                            <p:stCondLst>
                              <p:cond delay="6700"/>
                            </p:stCondLst>
                            <p:childTnLst>
                              <p:par>
                                <p:cTn id="165" presetID="22" presetClass="entr" presetSubtype="8" fill="hold" nodeType="afterEffect">
                                  <p:stCondLst>
                                    <p:cond delay="0"/>
                                  </p:stCondLst>
                                  <p:childTnLst>
                                    <p:set>
                                      <p:cBhvr>
                                        <p:cTn id="166" dur="1" fill="hold">
                                          <p:stCondLst>
                                            <p:cond delay="0"/>
                                          </p:stCondLst>
                                        </p:cTn>
                                        <p:tgtEl>
                                          <p:spTgt spid="5"/>
                                        </p:tgtEl>
                                        <p:attrNameLst>
                                          <p:attrName>style.visibility</p:attrName>
                                        </p:attrNameLst>
                                      </p:cBhvr>
                                      <p:to>
                                        <p:strVal val="visible"/>
                                      </p:to>
                                    </p:set>
                                    <p:animEffect transition="in" filter="wipe(left)">
                                      <p:cBhvr>
                                        <p:cTn id="167" dur="500"/>
                                        <p:tgtEl>
                                          <p:spTgt spid="5"/>
                                        </p:tgtEl>
                                      </p:cBhvr>
                                    </p:animEffect>
                                  </p:childTnLst>
                                </p:cTn>
                              </p:par>
                            </p:childTnLst>
                          </p:cTn>
                        </p:par>
                        <p:par>
                          <p:cTn id="168" fill="hold">
                            <p:stCondLst>
                              <p:cond delay="7200"/>
                            </p:stCondLst>
                            <p:childTnLst>
                              <p:par>
                                <p:cTn id="169" presetID="22" presetClass="entr" presetSubtype="8" fill="hold" grpId="0" nodeType="afterEffect">
                                  <p:stCondLst>
                                    <p:cond delay="0"/>
                                  </p:stCondLst>
                                  <p:childTnLst>
                                    <p:set>
                                      <p:cBhvr>
                                        <p:cTn id="170" dur="1" fill="hold">
                                          <p:stCondLst>
                                            <p:cond delay="0"/>
                                          </p:stCondLst>
                                        </p:cTn>
                                        <p:tgtEl>
                                          <p:spTgt spid="30"/>
                                        </p:tgtEl>
                                        <p:attrNameLst>
                                          <p:attrName>style.visibility</p:attrName>
                                        </p:attrNameLst>
                                      </p:cBhvr>
                                      <p:to>
                                        <p:strVal val="visible"/>
                                      </p:to>
                                    </p:set>
                                    <p:animEffect transition="in" filter="wipe(left)">
                                      <p:cBhvr>
                                        <p:cTn id="171" dur="500"/>
                                        <p:tgtEl>
                                          <p:spTgt spid="3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31"/>
                                        </p:tgtEl>
                                        <p:attrNameLst>
                                          <p:attrName>style.visibility</p:attrName>
                                        </p:attrNameLst>
                                      </p:cBhvr>
                                      <p:to>
                                        <p:strVal val="visible"/>
                                      </p:to>
                                    </p:set>
                                    <p:animEffect transition="in" filter="wipe(left)">
                                      <p:cBhvr>
                                        <p:cTn id="1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81" y="0"/>
            <a:ext cx="9143244" cy="5143500"/>
            <a:chOff x="-1681" y="0"/>
            <a:chExt cx="9143244" cy="5143500"/>
          </a:xfrm>
        </p:grpSpPr>
        <p:pic>
          <p:nvPicPr>
            <p:cNvPr id="35" name="图片 3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36" name="图片 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41" name="TextBox 2"/>
          <p:cNvSpPr txBox="1"/>
          <p:nvPr/>
        </p:nvSpPr>
        <p:spPr>
          <a:xfrm>
            <a:off x="1971541" y="1858245"/>
            <a:ext cx="5226318" cy="1754272"/>
          </a:xfrm>
          <a:prstGeom prst="rect">
            <a:avLst/>
          </a:prstGeom>
          <a:noFill/>
        </p:spPr>
        <p:txBody>
          <a:bodyPr wrap="square" lIns="91386" tIns="45693" rIns="91386" bIns="45693"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mn-cs"/>
                <a:sym typeface="微软雅黑" pitchFamily="34" charset="-122"/>
              </a:rPr>
              <a:t>        回顾</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这一年的工作，在取得成绩的同时，我们也找到了工作中的不足和问题，主要反映于</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及</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的风格、定型还有待进一步探索，尤其是网上的公司产品库充分体现我们</a:t>
            </a:r>
            <a:r>
              <a:rPr kumimoji="0" lang="en-US" altLang="zh-CN" sz="1200" b="0" i="0" u="none" strike="noStrike" kern="1200" cap="none" spc="0" normalizeH="0" baseline="0" noProof="0" dirty="0" err="1">
                <a:ln>
                  <a:noFill/>
                </a:ln>
                <a:solidFill>
                  <a:prstClr val="black"/>
                </a:solidFill>
                <a:effectLst/>
                <a:uLnTx/>
                <a:uFillTx/>
                <a:latin typeface="微软雅黑"/>
                <a:ea typeface="微软雅黑"/>
                <a:cs typeface="+mn-cs"/>
                <a:sym typeface="微软雅黑" pitchFamily="34" charset="-122"/>
              </a:rPr>
              <a:t>xxxxx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和我们这个平台能为客户提供良好的商机和快捷方便的信息、导航的功能发挥。展望新的一年，我们将继续努力，力争各项工作更上一个新台阶。</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2016</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所向披靡，</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2017</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勇往直前！</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42" name="组合 41"/>
          <p:cNvGrpSpPr/>
          <p:nvPr/>
        </p:nvGrpSpPr>
        <p:grpSpPr>
          <a:xfrm>
            <a:off x="3111904" y="519109"/>
            <a:ext cx="1306135" cy="1269327"/>
            <a:chOff x="2132199" y="770251"/>
            <a:chExt cx="1306135" cy="1269327"/>
          </a:xfrm>
        </p:grpSpPr>
        <p:grpSp>
          <p:nvGrpSpPr>
            <p:cNvPr id="43" name="组合 42"/>
            <p:cNvGrpSpPr/>
            <p:nvPr/>
          </p:nvGrpSpPr>
          <p:grpSpPr>
            <a:xfrm>
              <a:off x="2132199" y="770251"/>
              <a:ext cx="1306135" cy="1269327"/>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48" name="椭圆 4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46" name="椭圆 45"/>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44"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前 </a:t>
              </a:r>
            </a:p>
          </p:txBody>
        </p:sp>
      </p:grpSp>
      <p:grpSp>
        <p:nvGrpSpPr>
          <p:cNvPr id="49" name="组合 48"/>
          <p:cNvGrpSpPr/>
          <p:nvPr/>
        </p:nvGrpSpPr>
        <p:grpSpPr>
          <a:xfrm>
            <a:off x="2762458" y="1352081"/>
            <a:ext cx="349446" cy="349446"/>
            <a:chOff x="304800" y="673100"/>
            <a:chExt cx="4000500" cy="4000500"/>
          </a:xfrm>
          <a:effectLst>
            <a:outerShdw blurRad="444500" dist="254000" dir="684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1" name="椭圆 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2" name="组合 51"/>
          <p:cNvGrpSpPr/>
          <p:nvPr/>
        </p:nvGrpSpPr>
        <p:grpSpPr>
          <a:xfrm>
            <a:off x="6444812" y="966097"/>
            <a:ext cx="156292" cy="156292"/>
            <a:chOff x="304800" y="673100"/>
            <a:chExt cx="4000500" cy="4000500"/>
          </a:xfrm>
          <a:effectLst>
            <a:outerShdw blurRad="444500" dist="254000" dir="684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5" name="组合 54"/>
          <p:cNvGrpSpPr/>
          <p:nvPr/>
        </p:nvGrpSpPr>
        <p:grpSpPr>
          <a:xfrm>
            <a:off x="6601104" y="1130645"/>
            <a:ext cx="208440" cy="208440"/>
            <a:chOff x="304800" y="673100"/>
            <a:chExt cx="4000500" cy="4000500"/>
          </a:xfrm>
          <a:effectLst>
            <a:outerShdw blurRad="444500" dist="254000" dir="68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8" name="组合 57"/>
          <p:cNvGrpSpPr/>
          <p:nvPr/>
        </p:nvGrpSpPr>
        <p:grpSpPr>
          <a:xfrm>
            <a:off x="2362630" y="518356"/>
            <a:ext cx="287919" cy="287919"/>
            <a:chOff x="304800" y="673100"/>
            <a:chExt cx="4000500" cy="4000500"/>
          </a:xfrm>
          <a:effectLst>
            <a:outerShdw blurRad="381000" dist="152400" dir="8100000" algn="tr" rotWithShape="0">
              <a:prstClr val="black">
                <a:alpha val="7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0" name="椭圆 5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grpSp>
        <p:nvGrpSpPr>
          <p:cNvPr id="61" name="组合 60"/>
          <p:cNvGrpSpPr/>
          <p:nvPr/>
        </p:nvGrpSpPr>
        <p:grpSpPr>
          <a:xfrm>
            <a:off x="4615601" y="519109"/>
            <a:ext cx="1306135" cy="1269327"/>
            <a:chOff x="2132199" y="770251"/>
            <a:chExt cx="1306135" cy="1269327"/>
          </a:xfrm>
        </p:grpSpPr>
        <p:grpSp>
          <p:nvGrpSpPr>
            <p:cNvPr id="62" name="组合 61"/>
            <p:cNvGrpSpPr/>
            <p:nvPr/>
          </p:nvGrpSpPr>
          <p:grpSpPr>
            <a:xfrm>
              <a:off x="2132199" y="770251"/>
              <a:ext cx="1306135" cy="1269327"/>
              <a:chOff x="4345444" y="2542859"/>
              <a:chExt cx="1810550" cy="1811205"/>
            </a:xfrm>
          </p:grpSpPr>
          <p:grpSp>
            <p:nvGrpSpPr>
              <p:cNvPr id="64" name="组合 6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6" name="同心圆 6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7" name="椭圆 6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65" name="椭圆 64"/>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63"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言</a:t>
              </a:r>
            </a:p>
          </p:txBody>
        </p:sp>
      </p:grpSp>
    </p:spTree>
    <p:extLst>
      <p:ext uri="{BB962C8B-B14F-4D97-AF65-F5344CB8AC3E}">
        <p14:creationId xmlns:p14="http://schemas.microsoft.com/office/powerpoint/2010/main" val="184232320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5000">
                                          <p:cBhvr additive="base">
                                            <p:cTn id="7"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55000">
                                          <p:cBhvr additive="base">
                                            <p:cTn id="11" dur="2000" fill="hold"/>
                                            <p:tgtEl>
                                              <p:spTgt spid="5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52"/>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53" presetClass="entr" presetSubtype="16"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14:bounceEnd="55000">
                                          <p:cBhvr additive="base">
                                            <p:cTn id="25" dur="2000" fill="hold"/>
                                            <p:tgtEl>
                                              <p:spTgt spid="55"/>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55"/>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000" fill="hold"/>
                                            <p:tgtEl>
                                              <p:spTgt spid="49"/>
                                            </p:tgtEl>
                                            <p:attrNameLst>
                                              <p:attrName>ppt_x</p:attrName>
                                            </p:attrNameLst>
                                          </p:cBhvr>
                                          <p:tavLst>
                                            <p:tav tm="0">
                                              <p:val>
                                                <p:strVal val="1+#ppt_w/2"/>
                                              </p:val>
                                            </p:tav>
                                            <p:tav tm="100000">
                                              <p:val>
                                                <p:strVal val="#ppt_x"/>
                                              </p:val>
                                            </p:tav>
                                          </p:tavLst>
                                        </p:anim>
                                        <p:anim calcmode="lin" valueType="num">
                                          <p:cBhvr additive="base">
                                            <p:cTn id="8" dur="20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2000" fill="hold"/>
                                            <p:tgtEl>
                                              <p:spTgt spid="52"/>
                                            </p:tgtEl>
                                            <p:attrNameLst>
                                              <p:attrName>ppt_x</p:attrName>
                                            </p:attrNameLst>
                                          </p:cBhvr>
                                          <p:tavLst>
                                            <p:tav tm="0">
                                              <p:val>
                                                <p:strVal val="1+#ppt_w/2"/>
                                              </p:val>
                                            </p:tav>
                                            <p:tav tm="100000">
                                              <p:val>
                                                <p:strVal val="#ppt_x"/>
                                              </p:val>
                                            </p:tav>
                                          </p:tavLst>
                                        </p:anim>
                                        <p:anim calcmode="lin" valueType="num">
                                          <p:cBhvr additive="base">
                                            <p:cTn id="12" dur="2000" fill="hold"/>
                                            <p:tgtEl>
                                              <p:spTgt spid="52"/>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53" presetClass="entr" presetSubtype="16"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additive="base">
                                            <p:cTn id="25" dur="2000" fill="hold"/>
                                            <p:tgtEl>
                                              <p:spTgt spid="55"/>
                                            </p:tgtEl>
                                            <p:attrNameLst>
                                              <p:attrName>ppt_x</p:attrName>
                                            </p:attrNameLst>
                                          </p:cBhvr>
                                          <p:tavLst>
                                            <p:tav tm="0">
                                              <p:val>
                                                <p:strVal val="1+#ppt_w/2"/>
                                              </p:val>
                                            </p:tav>
                                            <p:tav tm="100000">
                                              <p:val>
                                                <p:strVal val="#ppt_x"/>
                                              </p:val>
                                            </p:tav>
                                          </p:tavLst>
                                        </p:anim>
                                        <p:anim calcmode="lin" valueType="num">
                                          <p:cBhvr additive="base">
                                            <p:cTn id="26" dur="2000" fill="hold"/>
                                            <p:tgtEl>
                                              <p:spTgt spid="55"/>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5400000">
            <a:off x="2570636" y="2903009"/>
            <a:ext cx="2093533" cy="1161081"/>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3184393" y="3575022"/>
            <a:ext cx="886646" cy="886646"/>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1558466" y="1864187"/>
            <a:ext cx="1161081" cy="266612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椭圆 10"/>
          <p:cNvSpPr/>
          <p:nvPr/>
        </p:nvSpPr>
        <p:spPr>
          <a:xfrm>
            <a:off x="1696948" y="3568355"/>
            <a:ext cx="899981" cy="899981"/>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圆角矩形 11"/>
          <p:cNvSpPr/>
          <p:nvPr/>
        </p:nvSpPr>
        <p:spPr>
          <a:xfrm rot="5400000">
            <a:off x="5286529" y="2662110"/>
            <a:ext cx="2575331" cy="1161081"/>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3" name="组合 12"/>
          <p:cNvGrpSpPr/>
          <p:nvPr/>
        </p:nvGrpSpPr>
        <p:grpSpPr>
          <a:xfrm>
            <a:off x="6145946" y="3575022"/>
            <a:ext cx="886646" cy="8866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6" name="组合 15"/>
          <p:cNvGrpSpPr/>
          <p:nvPr/>
        </p:nvGrpSpPr>
        <p:grpSpPr>
          <a:xfrm>
            <a:off x="4515258" y="1864187"/>
            <a:ext cx="1161081" cy="266612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9" name="椭圆 18"/>
          <p:cNvSpPr/>
          <p:nvPr/>
        </p:nvSpPr>
        <p:spPr>
          <a:xfrm>
            <a:off x="4658502" y="3568355"/>
            <a:ext cx="899981" cy="899981"/>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 name="TextBox 123"/>
          <p:cNvSpPr txBox="1"/>
          <p:nvPr/>
        </p:nvSpPr>
        <p:spPr>
          <a:xfrm>
            <a:off x="4703573"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TextBox 124"/>
          <p:cNvSpPr txBox="1"/>
          <p:nvPr/>
        </p:nvSpPr>
        <p:spPr>
          <a:xfrm>
            <a:off x="1712519"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127"/>
          <p:cNvSpPr txBox="1"/>
          <p:nvPr/>
        </p:nvSpPr>
        <p:spPr>
          <a:xfrm>
            <a:off x="3184393" y="2783200"/>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128"/>
          <p:cNvSpPr txBox="1"/>
          <p:nvPr/>
        </p:nvSpPr>
        <p:spPr>
          <a:xfrm>
            <a:off x="6165297"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TextBox 131"/>
          <p:cNvSpPr txBox="1"/>
          <p:nvPr/>
        </p:nvSpPr>
        <p:spPr>
          <a:xfrm>
            <a:off x="1691680" y="828257"/>
            <a:ext cx="110799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添加文字标题</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5" name="TextBox 132"/>
          <p:cNvSpPr txBox="1"/>
          <p:nvPr/>
        </p:nvSpPr>
        <p:spPr>
          <a:xfrm>
            <a:off x="1691680" y="987574"/>
            <a:ext cx="264687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p:txBody>
      </p:sp>
      <p:cxnSp>
        <p:nvCxnSpPr>
          <p:cNvPr id="26" name="直接连接符 25"/>
          <p:cNvCxnSpPr/>
          <p:nvPr/>
        </p:nvCxnSpPr>
        <p:spPr>
          <a:xfrm flipV="1">
            <a:off x="1563059" y="838247"/>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14458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椭圆 4"/>
          <p:cNvSpPr/>
          <p:nvPr/>
        </p:nvSpPr>
        <p:spPr>
          <a:xfrm>
            <a:off x="683569" y="911533"/>
            <a:ext cx="687215" cy="68721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8657366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81" y="0"/>
            <a:ext cx="9143244" cy="5143500"/>
            <a:chOff x="-1681" y="0"/>
            <a:chExt cx="9143244" cy="5143500"/>
          </a:xfrm>
        </p:grpSpPr>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5" name="矩形 4"/>
          <p:cNvSpPr/>
          <p:nvPr/>
        </p:nvSpPr>
        <p:spPr>
          <a:xfrm>
            <a:off x="1654780" y="2159001"/>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第四部分：单击添加文字内容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3852716" y="639612"/>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04</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66961711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2"/>
          <p:cNvCxnSpPr>
            <a:cxnSpLocks noChangeShapeType="1"/>
          </p:cNvCxnSpPr>
          <p:nvPr/>
        </p:nvCxnSpPr>
        <p:spPr bwMode="auto">
          <a:xfrm>
            <a:off x="6908676" y="1945942"/>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4915214" y="2283260"/>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6" name="组合 5"/>
          <p:cNvGrpSpPr/>
          <p:nvPr/>
        </p:nvGrpSpPr>
        <p:grpSpPr>
          <a:xfrm>
            <a:off x="5364309" y="867739"/>
            <a:ext cx="1656509" cy="1656509"/>
            <a:chOff x="5252030" y="2008764"/>
            <a:chExt cx="809336" cy="809336"/>
          </a:xfrm>
          <a:solidFill>
            <a:schemeClr val="accent1"/>
          </a:solidFill>
        </p:grpSpPr>
        <p:sp>
          <p:nvSpPr>
            <p:cNvPr id="7" name="椭圆 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椭圆 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3366390" y="3924072"/>
            <a:ext cx="515519" cy="515519"/>
            <a:chOff x="5252030" y="2008764"/>
            <a:chExt cx="809336" cy="809336"/>
          </a:xfrm>
          <a:solidFill>
            <a:schemeClr val="accent1"/>
          </a:soli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1" name="椭圆 1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2" name="组合 11"/>
          <p:cNvGrpSpPr/>
          <p:nvPr/>
        </p:nvGrpSpPr>
        <p:grpSpPr>
          <a:xfrm>
            <a:off x="2252257" y="1467966"/>
            <a:ext cx="1244798" cy="1244798"/>
            <a:chOff x="5252030" y="2008764"/>
            <a:chExt cx="809336" cy="809336"/>
          </a:xfrm>
          <a:solidFill>
            <a:schemeClr val="accent1"/>
          </a:soli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cxnSp>
        <p:nvCxnSpPr>
          <p:cNvPr id="15" name="直接连接符 14"/>
          <p:cNvCxnSpPr>
            <a:cxnSpLocks noChangeShapeType="1"/>
          </p:cNvCxnSpPr>
          <p:nvPr/>
        </p:nvCxnSpPr>
        <p:spPr bwMode="auto">
          <a:xfrm flipV="1">
            <a:off x="2017615" y="2550772"/>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3407040" y="2413506"/>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7" name="直接连接符 23"/>
          <p:cNvCxnSpPr>
            <a:cxnSpLocks noChangeShapeType="1"/>
            <a:endCxn id="27" idx="1"/>
          </p:cNvCxnSpPr>
          <p:nvPr/>
        </p:nvCxnSpPr>
        <p:spPr bwMode="auto">
          <a:xfrm>
            <a:off x="1044841" y="2659079"/>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3786841" y="3733236"/>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19" name="组合 18"/>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2" name="组合 21"/>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29"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0"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31"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2"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3"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4"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5"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p>
        </p:txBody>
      </p:sp>
      <p:sp>
        <p:nvSpPr>
          <p:cNvPr id="36" name="矩形 35"/>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C00002"/>
                </a:solidFill>
                <a:effectLst/>
                <a:uLnTx/>
                <a:uFillTx/>
                <a:latin typeface="微软雅黑"/>
                <a:ea typeface="微软雅黑"/>
                <a:cs typeface="+mn-cs"/>
                <a:sym typeface="微软雅黑" pitchFamily="34" charset="-122"/>
              </a:rPr>
              <a:t>添加</a:t>
            </a:r>
            <a:r>
              <a:rPr kumimoji="0" lang="zh-CN" altLang="en-US" sz="1600" b="1" i="0" u="none" strike="noStrike" kern="1200" cap="none" spc="0" normalizeH="0" baseline="0" noProof="0" dirty="0" smtClean="0">
                <a:ln>
                  <a:noFill/>
                </a:ln>
                <a:solidFill>
                  <a:srgbClr val="C00002"/>
                </a:solidFill>
                <a:effectLst/>
                <a:uLnTx/>
                <a:uFillTx/>
                <a:latin typeface="微软雅黑"/>
                <a:ea typeface="微软雅黑"/>
                <a:cs typeface="+mn-cs"/>
                <a:sym typeface="微软雅黑" pitchFamily="34" charset="-122"/>
              </a:rPr>
              <a:t>主要标题内容</a:t>
            </a:r>
            <a:endParaRPr kumimoji="0" lang="zh-CN" altLang="en-US" sz="1600" b="0" i="0" u="none" strike="noStrike" kern="1200" cap="none" spc="0" normalizeH="0" baseline="0" noProof="0" dirty="0">
              <a:ln>
                <a:noFill/>
              </a:ln>
              <a:solidFill>
                <a:srgbClr val="C00002"/>
              </a:solidFill>
              <a:effectLst/>
              <a:uLnTx/>
              <a:uFillTx/>
              <a:latin typeface="微软雅黑"/>
              <a:ea typeface="微软雅黑"/>
              <a:cs typeface="+mn-cs"/>
              <a:sym typeface="Calibri" pitchFamily="34" charset="0"/>
            </a:endParaRPr>
          </a:p>
        </p:txBody>
      </p:sp>
      <p:sp>
        <p:nvSpPr>
          <p:cNvPr id="37"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665688" y="2327926"/>
            <a:ext cx="420958" cy="420958"/>
            <a:chOff x="5252030" y="2008764"/>
            <a:chExt cx="809336" cy="809336"/>
          </a:xfrm>
          <a:solidFill>
            <a:schemeClr val="accent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51956002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38000">
                                          <p:cBhvr additive="base">
                                            <p:cTn id="7" dur="500" fill="hold"/>
                                            <p:tgtEl>
                                              <p:spTgt spid="38"/>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38000">
                                          <p:cBhvr additive="base">
                                            <p:cTn id="15" dur="500" fill="hold"/>
                                            <p:tgtEl>
                                              <p:spTgt spid="25"/>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38000">
                                          <p:cBhvr additive="base">
                                            <p:cTn id="29" dur="500" fill="hold"/>
                                            <p:tgtEl>
                                              <p:spTgt spid="12"/>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38000">
                                          <p:cBhvr additive="base">
                                            <p:cTn id="43" dur="500" fill="hold"/>
                                            <p:tgtEl>
                                              <p:spTgt spid="22"/>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38000">
                                          <p:cBhvr additive="base">
                                            <p:cTn id="60" dur="500" fill="hold"/>
                                            <p:tgtEl>
                                              <p:spTgt spid="9"/>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14:bounceEnd="38000">
                                          <p:cBhvr additive="base">
                                            <p:cTn id="64" dur="500" fill="hold"/>
                                            <p:tgtEl>
                                              <p:spTgt spid="6"/>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14:bounceEnd="38000">
                                          <p:cBhvr additive="base">
                                            <p:cTn id="78" dur="500" fill="hold"/>
                                            <p:tgtEl>
                                              <p:spTgt spid="19"/>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1+#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1+#ppt_w/2"/>
                                              </p:val>
                                            </p:tav>
                                            <p:tav tm="100000">
                                              <p:val>
                                                <p:strVal val="#ppt_x"/>
                                              </p:val>
                                            </p:tav>
                                          </p:tavLst>
                                        </p:anim>
                                        <p:anim calcmode="lin" valueType="num">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fill="hold"/>
                                            <p:tgtEl>
                                              <p:spTgt spid="19"/>
                                            </p:tgtEl>
                                            <p:attrNameLst>
                                              <p:attrName>ppt_x</p:attrName>
                                            </p:attrNameLst>
                                          </p:cBhvr>
                                          <p:tavLst>
                                            <p:tav tm="0">
                                              <p:val>
                                                <p:strVal val="1+#ppt_w/2"/>
                                              </p:val>
                                            </p:tav>
                                            <p:tav tm="100000">
                                              <p:val>
                                                <p:strVal val="#ppt_x"/>
                                              </p:val>
                                            </p:tav>
                                          </p:tavLst>
                                        </p:anim>
                                        <p:anim calcmode="lin" valueType="num">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8"/>
          <p:cNvSpPr txBox="1"/>
          <p:nvPr/>
        </p:nvSpPr>
        <p:spPr>
          <a:xfrm>
            <a:off x="6894120" y="1386819"/>
            <a:ext cx="1368152"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文字</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 name="TextBox 19"/>
          <p:cNvSpPr txBox="1"/>
          <p:nvPr/>
        </p:nvSpPr>
        <p:spPr>
          <a:xfrm>
            <a:off x="6894120" y="2519445"/>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6" name="TextBox 20"/>
          <p:cNvSpPr txBox="1"/>
          <p:nvPr/>
        </p:nvSpPr>
        <p:spPr>
          <a:xfrm>
            <a:off x="6894120" y="3731829"/>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7" name="TextBox 22"/>
          <p:cNvSpPr txBox="1"/>
          <p:nvPr/>
        </p:nvSpPr>
        <p:spPr>
          <a:xfrm>
            <a:off x="491146" y="161855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输入简要文字内容，文字内容需概括精炼，不用多余的文字修饰，言简意赅的</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cxnSp>
        <p:nvCxnSpPr>
          <p:cNvPr id="8" name="直接连接符 7"/>
          <p:cNvCxnSpPr/>
          <p:nvPr/>
        </p:nvCxnSpPr>
        <p:spPr>
          <a:xfrm flipV="1">
            <a:off x="4895760" y="1629870"/>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49904" y="2945173"/>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95760" y="3254929"/>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728649" y="1114494"/>
            <a:ext cx="1090590" cy="1068059"/>
            <a:chOff x="2470425" y="1106543"/>
            <a:chExt cx="1090590" cy="1068059"/>
          </a:xfrm>
        </p:grpSpPr>
        <p:grpSp>
          <p:nvGrpSpPr>
            <p:cNvPr id="12" name="组合 11"/>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15" name="椭圆 1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3" name="TextBox 43"/>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smtClean="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内容</a:t>
              </a:r>
            </a:p>
          </p:txBody>
        </p:sp>
      </p:grpSp>
      <p:grpSp>
        <p:nvGrpSpPr>
          <p:cNvPr id="16" name="组合 15"/>
          <p:cNvGrpSpPr/>
          <p:nvPr/>
        </p:nvGrpSpPr>
        <p:grpSpPr>
          <a:xfrm>
            <a:off x="5767709" y="2345610"/>
            <a:ext cx="1068059" cy="1068059"/>
            <a:chOff x="2509485" y="2337659"/>
            <a:chExt cx="1068059" cy="1068059"/>
          </a:xfrm>
        </p:grpSpPr>
        <p:grpSp>
          <p:nvGrpSpPr>
            <p:cNvPr id="17" name="组合 16"/>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0" name="椭圆 19"/>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8" name="TextBox 52"/>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1" name="组合 20"/>
          <p:cNvGrpSpPr/>
          <p:nvPr/>
        </p:nvGrpSpPr>
        <p:grpSpPr>
          <a:xfrm>
            <a:off x="5741068" y="3587813"/>
            <a:ext cx="1081044" cy="1068059"/>
            <a:chOff x="2482844" y="3579862"/>
            <a:chExt cx="1081044" cy="1068059"/>
          </a:xfrm>
        </p:grpSpPr>
        <p:grpSp>
          <p:nvGrpSpPr>
            <p:cNvPr id="22" name="组合 21"/>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5" name="椭圆 2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23" name="TextBox 56"/>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6" name="组合 25"/>
          <p:cNvGrpSpPr/>
          <p:nvPr/>
        </p:nvGrpSpPr>
        <p:grpSpPr>
          <a:xfrm>
            <a:off x="3635896" y="2082565"/>
            <a:ext cx="1458024" cy="1458024"/>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椭圆 27"/>
            <p:cNvSpPr/>
            <p:nvPr/>
          </p:nvSpPr>
          <p:spPr>
            <a:xfrm>
              <a:off x="859391" y="680166"/>
              <a:ext cx="1188000" cy="1188000"/>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1355242" y="1114494"/>
            <a:ext cx="1356392" cy="432536"/>
            <a:chOff x="814328" y="3219334"/>
            <a:chExt cx="1356392" cy="432536"/>
          </a:xfrm>
        </p:grpSpPr>
        <p:grpSp>
          <p:nvGrpSpPr>
            <p:cNvPr id="32" name="组合 31"/>
            <p:cNvGrpSpPr/>
            <p:nvPr/>
          </p:nvGrpSpPr>
          <p:grpSpPr>
            <a:xfrm>
              <a:off x="814328" y="3219334"/>
              <a:ext cx="1356392" cy="432536"/>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圆角矩形 3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5" name="椭圆 3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3"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38" name="TextBox 81"/>
          <p:cNvSpPr txBox="1"/>
          <p:nvPr/>
        </p:nvSpPr>
        <p:spPr>
          <a:xfrm>
            <a:off x="491146" y="2914694"/>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sp>
        <p:nvSpPr>
          <p:cNvPr id="39" name="TextBox 82"/>
          <p:cNvSpPr txBox="1"/>
          <p:nvPr/>
        </p:nvSpPr>
        <p:spPr>
          <a:xfrm>
            <a:off x="491146" y="413883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grpSp>
        <p:nvGrpSpPr>
          <p:cNvPr id="40" name="组合 39"/>
          <p:cNvGrpSpPr/>
          <p:nvPr/>
        </p:nvGrpSpPr>
        <p:grpSpPr>
          <a:xfrm>
            <a:off x="1355242" y="2347574"/>
            <a:ext cx="1356392" cy="432536"/>
            <a:chOff x="814328" y="3219334"/>
            <a:chExt cx="1356392" cy="432536"/>
          </a:xfrm>
        </p:grpSpPr>
        <p:grpSp>
          <p:nvGrpSpPr>
            <p:cNvPr id="41" name="组合 40"/>
            <p:cNvGrpSpPr/>
            <p:nvPr/>
          </p:nvGrpSpPr>
          <p:grpSpPr>
            <a:xfrm>
              <a:off x="814328" y="3219334"/>
              <a:ext cx="1356392" cy="432536"/>
              <a:chOff x="2173927" y="3285519"/>
              <a:chExt cx="1721136" cy="548848"/>
            </a:xfrm>
          </p:grpSpPr>
          <p:grpSp>
            <p:nvGrpSpPr>
              <p:cNvPr id="43" name="组合 42"/>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圆角矩形 4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4" name="椭圆 43"/>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2"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47" name="组合 46"/>
          <p:cNvGrpSpPr/>
          <p:nvPr/>
        </p:nvGrpSpPr>
        <p:grpSpPr>
          <a:xfrm>
            <a:off x="1355241" y="3569621"/>
            <a:ext cx="1356392" cy="432536"/>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Tree>
    <p:extLst>
      <p:ext uri="{BB962C8B-B14F-4D97-AF65-F5344CB8AC3E}">
        <p14:creationId xmlns:p14="http://schemas.microsoft.com/office/powerpoint/2010/main" val="214540078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1+#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1+#ppt_w/2"/>
                                          </p:val>
                                        </p:tav>
                                        <p:tav tm="100000">
                                          <p:val>
                                            <p:strVal val="#ppt_x"/>
                                          </p:val>
                                        </p:tav>
                                      </p:tavLst>
                                    </p:anim>
                                    <p:anim calcmode="lin" valueType="num">
                                      <p:cBhvr additive="base">
                                        <p:cTn id="17" dur="3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300"/>
                                        <p:tgtEl>
                                          <p:spTgt spid="38"/>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300"/>
                                        <p:tgtEl>
                                          <p:spTgt spid="39"/>
                                        </p:tgtEl>
                                      </p:cBhvr>
                                    </p:animEffec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26"/>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2614" y="1570310"/>
            <a:ext cx="2864150" cy="3002957"/>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 name="圆角矩形 5"/>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 name="文本框 6"/>
          <p:cNvSpPr txBox="1"/>
          <p:nvPr/>
        </p:nvSpPr>
        <p:spPr>
          <a:xfrm>
            <a:off x="2164025" y="1764106"/>
            <a:ext cx="1621305" cy="276999"/>
          </a:xfrm>
          <a:prstGeom prst="rect">
            <a:avLst/>
          </a:prstGeom>
          <a:noFill/>
        </p:spPr>
        <p:txBody>
          <a:bodyPr wrap="square" rtlCol="0">
            <a:spAutoFit/>
          </a:body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Add the title here</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8" name="圆角矩形 7"/>
          <p:cNvSpPr/>
          <p:nvPr/>
        </p:nvSpPr>
        <p:spPr>
          <a:xfrm>
            <a:off x="1884245" y="2062814"/>
            <a:ext cx="2196810" cy="24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9" name="组合 8"/>
          <p:cNvGrpSpPr/>
          <p:nvPr/>
        </p:nvGrpSpPr>
        <p:grpSpPr>
          <a:xfrm>
            <a:off x="1858143" y="2347684"/>
            <a:ext cx="489994" cy="1684725"/>
            <a:chOff x="6238875" y="2790826"/>
            <a:chExt cx="1285875" cy="4371967"/>
          </a:xfrm>
          <a:solidFill>
            <a:srgbClr val="E2E2E2"/>
          </a:solidFill>
          <a:effectLst/>
        </p:grpSpPr>
        <p:sp>
          <p:nvSpPr>
            <p:cNvPr id="10" name="矩形 9"/>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矩形 10"/>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矩形 11"/>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矩形 12"/>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矩形 13"/>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矩形 14"/>
            <p:cNvSpPr/>
            <p:nvPr/>
          </p:nvSpPr>
          <p:spPr>
            <a:xfrm>
              <a:off x="6238875" y="502602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6" name="矩形 15"/>
            <p:cNvSpPr/>
            <p:nvPr/>
          </p:nvSpPr>
          <p:spPr>
            <a:xfrm>
              <a:off x="6238875" y="5470524"/>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 name="矩形 16"/>
            <p:cNvSpPr/>
            <p:nvPr/>
          </p:nvSpPr>
          <p:spPr>
            <a:xfrm>
              <a:off x="6238875" y="5915023"/>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矩形 17"/>
            <p:cNvSpPr/>
            <p:nvPr/>
          </p:nvSpPr>
          <p:spPr>
            <a:xfrm>
              <a:off x="6238875" y="6363489"/>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 name="矩形 18"/>
            <p:cNvSpPr/>
            <p:nvPr/>
          </p:nvSpPr>
          <p:spPr>
            <a:xfrm>
              <a:off x="6238875" y="681195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2439168" y="2347684"/>
            <a:ext cx="489994" cy="1684725"/>
            <a:chOff x="6238875" y="2790826"/>
            <a:chExt cx="1285875" cy="4371967"/>
          </a:xfrm>
          <a:solidFill>
            <a:srgbClr val="E2E2E2"/>
          </a:solidFill>
          <a:effectLst/>
        </p:grpSpPr>
        <p:sp>
          <p:nvSpPr>
            <p:cNvPr id="21" name="矩形 20"/>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矩形 21"/>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3" name="矩形 22"/>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矩形 23"/>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矩形 24"/>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矩形 25"/>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7" name="矩形 26"/>
            <p:cNvSpPr/>
            <p:nvPr/>
          </p:nvSpPr>
          <p:spPr>
            <a:xfrm>
              <a:off x="6238875" y="5470524"/>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8" name="矩形 27"/>
            <p:cNvSpPr/>
            <p:nvPr/>
          </p:nvSpPr>
          <p:spPr>
            <a:xfrm>
              <a:off x="6238875" y="5915023"/>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9" name="矩形 28"/>
            <p:cNvSpPr/>
            <p:nvPr/>
          </p:nvSpPr>
          <p:spPr>
            <a:xfrm>
              <a:off x="6238875" y="6363489"/>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矩形 29"/>
            <p:cNvSpPr/>
            <p:nvPr/>
          </p:nvSpPr>
          <p:spPr>
            <a:xfrm>
              <a:off x="6238875" y="6811955"/>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3020193" y="2347684"/>
            <a:ext cx="489994" cy="1684725"/>
            <a:chOff x="6238875" y="2790826"/>
            <a:chExt cx="1285875" cy="4371967"/>
          </a:xfrm>
          <a:solidFill>
            <a:srgbClr val="E2E2E2"/>
          </a:solidFill>
          <a:effectLst/>
        </p:grpSpPr>
        <p:sp>
          <p:nvSpPr>
            <p:cNvPr id="32" name="矩形 31"/>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矩形 32"/>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4" name="矩形 33"/>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5" name="矩形 34"/>
            <p:cNvSpPr/>
            <p:nvPr/>
          </p:nvSpPr>
          <p:spPr>
            <a:xfrm>
              <a:off x="6238875" y="4133851"/>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矩形 35"/>
            <p:cNvSpPr/>
            <p:nvPr/>
          </p:nvSpPr>
          <p:spPr>
            <a:xfrm>
              <a:off x="6238875" y="4581526"/>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矩形 36"/>
            <p:cNvSpPr/>
            <p:nvPr/>
          </p:nvSpPr>
          <p:spPr>
            <a:xfrm>
              <a:off x="6238875" y="502602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矩形 37"/>
            <p:cNvSpPr/>
            <p:nvPr/>
          </p:nvSpPr>
          <p:spPr>
            <a:xfrm>
              <a:off x="6238875" y="5470524"/>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矩形 38"/>
            <p:cNvSpPr/>
            <p:nvPr/>
          </p:nvSpPr>
          <p:spPr>
            <a:xfrm>
              <a:off x="6238875" y="5915023"/>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矩形 39"/>
            <p:cNvSpPr/>
            <p:nvPr/>
          </p:nvSpPr>
          <p:spPr>
            <a:xfrm>
              <a:off x="6238875" y="6363489"/>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矩形 40"/>
            <p:cNvSpPr/>
            <p:nvPr/>
          </p:nvSpPr>
          <p:spPr>
            <a:xfrm>
              <a:off x="6238875" y="681195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3601218" y="2347684"/>
            <a:ext cx="489994" cy="1684725"/>
            <a:chOff x="6238875" y="2790826"/>
            <a:chExt cx="1285875" cy="4371967"/>
          </a:xfrm>
          <a:solidFill>
            <a:schemeClr val="accent4"/>
          </a:solidFill>
          <a:effectLst/>
        </p:grpSpPr>
        <p:sp>
          <p:nvSpPr>
            <p:cNvPr id="43" name="矩形 42"/>
            <p:cNvSpPr/>
            <p:nvPr/>
          </p:nvSpPr>
          <p:spPr>
            <a:xfrm>
              <a:off x="6238875" y="2790826"/>
              <a:ext cx="1285875" cy="350838"/>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4" name="矩形 43"/>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5" name="矩形 44"/>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矩形 45"/>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7" name="矩形 46"/>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矩形 47"/>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9" name="矩形 48"/>
            <p:cNvSpPr/>
            <p:nvPr/>
          </p:nvSpPr>
          <p:spPr>
            <a:xfrm>
              <a:off x="6238875" y="5470524"/>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0" name="矩形 49"/>
            <p:cNvSpPr/>
            <p:nvPr/>
          </p:nvSpPr>
          <p:spPr>
            <a:xfrm>
              <a:off x="6238875" y="5915023"/>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矩形 50"/>
            <p:cNvSpPr/>
            <p:nvPr/>
          </p:nvSpPr>
          <p:spPr>
            <a:xfrm>
              <a:off x="6238875" y="6363489"/>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2" name="矩形 51"/>
            <p:cNvSpPr/>
            <p:nvPr/>
          </p:nvSpPr>
          <p:spPr>
            <a:xfrm>
              <a:off x="6238875" y="681195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3" name="矩形 52"/>
          <p:cNvSpPr/>
          <p:nvPr/>
        </p:nvSpPr>
        <p:spPr>
          <a:xfrm>
            <a:off x="1784783"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01</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4" name="矩形 53"/>
          <p:cNvSpPr/>
          <p:nvPr/>
        </p:nvSpPr>
        <p:spPr>
          <a:xfrm>
            <a:off x="236766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02</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5" name="矩形 54"/>
          <p:cNvSpPr/>
          <p:nvPr/>
        </p:nvSpPr>
        <p:spPr>
          <a:xfrm>
            <a:off x="295040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03</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6" name="矩形 55"/>
          <p:cNvSpPr/>
          <p:nvPr/>
        </p:nvSpPr>
        <p:spPr>
          <a:xfrm>
            <a:off x="3527858"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04</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nvGrpSpPr>
          <p:cNvPr id="57" name="组合 56"/>
          <p:cNvGrpSpPr/>
          <p:nvPr/>
        </p:nvGrpSpPr>
        <p:grpSpPr>
          <a:xfrm>
            <a:off x="4935715" y="1713060"/>
            <a:ext cx="822743" cy="354595"/>
            <a:chOff x="6225354" y="2411080"/>
            <a:chExt cx="1096990" cy="472793"/>
          </a:xfrm>
        </p:grpSpPr>
        <p:grpSp>
          <p:nvGrpSpPr>
            <p:cNvPr id="58" name="组合 57"/>
            <p:cNvGrpSpPr/>
            <p:nvPr/>
          </p:nvGrpSpPr>
          <p:grpSpPr>
            <a:xfrm>
              <a:off x="6225354" y="2411080"/>
              <a:ext cx="1096990" cy="472793"/>
              <a:chOff x="2207939" y="2018653"/>
              <a:chExt cx="6978844" cy="1220496"/>
            </a:xfrm>
          </p:grpSpPr>
          <p:sp>
            <p:nvSpPr>
              <p:cNvPr id="60" name="圆角矩形 59"/>
              <p:cNvSpPr/>
              <p:nvPr/>
            </p:nvSpPr>
            <p:spPr>
              <a:xfrm>
                <a:off x="2207939" y="2018653"/>
                <a:ext cx="6978844" cy="1220496"/>
              </a:xfrm>
              <a:prstGeom prst="roundRect">
                <a:avLst>
                  <a:gd name="adj" fmla="val 50000"/>
                </a:avLst>
              </a:prstGeom>
              <a:solidFill>
                <a:schemeClr val="accent1"/>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1" name="圆角矩形 60"/>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59" name="矩形 58"/>
            <p:cNvSpPr/>
            <p:nvPr/>
          </p:nvSpPr>
          <p:spPr>
            <a:xfrm>
              <a:off x="6729715" y="2447877"/>
              <a:ext cx="571096"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01</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62" name="组合 61"/>
          <p:cNvGrpSpPr/>
          <p:nvPr/>
        </p:nvGrpSpPr>
        <p:grpSpPr>
          <a:xfrm>
            <a:off x="5855253" y="1669854"/>
            <a:ext cx="1762338" cy="605265"/>
            <a:chOff x="2744012" y="4525702"/>
            <a:chExt cx="2349784" cy="807020"/>
          </a:xfrm>
        </p:grpSpPr>
        <p:sp>
          <p:nvSpPr>
            <p:cNvPr id="63" name="文本框 62"/>
            <p:cNvSpPr txBox="1"/>
            <p:nvPr/>
          </p:nvSpPr>
          <p:spPr bwMode="auto">
            <a:xfrm>
              <a:off x="2744012" y="4747946"/>
              <a:ext cx="2253439" cy="584776"/>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64" name="文本框 63"/>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65" name="直接连接符 64"/>
          <p:cNvCxnSpPr/>
          <p:nvPr/>
        </p:nvCxnSpPr>
        <p:spPr>
          <a:xfrm>
            <a:off x="5845728" y="170857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4935715" y="2446485"/>
            <a:ext cx="822743" cy="354595"/>
            <a:chOff x="6225354" y="2411080"/>
            <a:chExt cx="1096990" cy="472793"/>
          </a:xfrm>
        </p:grpSpPr>
        <p:grpSp>
          <p:nvGrpSpPr>
            <p:cNvPr id="67" name="组合 66"/>
            <p:cNvGrpSpPr/>
            <p:nvPr/>
          </p:nvGrpSpPr>
          <p:grpSpPr>
            <a:xfrm>
              <a:off x="6225354" y="2411080"/>
              <a:ext cx="1096990" cy="472793"/>
              <a:chOff x="2207939" y="2018653"/>
              <a:chExt cx="6978844" cy="1220496"/>
            </a:xfrm>
          </p:grpSpPr>
          <p:sp>
            <p:nvSpPr>
              <p:cNvPr id="69" name="圆角矩形 68"/>
              <p:cNvSpPr/>
              <p:nvPr/>
            </p:nvSpPr>
            <p:spPr>
              <a:xfrm>
                <a:off x="2207939" y="2018653"/>
                <a:ext cx="6978844" cy="1220496"/>
              </a:xfrm>
              <a:prstGeom prst="roundRect">
                <a:avLst>
                  <a:gd name="adj" fmla="val 50000"/>
                </a:avLst>
              </a:prstGeom>
              <a:solidFill>
                <a:schemeClr val="accent2"/>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0" name="圆角矩形 6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68" name="矩形 67"/>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02</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71" name="组合 70"/>
          <p:cNvGrpSpPr/>
          <p:nvPr/>
        </p:nvGrpSpPr>
        <p:grpSpPr>
          <a:xfrm>
            <a:off x="5855253" y="2403279"/>
            <a:ext cx="1762338" cy="587952"/>
            <a:chOff x="2744012" y="4525702"/>
            <a:chExt cx="2349784" cy="783936"/>
          </a:xfrm>
        </p:grpSpPr>
        <p:sp>
          <p:nvSpPr>
            <p:cNvPr id="72" name="文本框 7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73" name="文本框 7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74" name="直接连接符 73"/>
          <p:cNvCxnSpPr/>
          <p:nvPr/>
        </p:nvCxnSpPr>
        <p:spPr>
          <a:xfrm>
            <a:off x="5845728" y="244199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4935715" y="3179910"/>
            <a:ext cx="822743" cy="354595"/>
            <a:chOff x="6225354" y="2411080"/>
            <a:chExt cx="1096990" cy="472793"/>
          </a:xfrm>
        </p:grpSpPr>
        <p:grpSp>
          <p:nvGrpSpPr>
            <p:cNvPr id="76" name="组合 75"/>
            <p:cNvGrpSpPr/>
            <p:nvPr/>
          </p:nvGrpSpPr>
          <p:grpSpPr>
            <a:xfrm>
              <a:off x="6225354" y="2411080"/>
              <a:ext cx="1096990" cy="472793"/>
              <a:chOff x="2207939" y="2018653"/>
              <a:chExt cx="6978844" cy="1220496"/>
            </a:xfrm>
          </p:grpSpPr>
          <p:sp>
            <p:nvSpPr>
              <p:cNvPr id="78" name="圆角矩形 77"/>
              <p:cNvSpPr/>
              <p:nvPr/>
            </p:nvSpPr>
            <p:spPr>
              <a:xfrm>
                <a:off x="2207939" y="2018653"/>
                <a:ext cx="6978844" cy="1220496"/>
              </a:xfrm>
              <a:prstGeom prst="roundRect">
                <a:avLst>
                  <a:gd name="adj" fmla="val 50000"/>
                </a:avLst>
              </a:prstGeom>
              <a:solidFill>
                <a:schemeClr val="accent3"/>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9" name="圆角矩形 78"/>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7" name="矩形 76"/>
            <p:cNvSpPr/>
            <p:nvPr/>
          </p:nvSpPr>
          <p:spPr>
            <a:xfrm>
              <a:off x="6729712"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03</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80" name="组合 79"/>
          <p:cNvGrpSpPr/>
          <p:nvPr/>
        </p:nvGrpSpPr>
        <p:grpSpPr>
          <a:xfrm>
            <a:off x="5855253" y="3136704"/>
            <a:ext cx="1762338" cy="587952"/>
            <a:chOff x="2744012" y="4525702"/>
            <a:chExt cx="2349784" cy="783936"/>
          </a:xfrm>
        </p:grpSpPr>
        <p:sp>
          <p:nvSpPr>
            <p:cNvPr id="81" name="文本框 80"/>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82" name="文本框 81"/>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83" name="直接连接符 82"/>
          <p:cNvCxnSpPr/>
          <p:nvPr/>
        </p:nvCxnSpPr>
        <p:spPr>
          <a:xfrm>
            <a:off x="5845728" y="317542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4935715" y="3913335"/>
            <a:ext cx="822743" cy="354595"/>
            <a:chOff x="6225354" y="2411080"/>
            <a:chExt cx="1096990" cy="472793"/>
          </a:xfrm>
        </p:grpSpPr>
        <p:grpSp>
          <p:nvGrpSpPr>
            <p:cNvPr id="85" name="组合 84"/>
            <p:cNvGrpSpPr/>
            <p:nvPr/>
          </p:nvGrpSpPr>
          <p:grpSpPr>
            <a:xfrm>
              <a:off x="6225354" y="2411080"/>
              <a:ext cx="1096990" cy="472793"/>
              <a:chOff x="2207939" y="2018653"/>
              <a:chExt cx="6978844" cy="1220496"/>
            </a:xfrm>
          </p:grpSpPr>
          <p:sp>
            <p:nvSpPr>
              <p:cNvPr id="89" name="圆角矩形 88"/>
              <p:cNvSpPr/>
              <p:nvPr/>
            </p:nvSpPr>
            <p:spPr>
              <a:xfrm>
                <a:off x="2207939" y="2018653"/>
                <a:ext cx="6978844" cy="1220496"/>
              </a:xfrm>
              <a:prstGeom prst="roundRect">
                <a:avLst>
                  <a:gd name="adj" fmla="val 50000"/>
                </a:avLst>
              </a:prstGeom>
              <a:solidFill>
                <a:schemeClr val="accent4"/>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90" name="圆角矩形 8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86" name="矩形 85"/>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04</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91" name="组合 90"/>
          <p:cNvGrpSpPr/>
          <p:nvPr/>
        </p:nvGrpSpPr>
        <p:grpSpPr>
          <a:xfrm>
            <a:off x="5855253" y="3870129"/>
            <a:ext cx="1762338" cy="587952"/>
            <a:chOff x="2744012" y="4525702"/>
            <a:chExt cx="2349784" cy="783936"/>
          </a:xfrm>
        </p:grpSpPr>
        <p:sp>
          <p:nvSpPr>
            <p:cNvPr id="92" name="文本框 9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93" name="文本框 9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94" name="直接连接符 93"/>
          <p:cNvCxnSpPr/>
          <p:nvPr/>
        </p:nvCxnSpPr>
        <p:spPr>
          <a:xfrm>
            <a:off x="5845728" y="390884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301193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704217" y="2212281"/>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 name="椭圆 7"/>
          <p:cNvSpPr/>
          <p:nvPr/>
        </p:nvSpPr>
        <p:spPr>
          <a:xfrm>
            <a:off x="2288070" y="2025625"/>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9" name="矩形 8"/>
          <p:cNvSpPr/>
          <p:nvPr/>
        </p:nvSpPr>
        <p:spPr>
          <a:xfrm>
            <a:off x="1366729" y="1601897"/>
            <a:ext cx="1176925"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 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圆角矩形 9"/>
          <p:cNvSpPr/>
          <p:nvPr/>
        </p:nvSpPr>
        <p:spPr>
          <a:xfrm>
            <a:off x="3422037" y="2212280"/>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圆角矩形 10"/>
          <p:cNvSpPr/>
          <p:nvPr/>
        </p:nvSpPr>
        <p:spPr>
          <a:xfrm>
            <a:off x="6156176" y="2212279"/>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2" name="组合 11"/>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椭圆 17"/>
          <p:cNvSpPr/>
          <p:nvPr/>
        </p:nvSpPr>
        <p:spPr>
          <a:xfrm>
            <a:off x="5079697" y="2025625"/>
            <a:ext cx="373310" cy="373310"/>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9" name="椭圆 18"/>
          <p:cNvSpPr/>
          <p:nvPr/>
        </p:nvSpPr>
        <p:spPr>
          <a:xfrm>
            <a:off x="7816001" y="2025625"/>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0" name="矩形 19"/>
          <p:cNvSpPr/>
          <p:nvPr/>
        </p:nvSpPr>
        <p:spPr>
          <a:xfrm>
            <a:off x="4092175"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20"/>
          <p:cNvSpPr/>
          <p:nvPr/>
        </p:nvSpPr>
        <p:spPr>
          <a:xfrm>
            <a:off x="6826314"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20"/>
          <p:cNvSpPr txBox="1"/>
          <p:nvPr/>
        </p:nvSpPr>
        <p:spPr>
          <a:xfrm>
            <a:off x="968366" y="275776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23" name="TextBox 21"/>
          <p:cNvSpPr txBox="1"/>
          <p:nvPr/>
        </p:nvSpPr>
        <p:spPr>
          <a:xfrm>
            <a:off x="3674065" y="275211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24" name="TextBox 22"/>
          <p:cNvSpPr txBox="1"/>
          <p:nvPr/>
        </p:nvSpPr>
        <p:spPr>
          <a:xfrm>
            <a:off x="6408204" y="275899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Tree>
    <p:extLst>
      <p:ext uri="{BB962C8B-B14F-4D97-AF65-F5344CB8AC3E}">
        <p14:creationId xmlns:p14="http://schemas.microsoft.com/office/powerpoint/2010/main" val="19610114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2000">
                                          <p:cBhvr additive="base">
                                            <p:cTn id="7" dur="1400" fill="hold"/>
                                            <p:tgtEl>
                                              <p:spTgt spid="5"/>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2000">
                                          <p:cBhvr additive="base">
                                            <p:cTn id="11" dur="1400" fill="hold"/>
                                            <p:tgtEl>
                                              <p:spTgt spid="12"/>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52000">
                                          <p:cBhvr additive="base">
                                            <p:cTn id="15" dur="1400" fill="hold"/>
                                            <p:tgtEl>
                                              <p:spTgt spid="15"/>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barn(outVertical)">
                                          <p:cBhvr>
                                            <p:cTn id="36" dur="500"/>
                                            <p:tgtEl>
                                              <p:spTgt spid="20"/>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outVertical)">
                                          <p:cBhvr>
                                            <p:cTn id="39" dur="500"/>
                                            <p:tgtEl>
                                              <p:spTgt spid="9"/>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outVertical)">
                                          <p:cBhvr>
                                            <p:cTn id="42" dur="500"/>
                                            <p:tgtEl>
                                              <p:spTgt spid="21"/>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heel(1)">
                                          <p:cBhvr>
                                            <p:cTn id="46" dur="800"/>
                                            <p:tgtEl>
                                              <p:spTgt spid="4"/>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0"/>
                                            </p:tgtEl>
                                            <p:attrNameLst>
                                              <p:attrName>style.visibility</p:attrName>
                                            </p:attrNameLst>
                                          </p:cBhvr>
                                          <p:to>
                                            <p:strVal val="visible"/>
                                          </p:to>
                                        </p:set>
                                        <p:animEffect transition="in" filter="wheel(1)">
                                          <p:cBhvr>
                                            <p:cTn id="49" dur="800"/>
                                            <p:tgtEl>
                                              <p:spTgt spid="10"/>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Effect transition="in" filter="wheel(1)">
                                          <p:cBhvr>
                                            <p:cTn id="52" dur="800"/>
                                            <p:tgtEl>
                                              <p:spTgt spid="11"/>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2"/>
                                            </p:tgtEl>
                                            <p:attrNameLst>
                                              <p:attrName>style.visibility</p:attrName>
                                            </p:attrNameLst>
                                          </p:cBhvr>
                                          <p:to>
                                            <p:strVal val="visible"/>
                                          </p:to>
                                        </p:set>
                                        <p:animEffect transition="in" filter="wipe(left)">
                                          <p:cBhvr>
                                            <p:cTn id="56" dur="50"/>
                                            <p:tgtEl>
                                              <p:spTgt spid="22"/>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2"/>
                                            </p:tgtEl>
                                          </p:cBhvr>
                                          <p:to x="80000" y="100000"/>
                                        </p:animScale>
                                        <p:anim by="(#ppt_w*0.10)" calcmode="lin" valueType="num">
                                          <p:cBhvr>
                                            <p:cTn id="59" dur="25" autoRev="1" fill="hold">
                                              <p:stCondLst>
                                                <p:cond delay="0"/>
                                              </p:stCondLst>
                                            </p:cTn>
                                            <p:tgtEl>
                                              <p:spTgt spid="22"/>
                                            </p:tgtEl>
                                            <p:attrNameLst>
                                              <p:attrName>ppt_x</p:attrName>
                                            </p:attrNameLst>
                                          </p:cBhvr>
                                        </p:anim>
                                        <p:anim by="(-#ppt_w*0.10)" calcmode="lin" valueType="num">
                                          <p:cBhvr>
                                            <p:cTn id="60" dur="25" autoRev="1" fill="hold">
                                              <p:stCondLst>
                                                <p:cond delay="0"/>
                                              </p:stCondLst>
                                            </p:cTn>
                                            <p:tgtEl>
                                              <p:spTgt spid="22"/>
                                            </p:tgtEl>
                                            <p:attrNameLst>
                                              <p:attrName>ppt_y</p:attrName>
                                            </p:attrNameLst>
                                          </p:cBhvr>
                                        </p:anim>
                                        <p:animRot by="-480000">
                                          <p:cBhvr>
                                            <p:cTn id="61" dur="25" autoRev="1" fill="hold">
                                              <p:stCondLst>
                                                <p:cond delay="0"/>
                                              </p:stCondLst>
                                            </p:cTn>
                                            <p:tgtEl>
                                              <p:spTgt spid="22"/>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3"/>
                                            </p:tgtEl>
                                            <p:attrNameLst>
                                              <p:attrName>style.visibility</p:attrName>
                                            </p:attrNameLst>
                                          </p:cBhvr>
                                          <p:to>
                                            <p:strVal val="visible"/>
                                          </p:to>
                                        </p:set>
                                        <p:animEffect transition="in" filter="wipe(left)">
                                          <p:cBhvr>
                                            <p:cTn id="64" dur="50"/>
                                            <p:tgtEl>
                                              <p:spTgt spid="23"/>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3"/>
                                            </p:tgtEl>
                                          </p:cBhvr>
                                          <p:to x="80000" y="100000"/>
                                        </p:animScale>
                                        <p:anim by="(#ppt_w*0.10)" calcmode="lin" valueType="num">
                                          <p:cBhvr>
                                            <p:cTn id="67" dur="25" autoRev="1" fill="hold">
                                              <p:stCondLst>
                                                <p:cond delay="0"/>
                                              </p:stCondLst>
                                            </p:cTn>
                                            <p:tgtEl>
                                              <p:spTgt spid="23"/>
                                            </p:tgtEl>
                                            <p:attrNameLst>
                                              <p:attrName>ppt_x</p:attrName>
                                            </p:attrNameLst>
                                          </p:cBhvr>
                                        </p:anim>
                                        <p:anim by="(-#ppt_w*0.10)" calcmode="lin" valueType="num">
                                          <p:cBhvr>
                                            <p:cTn id="68" dur="25" autoRev="1" fill="hold">
                                              <p:stCondLst>
                                                <p:cond delay="0"/>
                                              </p:stCondLst>
                                            </p:cTn>
                                            <p:tgtEl>
                                              <p:spTgt spid="23"/>
                                            </p:tgtEl>
                                            <p:attrNameLst>
                                              <p:attrName>ppt_y</p:attrName>
                                            </p:attrNameLst>
                                          </p:cBhvr>
                                        </p:anim>
                                        <p:animRot by="-480000">
                                          <p:cBhvr>
                                            <p:cTn id="69" dur="25" autoRev="1" fill="hold">
                                              <p:stCondLst>
                                                <p:cond delay="0"/>
                                              </p:stCondLst>
                                            </p:cTn>
                                            <p:tgtEl>
                                              <p:spTgt spid="23"/>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4"/>
                                            </p:tgtEl>
                                            <p:attrNameLst>
                                              <p:attrName>style.visibility</p:attrName>
                                            </p:attrNameLst>
                                          </p:cBhvr>
                                          <p:to>
                                            <p:strVal val="visible"/>
                                          </p:to>
                                        </p:set>
                                        <p:animEffect transition="in" filter="wipe(left)">
                                          <p:cBhvr>
                                            <p:cTn id="72" dur="50"/>
                                            <p:tgtEl>
                                              <p:spTgt spid="24"/>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4"/>
                                            </p:tgtEl>
                                          </p:cBhvr>
                                          <p:to x="80000" y="100000"/>
                                        </p:animScale>
                                        <p:anim by="(#ppt_w*0.10)" calcmode="lin" valueType="num">
                                          <p:cBhvr>
                                            <p:cTn id="75" dur="25" autoRev="1" fill="hold">
                                              <p:stCondLst>
                                                <p:cond delay="0"/>
                                              </p:stCondLst>
                                            </p:cTn>
                                            <p:tgtEl>
                                              <p:spTgt spid="24"/>
                                            </p:tgtEl>
                                            <p:attrNameLst>
                                              <p:attrName>ppt_x</p:attrName>
                                            </p:attrNameLst>
                                          </p:cBhvr>
                                        </p:anim>
                                        <p:anim by="(-#ppt_w*0.10)" calcmode="lin" valueType="num">
                                          <p:cBhvr>
                                            <p:cTn id="76" dur="25" autoRev="1" fill="hold">
                                              <p:stCondLst>
                                                <p:cond delay="0"/>
                                              </p:stCondLst>
                                            </p:cTn>
                                            <p:tgtEl>
                                              <p:spTgt spid="24"/>
                                            </p:tgtEl>
                                            <p:attrNameLst>
                                              <p:attrName>ppt_y</p:attrName>
                                            </p:attrNameLst>
                                          </p:cBhvr>
                                        </p:anim>
                                        <p:animRot by="-480000">
                                          <p:cBhvr>
                                            <p:cTn id="77"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400" fill="hold"/>
                                            <p:tgtEl>
                                              <p:spTgt spid="5"/>
                                            </p:tgtEl>
                                            <p:attrNameLst>
                                              <p:attrName>ppt_x</p:attrName>
                                            </p:attrNameLst>
                                          </p:cBhvr>
                                          <p:tavLst>
                                            <p:tav tm="0">
                                              <p:val>
                                                <p:strVal val="0-#ppt_w/2"/>
                                              </p:val>
                                            </p:tav>
                                            <p:tav tm="100000">
                                              <p:val>
                                                <p:strVal val="#ppt_x"/>
                                              </p:val>
                                            </p:tav>
                                          </p:tavLst>
                                        </p:anim>
                                        <p:anim calcmode="lin" valueType="num">
                                          <p:cBhvr additive="base">
                                            <p:cTn id="8" dur="14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400" fill="hold"/>
                                            <p:tgtEl>
                                              <p:spTgt spid="12"/>
                                            </p:tgtEl>
                                            <p:attrNameLst>
                                              <p:attrName>ppt_x</p:attrName>
                                            </p:attrNameLst>
                                          </p:cBhvr>
                                          <p:tavLst>
                                            <p:tav tm="0">
                                              <p:val>
                                                <p:strVal val="#ppt_x"/>
                                              </p:val>
                                            </p:tav>
                                            <p:tav tm="100000">
                                              <p:val>
                                                <p:strVal val="#ppt_x"/>
                                              </p:val>
                                            </p:tav>
                                          </p:tavLst>
                                        </p:anim>
                                        <p:anim calcmode="lin" valueType="num">
                                          <p:cBhvr additive="base">
                                            <p:cTn id="12" dur="14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400" fill="hold"/>
                                            <p:tgtEl>
                                              <p:spTgt spid="15"/>
                                            </p:tgtEl>
                                            <p:attrNameLst>
                                              <p:attrName>ppt_x</p:attrName>
                                            </p:attrNameLst>
                                          </p:cBhvr>
                                          <p:tavLst>
                                            <p:tav tm="0">
                                              <p:val>
                                                <p:strVal val="1+#ppt_w/2"/>
                                              </p:val>
                                            </p:tav>
                                            <p:tav tm="100000">
                                              <p:val>
                                                <p:strVal val="#ppt_x"/>
                                              </p:val>
                                            </p:tav>
                                          </p:tavLst>
                                        </p:anim>
                                        <p:anim calcmode="lin" valueType="num">
                                          <p:cBhvr additive="base">
                                            <p:cTn id="16" dur="14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barn(outVertical)">
                                          <p:cBhvr>
                                            <p:cTn id="36" dur="500"/>
                                            <p:tgtEl>
                                              <p:spTgt spid="20"/>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outVertical)">
                                          <p:cBhvr>
                                            <p:cTn id="39" dur="500"/>
                                            <p:tgtEl>
                                              <p:spTgt spid="9"/>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outVertical)">
                                          <p:cBhvr>
                                            <p:cTn id="42" dur="500"/>
                                            <p:tgtEl>
                                              <p:spTgt spid="21"/>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heel(1)">
                                          <p:cBhvr>
                                            <p:cTn id="46" dur="800"/>
                                            <p:tgtEl>
                                              <p:spTgt spid="4"/>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0"/>
                                            </p:tgtEl>
                                            <p:attrNameLst>
                                              <p:attrName>style.visibility</p:attrName>
                                            </p:attrNameLst>
                                          </p:cBhvr>
                                          <p:to>
                                            <p:strVal val="visible"/>
                                          </p:to>
                                        </p:set>
                                        <p:animEffect transition="in" filter="wheel(1)">
                                          <p:cBhvr>
                                            <p:cTn id="49" dur="800"/>
                                            <p:tgtEl>
                                              <p:spTgt spid="10"/>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Effect transition="in" filter="wheel(1)">
                                          <p:cBhvr>
                                            <p:cTn id="52" dur="800"/>
                                            <p:tgtEl>
                                              <p:spTgt spid="11"/>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2"/>
                                            </p:tgtEl>
                                            <p:attrNameLst>
                                              <p:attrName>style.visibility</p:attrName>
                                            </p:attrNameLst>
                                          </p:cBhvr>
                                          <p:to>
                                            <p:strVal val="visible"/>
                                          </p:to>
                                        </p:set>
                                        <p:animEffect transition="in" filter="wipe(left)">
                                          <p:cBhvr>
                                            <p:cTn id="56" dur="50"/>
                                            <p:tgtEl>
                                              <p:spTgt spid="22"/>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2"/>
                                            </p:tgtEl>
                                          </p:cBhvr>
                                          <p:to x="80000" y="100000"/>
                                        </p:animScale>
                                        <p:anim by="(#ppt_w*0.10)" calcmode="lin" valueType="num">
                                          <p:cBhvr>
                                            <p:cTn id="59" dur="25" autoRev="1" fill="hold">
                                              <p:stCondLst>
                                                <p:cond delay="0"/>
                                              </p:stCondLst>
                                            </p:cTn>
                                            <p:tgtEl>
                                              <p:spTgt spid="22"/>
                                            </p:tgtEl>
                                            <p:attrNameLst>
                                              <p:attrName>ppt_x</p:attrName>
                                            </p:attrNameLst>
                                          </p:cBhvr>
                                        </p:anim>
                                        <p:anim by="(-#ppt_w*0.10)" calcmode="lin" valueType="num">
                                          <p:cBhvr>
                                            <p:cTn id="60" dur="25" autoRev="1" fill="hold">
                                              <p:stCondLst>
                                                <p:cond delay="0"/>
                                              </p:stCondLst>
                                            </p:cTn>
                                            <p:tgtEl>
                                              <p:spTgt spid="22"/>
                                            </p:tgtEl>
                                            <p:attrNameLst>
                                              <p:attrName>ppt_y</p:attrName>
                                            </p:attrNameLst>
                                          </p:cBhvr>
                                        </p:anim>
                                        <p:animRot by="-480000">
                                          <p:cBhvr>
                                            <p:cTn id="61" dur="25" autoRev="1" fill="hold">
                                              <p:stCondLst>
                                                <p:cond delay="0"/>
                                              </p:stCondLst>
                                            </p:cTn>
                                            <p:tgtEl>
                                              <p:spTgt spid="22"/>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3"/>
                                            </p:tgtEl>
                                            <p:attrNameLst>
                                              <p:attrName>style.visibility</p:attrName>
                                            </p:attrNameLst>
                                          </p:cBhvr>
                                          <p:to>
                                            <p:strVal val="visible"/>
                                          </p:to>
                                        </p:set>
                                        <p:animEffect transition="in" filter="wipe(left)">
                                          <p:cBhvr>
                                            <p:cTn id="64" dur="50"/>
                                            <p:tgtEl>
                                              <p:spTgt spid="23"/>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3"/>
                                            </p:tgtEl>
                                          </p:cBhvr>
                                          <p:to x="80000" y="100000"/>
                                        </p:animScale>
                                        <p:anim by="(#ppt_w*0.10)" calcmode="lin" valueType="num">
                                          <p:cBhvr>
                                            <p:cTn id="67" dur="25" autoRev="1" fill="hold">
                                              <p:stCondLst>
                                                <p:cond delay="0"/>
                                              </p:stCondLst>
                                            </p:cTn>
                                            <p:tgtEl>
                                              <p:spTgt spid="23"/>
                                            </p:tgtEl>
                                            <p:attrNameLst>
                                              <p:attrName>ppt_x</p:attrName>
                                            </p:attrNameLst>
                                          </p:cBhvr>
                                        </p:anim>
                                        <p:anim by="(-#ppt_w*0.10)" calcmode="lin" valueType="num">
                                          <p:cBhvr>
                                            <p:cTn id="68" dur="25" autoRev="1" fill="hold">
                                              <p:stCondLst>
                                                <p:cond delay="0"/>
                                              </p:stCondLst>
                                            </p:cTn>
                                            <p:tgtEl>
                                              <p:spTgt spid="23"/>
                                            </p:tgtEl>
                                            <p:attrNameLst>
                                              <p:attrName>ppt_y</p:attrName>
                                            </p:attrNameLst>
                                          </p:cBhvr>
                                        </p:anim>
                                        <p:animRot by="-480000">
                                          <p:cBhvr>
                                            <p:cTn id="69" dur="25" autoRev="1" fill="hold">
                                              <p:stCondLst>
                                                <p:cond delay="0"/>
                                              </p:stCondLst>
                                            </p:cTn>
                                            <p:tgtEl>
                                              <p:spTgt spid="23"/>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4"/>
                                            </p:tgtEl>
                                            <p:attrNameLst>
                                              <p:attrName>style.visibility</p:attrName>
                                            </p:attrNameLst>
                                          </p:cBhvr>
                                          <p:to>
                                            <p:strVal val="visible"/>
                                          </p:to>
                                        </p:set>
                                        <p:animEffect transition="in" filter="wipe(left)">
                                          <p:cBhvr>
                                            <p:cTn id="72" dur="50"/>
                                            <p:tgtEl>
                                              <p:spTgt spid="24"/>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4"/>
                                            </p:tgtEl>
                                          </p:cBhvr>
                                          <p:to x="80000" y="100000"/>
                                        </p:animScale>
                                        <p:anim by="(#ppt_w*0.10)" calcmode="lin" valueType="num">
                                          <p:cBhvr>
                                            <p:cTn id="75" dur="25" autoRev="1" fill="hold">
                                              <p:stCondLst>
                                                <p:cond delay="0"/>
                                              </p:stCondLst>
                                            </p:cTn>
                                            <p:tgtEl>
                                              <p:spTgt spid="24"/>
                                            </p:tgtEl>
                                            <p:attrNameLst>
                                              <p:attrName>ppt_x</p:attrName>
                                            </p:attrNameLst>
                                          </p:cBhvr>
                                        </p:anim>
                                        <p:anim by="(-#ppt_w*0.10)" calcmode="lin" valueType="num">
                                          <p:cBhvr>
                                            <p:cTn id="76" dur="25" autoRev="1" fill="hold">
                                              <p:stCondLst>
                                                <p:cond delay="0"/>
                                              </p:stCondLst>
                                            </p:cTn>
                                            <p:tgtEl>
                                              <p:spTgt spid="24"/>
                                            </p:tgtEl>
                                            <p:attrNameLst>
                                              <p:attrName>ppt_y</p:attrName>
                                            </p:attrNameLst>
                                          </p:cBhvr>
                                        </p:anim>
                                        <p:animRot by="-480000">
                                          <p:cBhvr>
                                            <p:cTn id="77"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97812" y="399764"/>
            <a:ext cx="2133544" cy="2171987"/>
          </a:xfrm>
          <a:prstGeom prst="rect">
            <a:avLst/>
          </a:prstGeom>
        </p:spPr>
      </p:pic>
      <p:pic>
        <p:nvPicPr>
          <p:cNvPr id="4" name="图片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pic>
        <p:nvPicPr>
          <p:cNvPr id="5" name="图片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1110" y="213851"/>
            <a:ext cx="2938029" cy="371825"/>
          </a:xfrm>
          <a:prstGeom prst="rect">
            <a:avLst/>
          </a:prstGeom>
        </p:spPr>
      </p:pic>
      <p:sp>
        <p:nvSpPr>
          <p:cNvPr id="6" name="文本框 5"/>
          <p:cNvSpPr txBox="1"/>
          <p:nvPr/>
        </p:nvSpPr>
        <p:spPr>
          <a:xfrm>
            <a:off x="2123478" y="2616365"/>
            <a:ext cx="5597302" cy="70788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sz="4000" b="1" dirty="0" smtClean="0">
                <a:solidFill>
                  <a:srgbClr val="C00000"/>
                </a:solidFill>
                <a:latin typeface="微软雅黑" panose="020B0503020204020204" pitchFamily="34" charset="-122"/>
                <a:ea typeface="微软雅黑" panose="020B0503020204020204" pitchFamily="34" charset="-122"/>
              </a:rPr>
              <a:t>感谢观看 </a:t>
            </a:r>
            <a:r>
              <a:rPr lang="en-US" altLang="zh-CN" sz="4000" b="1" dirty="0" smtClean="0">
                <a:solidFill>
                  <a:srgbClr val="C00000"/>
                </a:solidFill>
                <a:latin typeface="微软雅黑" panose="020B0503020204020204" pitchFamily="34" charset="-122"/>
                <a:ea typeface="微软雅黑" panose="020B0503020204020204" pitchFamily="34" charset="-122"/>
              </a:rPr>
              <a:t>THANK YOU</a:t>
            </a:r>
            <a:endParaRPr kumimoji="0" lang="zh-CN" altLang="en-US" sz="40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7" name="圆角矩形 6"/>
          <p:cNvSpPr/>
          <p:nvPr/>
        </p:nvSpPr>
        <p:spPr bwMode="auto">
          <a:xfrm>
            <a:off x="2971842" y="3385167"/>
            <a:ext cx="3505108" cy="380990"/>
          </a:xfrm>
          <a:prstGeom prst="roundRect">
            <a:avLst>
              <a:gd name="adj" fmla="val 50000"/>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单击此处添加文字标题内容</a:t>
            </a:r>
          </a:p>
        </p:txBody>
      </p:sp>
    </p:spTree>
    <p:custDataLst>
      <p:tags r:id="rId1"/>
    </p:custDataLst>
    <p:extLst>
      <p:ext uri="{BB962C8B-B14F-4D97-AF65-F5344CB8AC3E}">
        <p14:creationId xmlns:p14="http://schemas.microsoft.com/office/powerpoint/2010/main" val="28277336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17" presetClass="entr" presetSubtype="1" fill="hold" grpId="0" nodeType="afterEffect">
                                  <p:stCondLst>
                                    <p:cond delay="0"/>
                                  </p:stCondLst>
                                  <p:iterate type="lt">
                                    <p:tmPct val="26000"/>
                                  </p:iterate>
                                  <p:childTnLst>
                                    <p:set>
                                      <p:cBhvr>
                                        <p:cTn id="23" dur="1" fill="hold">
                                          <p:stCondLst>
                                            <p:cond delay="0"/>
                                          </p:stCondLst>
                                        </p:cTn>
                                        <p:tgtEl>
                                          <p:spTgt spid="6"/>
                                        </p:tgtEl>
                                        <p:attrNameLst>
                                          <p:attrName>style.visibility</p:attrName>
                                        </p:attrNameLst>
                                      </p:cBhvr>
                                      <p:to>
                                        <p:strVal val="visible"/>
                                      </p:to>
                                    </p:set>
                                    <p:anim calcmode="lin" valueType="num">
                                      <p:cBhvr>
                                        <p:cTn id="24" dur="250" fill="hold"/>
                                        <p:tgtEl>
                                          <p:spTgt spid="6"/>
                                        </p:tgtEl>
                                        <p:attrNameLst>
                                          <p:attrName>ppt_x</p:attrName>
                                        </p:attrNameLst>
                                      </p:cBhvr>
                                      <p:tavLst>
                                        <p:tav tm="0">
                                          <p:val>
                                            <p:strVal val="#ppt_x"/>
                                          </p:val>
                                        </p:tav>
                                        <p:tav tm="100000">
                                          <p:val>
                                            <p:strVal val="#ppt_x"/>
                                          </p:val>
                                        </p:tav>
                                      </p:tavLst>
                                    </p:anim>
                                    <p:anim calcmode="lin" valueType="num">
                                      <p:cBhvr>
                                        <p:cTn id="25" dur="250" fill="hold"/>
                                        <p:tgtEl>
                                          <p:spTgt spid="6"/>
                                        </p:tgtEl>
                                        <p:attrNameLst>
                                          <p:attrName>ppt_y</p:attrName>
                                        </p:attrNameLst>
                                      </p:cBhvr>
                                      <p:tavLst>
                                        <p:tav tm="0">
                                          <p:val>
                                            <p:strVal val="#ppt_y-#ppt_h/2"/>
                                          </p:val>
                                        </p:tav>
                                        <p:tav tm="100000">
                                          <p:val>
                                            <p:strVal val="#ppt_y"/>
                                          </p:val>
                                        </p:tav>
                                      </p:tavLst>
                                    </p:anim>
                                    <p:anim calcmode="lin" valueType="num">
                                      <p:cBhvr>
                                        <p:cTn id="26" dur="250" fill="hold"/>
                                        <p:tgtEl>
                                          <p:spTgt spid="6"/>
                                        </p:tgtEl>
                                        <p:attrNameLst>
                                          <p:attrName>ppt_w</p:attrName>
                                        </p:attrNameLst>
                                      </p:cBhvr>
                                      <p:tavLst>
                                        <p:tav tm="0">
                                          <p:val>
                                            <p:strVal val="#ppt_w"/>
                                          </p:val>
                                        </p:tav>
                                        <p:tav tm="100000">
                                          <p:val>
                                            <p:strVal val="#ppt_w"/>
                                          </p:val>
                                        </p:tav>
                                      </p:tavLst>
                                    </p:anim>
                                    <p:anim calcmode="lin" valueType="num">
                                      <p:cBhvr>
                                        <p:cTn id="27" dur="250" fill="hold"/>
                                        <p:tgtEl>
                                          <p:spTgt spid="6"/>
                                        </p:tgtEl>
                                        <p:attrNameLst>
                                          <p:attrName>ppt_h</p:attrName>
                                        </p:attrNameLst>
                                      </p:cBhvr>
                                      <p:tavLst>
                                        <p:tav tm="0">
                                          <p:val>
                                            <p:fltVal val="0"/>
                                          </p:val>
                                        </p:tav>
                                        <p:tav tm="100000">
                                          <p:val>
                                            <p:strVal val="#ppt_h"/>
                                          </p:val>
                                        </p:tav>
                                      </p:tavLst>
                                    </p:anim>
                                  </p:childTnLst>
                                </p:cTn>
                              </p:par>
                            </p:childTnLst>
                          </p:cTn>
                        </p:par>
                        <p:par>
                          <p:cTn id="28" fill="hold">
                            <p:stCondLst>
                              <p:cond delay="3965"/>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948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681" y="0"/>
            <a:ext cx="9143244" cy="5143500"/>
            <a:chOff x="-1681" y="0"/>
            <a:chExt cx="9143244" cy="5143500"/>
          </a:xfrm>
        </p:grpSpPr>
        <p:pic>
          <p:nvPicPr>
            <p:cNvPr id="14" name="图片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15" name="图片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5" name="矩形 4"/>
          <p:cNvSpPr/>
          <p:nvPr/>
        </p:nvSpPr>
        <p:spPr>
          <a:xfrm>
            <a:off x="3505228" y="81915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74" name="矩形 73"/>
          <p:cNvSpPr/>
          <p:nvPr/>
        </p:nvSpPr>
        <p:spPr>
          <a:xfrm>
            <a:off x="3505228" y="140335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第二部分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75" name="矩形 74"/>
          <p:cNvSpPr/>
          <p:nvPr/>
        </p:nvSpPr>
        <p:spPr>
          <a:xfrm>
            <a:off x="3505228" y="198755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第三部分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：单击添加文字内容</a:t>
            </a:r>
          </a:p>
        </p:txBody>
      </p:sp>
      <p:sp>
        <p:nvSpPr>
          <p:cNvPr id="76" name="矩形 75"/>
          <p:cNvSpPr/>
          <p:nvPr/>
        </p:nvSpPr>
        <p:spPr>
          <a:xfrm>
            <a:off x="3505228" y="257175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第四部分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6892" y="1095809"/>
            <a:ext cx="1676356" cy="1706560"/>
          </a:xfrm>
          <a:prstGeom prst="rect">
            <a:avLst/>
          </a:prstGeom>
        </p:spPr>
      </p:pic>
    </p:spTree>
    <p:extLst>
      <p:ext uri="{BB962C8B-B14F-4D97-AF65-F5344CB8AC3E}">
        <p14:creationId xmlns:p14="http://schemas.microsoft.com/office/powerpoint/2010/main" val="196121928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23" presetClass="entr" presetSubtype="52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fltVal val="0.5"/>
                                          </p:val>
                                        </p:tav>
                                        <p:tav tm="100000">
                                          <p:val>
                                            <p:strVal val="#ppt_y"/>
                                          </p:val>
                                        </p:tav>
                                      </p:tavLst>
                                    </p:anim>
                                  </p:childTnLst>
                                </p:cTn>
                              </p:par>
                            </p:childTnLst>
                          </p:cTn>
                        </p:par>
                        <p:par>
                          <p:cTn id="16" fill="hold">
                            <p:stCondLst>
                              <p:cond delay="1500"/>
                            </p:stCondLst>
                            <p:childTnLst>
                              <p:par>
                                <p:cTn id="17" presetID="23" presetClass="entr" presetSubtype="528"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p:cTn id="19" dur="500" fill="hold"/>
                                        <p:tgtEl>
                                          <p:spTgt spid="74"/>
                                        </p:tgtEl>
                                        <p:attrNameLst>
                                          <p:attrName>ppt_w</p:attrName>
                                        </p:attrNameLst>
                                      </p:cBhvr>
                                      <p:tavLst>
                                        <p:tav tm="0">
                                          <p:val>
                                            <p:fltVal val="0"/>
                                          </p:val>
                                        </p:tav>
                                        <p:tav tm="100000">
                                          <p:val>
                                            <p:strVal val="#ppt_w"/>
                                          </p:val>
                                        </p:tav>
                                      </p:tavLst>
                                    </p:anim>
                                    <p:anim calcmode="lin" valueType="num">
                                      <p:cBhvr>
                                        <p:cTn id="20" dur="500" fill="hold"/>
                                        <p:tgtEl>
                                          <p:spTgt spid="74"/>
                                        </p:tgtEl>
                                        <p:attrNameLst>
                                          <p:attrName>ppt_h</p:attrName>
                                        </p:attrNameLst>
                                      </p:cBhvr>
                                      <p:tavLst>
                                        <p:tav tm="0">
                                          <p:val>
                                            <p:fltVal val="0"/>
                                          </p:val>
                                        </p:tav>
                                        <p:tav tm="100000">
                                          <p:val>
                                            <p:strVal val="#ppt_h"/>
                                          </p:val>
                                        </p:tav>
                                      </p:tavLst>
                                    </p:anim>
                                    <p:anim calcmode="lin" valueType="num">
                                      <p:cBhvr>
                                        <p:cTn id="21" dur="500" fill="hold"/>
                                        <p:tgtEl>
                                          <p:spTgt spid="74"/>
                                        </p:tgtEl>
                                        <p:attrNameLst>
                                          <p:attrName>ppt_x</p:attrName>
                                        </p:attrNameLst>
                                      </p:cBhvr>
                                      <p:tavLst>
                                        <p:tav tm="0">
                                          <p:val>
                                            <p:fltVal val="0.5"/>
                                          </p:val>
                                        </p:tav>
                                        <p:tav tm="100000">
                                          <p:val>
                                            <p:strVal val="#ppt_x"/>
                                          </p:val>
                                        </p:tav>
                                      </p:tavLst>
                                    </p:anim>
                                    <p:anim calcmode="lin" valueType="num">
                                      <p:cBhvr>
                                        <p:cTn id="22" dur="500" fill="hold"/>
                                        <p:tgtEl>
                                          <p:spTgt spid="74"/>
                                        </p:tgtEl>
                                        <p:attrNameLst>
                                          <p:attrName>ppt_y</p:attrName>
                                        </p:attrNameLst>
                                      </p:cBhvr>
                                      <p:tavLst>
                                        <p:tav tm="0">
                                          <p:val>
                                            <p:fltVal val="0.5"/>
                                          </p:val>
                                        </p:tav>
                                        <p:tav tm="100000">
                                          <p:val>
                                            <p:strVal val="#ppt_y"/>
                                          </p:val>
                                        </p:tav>
                                      </p:tavLst>
                                    </p:anim>
                                  </p:childTnLst>
                                </p:cTn>
                              </p:par>
                            </p:childTnLst>
                          </p:cTn>
                        </p:par>
                        <p:par>
                          <p:cTn id="23" fill="hold">
                            <p:stCondLst>
                              <p:cond delay="2000"/>
                            </p:stCondLst>
                            <p:childTnLst>
                              <p:par>
                                <p:cTn id="24" presetID="23" presetClass="entr" presetSubtype="528"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 calcmode="lin" valueType="num">
                                      <p:cBhvr>
                                        <p:cTn id="28" dur="500" fill="hold"/>
                                        <p:tgtEl>
                                          <p:spTgt spid="75"/>
                                        </p:tgtEl>
                                        <p:attrNameLst>
                                          <p:attrName>ppt_x</p:attrName>
                                        </p:attrNameLst>
                                      </p:cBhvr>
                                      <p:tavLst>
                                        <p:tav tm="0">
                                          <p:val>
                                            <p:fltVal val="0.5"/>
                                          </p:val>
                                        </p:tav>
                                        <p:tav tm="100000">
                                          <p:val>
                                            <p:strVal val="#ppt_x"/>
                                          </p:val>
                                        </p:tav>
                                      </p:tavLst>
                                    </p:anim>
                                    <p:anim calcmode="lin" valueType="num">
                                      <p:cBhvr>
                                        <p:cTn id="29" dur="500" fill="hold"/>
                                        <p:tgtEl>
                                          <p:spTgt spid="75"/>
                                        </p:tgtEl>
                                        <p:attrNameLst>
                                          <p:attrName>ppt_y</p:attrName>
                                        </p:attrNameLst>
                                      </p:cBhvr>
                                      <p:tavLst>
                                        <p:tav tm="0">
                                          <p:val>
                                            <p:fltVal val="0.5"/>
                                          </p:val>
                                        </p:tav>
                                        <p:tav tm="100000">
                                          <p:val>
                                            <p:strVal val="#ppt_y"/>
                                          </p:val>
                                        </p:tav>
                                      </p:tavLst>
                                    </p:anim>
                                  </p:childTnLst>
                                </p:cTn>
                              </p:par>
                            </p:childTnLst>
                          </p:cTn>
                        </p:par>
                        <p:par>
                          <p:cTn id="30" fill="hold">
                            <p:stCondLst>
                              <p:cond delay="2500"/>
                            </p:stCondLst>
                            <p:childTnLst>
                              <p:par>
                                <p:cTn id="31" presetID="23" presetClass="entr" presetSubtype="528" fill="hold" grpId="0" nodeType="after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 calcmode="lin" valueType="num">
                                      <p:cBhvr>
                                        <p:cTn id="35" dur="500" fill="hold"/>
                                        <p:tgtEl>
                                          <p:spTgt spid="76"/>
                                        </p:tgtEl>
                                        <p:attrNameLst>
                                          <p:attrName>ppt_x</p:attrName>
                                        </p:attrNameLst>
                                      </p:cBhvr>
                                      <p:tavLst>
                                        <p:tav tm="0">
                                          <p:val>
                                            <p:fltVal val="0.5"/>
                                          </p:val>
                                        </p:tav>
                                        <p:tav tm="100000">
                                          <p:val>
                                            <p:strVal val="#ppt_x"/>
                                          </p:val>
                                        </p:tav>
                                      </p:tavLst>
                                    </p:anim>
                                    <p:anim calcmode="lin" valueType="num">
                                      <p:cBhvr>
                                        <p:cTn id="36" dur="500" fill="hold"/>
                                        <p:tgtEl>
                                          <p:spTgt spid="7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4" grpId="0" animBg="1"/>
      <p:bldP spid="75" grpId="0" animBg="1"/>
      <p:bldP spid="7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81" y="0"/>
            <a:ext cx="9143244" cy="5143500"/>
            <a:chOff x="-1681" y="0"/>
            <a:chExt cx="9143244" cy="5143500"/>
          </a:xfrm>
        </p:grpSpPr>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1" y="3197992"/>
              <a:ext cx="9143244" cy="1889604"/>
            </a:xfrm>
            <a:prstGeom prst="rect">
              <a:avLst/>
            </a:prstGeom>
          </p:spPr>
        </p:pic>
      </p:grpSp>
      <p:sp>
        <p:nvSpPr>
          <p:cNvPr id="5" name="矩形 4"/>
          <p:cNvSpPr/>
          <p:nvPr/>
        </p:nvSpPr>
        <p:spPr>
          <a:xfrm>
            <a:off x="1654780" y="2159001"/>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3852716" y="639612"/>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9129026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10"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grpSp>
        <p:nvGrpSpPr>
          <p:cNvPr id="11" name="组合 10"/>
          <p:cNvGrpSpPr>
            <a:grpSpLocks/>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 name="椭圆 15"/>
          <p:cNvSpPr/>
          <p:nvPr/>
        </p:nvSpPr>
        <p:spPr>
          <a:xfrm>
            <a:off x="3110900" y="3218921"/>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7" name="椭圆 16"/>
          <p:cNvSpPr/>
          <p:nvPr/>
        </p:nvSpPr>
        <p:spPr>
          <a:xfrm>
            <a:off x="2339752" y="4069127"/>
            <a:ext cx="373310" cy="373310"/>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4</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sp>
        <p:nvSpPr>
          <p:cNvPr id="40" name="矩形 39"/>
          <p:cNvSpPr/>
          <p:nvPr/>
        </p:nvSpPr>
        <p:spPr>
          <a:xfrm>
            <a:off x="5609454" y="1997065"/>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1"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42" name="矩形 41"/>
          <p:cNvSpPr/>
          <p:nvPr/>
        </p:nvSpPr>
        <p:spPr>
          <a:xfrm>
            <a:off x="5684012" y="3028040"/>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3"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44" name="矩形 43"/>
          <p:cNvSpPr/>
          <p:nvPr/>
        </p:nvSpPr>
        <p:spPr>
          <a:xfrm>
            <a:off x="5009017" y="3972459"/>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5"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Tree>
    <p:extLst>
      <p:ext uri="{BB962C8B-B14F-4D97-AF65-F5344CB8AC3E}">
        <p14:creationId xmlns:p14="http://schemas.microsoft.com/office/powerpoint/2010/main" val="442787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角星 3"/>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2524904" y="2354207"/>
            <a:ext cx="1218704" cy="1218704"/>
            <a:chOff x="3962648" y="2819400"/>
            <a:chExt cx="1218704" cy="1218704"/>
          </a:xfrm>
        </p:grpSpPr>
        <p:grpSp>
          <p:nvGrpSpPr>
            <p:cNvPr id="6" name="组合 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grpSp>
      <p:sp>
        <p:nvSpPr>
          <p:cNvPr id="10" name="椭圆 9"/>
          <p:cNvSpPr/>
          <p:nvPr/>
        </p:nvSpPr>
        <p:spPr>
          <a:xfrm>
            <a:off x="1548834"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椭圆 10"/>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2" name="椭圆 11"/>
          <p:cNvSpPr/>
          <p:nvPr/>
        </p:nvSpPr>
        <p:spPr>
          <a:xfrm>
            <a:off x="4023786"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椭圆 12"/>
          <p:cNvSpPr/>
          <p:nvPr/>
        </p:nvSpPr>
        <p:spPr>
          <a:xfrm>
            <a:off x="3532192" y="3661811"/>
            <a:ext cx="710139" cy="710139"/>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椭圆 13"/>
          <p:cNvSpPr/>
          <p:nvPr/>
        </p:nvSpPr>
        <p:spPr>
          <a:xfrm>
            <a:off x="2038835" y="3649111"/>
            <a:ext cx="710139" cy="710139"/>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TextBox 13"/>
          <p:cNvSpPr txBox="1"/>
          <p:nvPr/>
        </p:nvSpPr>
        <p:spPr>
          <a:xfrm>
            <a:off x="1782167"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6" name="TextBox 14"/>
          <p:cNvSpPr txBox="1"/>
          <p:nvPr/>
        </p:nvSpPr>
        <p:spPr>
          <a:xfrm>
            <a:off x="4844876" y="2418122"/>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7" name="TextBox 15"/>
          <p:cNvSpPr txBox="1"/>
          <p:nvPr/>
        </p:nvSpPr>
        <p:spPr>
          <a:xfrm>
            <a:off x="4338218" y="3920157"/>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8"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9"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grpSp>
        <p:nvGrpSpPr>
          <p:cNvPr id="20" name="组合 19"/>
          <p:cNvGrpSpPr/>
          <p:nvPr/>
        </p:nvGrpSpPr>
        <p:grpSpPr>
          <a:xfrm>
            <a:off x="6161692" y="1275118"/>
            <a:ext cx="2077200" cy="432536"/>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3" name="圆角矩形 22"/>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圆角矩形 23"/>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rPr>
                <a:t>点击输入标题文本</a:t>
              </a:r>
            </a:p>
          </p:txBody>
        </p:sp>
      </p:grpSp>
      <p:sp>
        <p:nvSpPr>
          <p:cNvPr id="25"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29"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0"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a:ea typeface="微软雅黑"/>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1"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2"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84342759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9" name="Group 30"/>
          <p:cNvGrpSpPr/>
          <p:nvPr/>
        </p:nvGrpSpPr>
        <p:grpSpPr>
          <a:xfrm>
            <a:off x="4801394" y="3834127"/>
            <a:ext cx="317357" cy="278329"/>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grpSp>
        <p:nvGrpSpPr>
          <p:cNvPr id="24" name="Group 18"/>
          <p:cNvGrpSpPr/>
          <p:nvPr/>
        </p:nvGrpSpPr>
        <p:grpSpPr>
          <a:xfrm>
            <a:off x="7429035" y="3182144"/>
            <a:ext cx="312268" cy="31226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nvGrpSpPr>
          <p:cNvPr id="32" name="组合 31"/>
          <p:cNvGrpSpPr/>
          <p:nvPr/>
        </p:nvGrpSpPr>
        <p:grpSpPr>
          <a:xfrm>
            <a:off x="4677858" y="2649672"/>
            <a:ext cx="809336" cy="809336"/>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组合 34"/>
          <p:cNvGrpSpPr/>
          <p:nvPr/>
        </p:nvGrpSpPr>
        <p:grpSpPr>
          <a:xfrm>
            <a:off x="639258" y="1763208"/>
            <a:ext cx="809336" cy="809336"/>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pic>
        <p:nvPicPr>
          <p:cNvPr id="38" name="Picture 2" descr="C:\Users\Administrator\Desktop\微立体创业计划\001.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完成概述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27890752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5</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4</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3</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2</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1</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Tree>
    <p:extLst>
      <p:ext uri="{BB962C8B-B14F-4D97-AF65-F5344CB8AC3E}">
        <p14:creationId xmlns:p14="http://schemas.microsoft.com/office/powerpoint/2010/main" val="275205697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78763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3955844" y="4115594"/>
            <a:ext cx="764793" cy="764793"/>
            <a:chOff x="3832873" y="2297208"/>
            <a:chExt cx="1516550" cy="1516550"/>
          </a:xfrm>
        </p:grpSpPr>
        <p:grpSp>
          <p:nvGrpSpPr>
            <p:cNvPr id="6" name="组合 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7" name="椭圆 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3198401" y="3299758"/>
            <a:ext cx="764793" cy="764793"/>
            <a:chOff x="3832873" y="2297208"/>
            <a:chExt cx="1516550" cy="1516550"/>
          </a:xfrm>
        </p:grpSpPr>
        <p:grpSp>
          <p:nvGrpSpPr>
            <p:cNvPr id="11" name="组合 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2" name="椭圆 1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4725194" y="2801144"/>
            <a:ext cx="764793" cy="764793"/>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椭圆 16"/>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3198401" y="2328208"/>
            <a:ext cx="764793" cy="764793"/>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2" name="椭圆 21"/>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4725194" y="1818164"/>
            <a:ext cx="764793" cy="764793"/>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7" name="椭圆 2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0" name="组合 29"/>
          <p:cNvGrpSpPr/>
          <p:nvPr/>
        </p:nvGrpSpPr>
        <p:grpSpPr>
          <a:xfrm>
            <a:off x="3955844" y="97234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2" name="椭圆 3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Group 34"/>
          <p:cNvGrpSpPr/>
          <p:nvPr/>
        </p:nvGrpSpPr>
        <p:grpSpPr>
          <a:xfrm>
            <a:off x="4197100" y="1185095"/>
            <a:ext cx="299494" cy="243706"/>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9"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阶段一</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0"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1"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阶段二</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2"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3"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阶段三</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5" name="文本框 13"/>
          <p:cNvSpPr txBox="1"/>
          <p:nvPr/>
        </p:nvSpPr>
        <p:spPr>
          <a:xfrm>
            <a:off x="686593" y="2485481"/>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46" name="Group 20"/>
          <p:cNvGrpSpPr/>
          <p:nvPr/>
        </p:nvGrpSpPr>
        <p:grpSpPr>
          <a:xfrm>
            <a:off x="3418467" y="2587291"/>
            <a:ext cx="309413" cy="214312"/>
            <a:chOff x="7416800" y="1122363"/>
            <a:chExt cx="366713" cy="254000"/>
          </a:xfrm>
          <a:solidFill>
            <a:schemeClr val="bg1"/>
          </a:solidFill>
        </p:grpSpPr>
        <p:sp>
          <p:nvSpPr>
            <p:cNvPr id="4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49"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阶段四</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50"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51" name="组合 50"/>
          <p:cNvGrpSpPr/>
          <p:nvPr/>
        </p:nvGrpSpPr>
        <p:grpSpPr>
          <a:xfrm>
            <a:off x="4952251" y="2999765"/>
            <a:ext cx="316718" cy="302754"/>
            <a:chOff x="3294063" y="754063"/>
            <a:chExt cx="5600701" cy="5353051"/>
          </a:xfrm>
          <a:solidFill>
            <a:schemeClr val="bg1"/>
          </a:solidFill>
        </p:grpSpPr>
        <p:sp>
          <p:nvSpPr>
            <p:cNvPr id="5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63"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阶段五</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64"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65" name="Group 23"/>
          <p:cNvGrpSpPr/>
          <p:nvPr/>
        </p:nvGrpSpPr>
        <p:grpSpPr>
          <a:xfrm>
            <a:off x="3477649" y="3563144"/>
            <a:ext cx="256945" cy="224003"/>
            <a:chOff x="7540014" y="4306907"/>
            <a:chExt cx="389342" cy="339426"/>
          </a:xfrm>
          <a:solidFill>
            <a:schemeClr val="bg1"/>
          </a:solidFill>
        </p:grpSpPr>
        <p:sp>
          <p:nvSpPr>
            <p:cNvPr id="6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77"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阶段六</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78"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79" name="Group 9"/>
          <p:cNvGrpSpPr/>
          <p:nvPr/>
        </p:nvGrpSpPr>
        <p:grpSpPr>
          <a:xfrm>
            <a:off x="4193937" y="4408421"/>
            <a:ext cx="288608" cy="214010"/>
            <a:chOff x="4572000" y="3414713"/>
            <a:chExt cx="374651" cy="277813"/>
          </a:xfrm>
          <a:solidFill>
            <a:schemeClr val="bg1"/>
          </a:solidFill>
        </p:grpSpPr>
        <p:sp>
          <p:nvSpPr>
            <p:cNvPr id="8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2555276467"/>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8000">
                                          <p:cBhvr additive="base">
                                            <p:cTn id="11" dur="14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8000">
                                          <p:cBhvr additive="base">
                                            <p:cTn id="15" dur="1400" fill="hold"/>
                                            <p:tgtEl>
                                              <p:spTgt spid="10"/>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8000">
                                          <p:cBhvr additive="base">
                                            <p:cTn id="19" dur="1400" fill="hold"/>
                                            <p:tgtEl>
                                              <p:spTgt spid="20"/>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58000">
                                          <p:cBhvr additive="base">
                                            <p:cTn id="23" dur="14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14:bounceEnd="58000">
                                          <p:cBhvr additive="base">
                                            <p:cTn id="27" dur="14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8000">
                                          <p:cBhvr additive="base">
                                            <p:cTn id="31" dur="14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400" fill="hold"/>
                                            <p:tgtEl>
                                              <p:spTgt spid="5"/>
                                            </p:tgtEl>
                                            <p:attrNameLst>
                                              <p:attrName>ppt_x</p:attrName>
                                            </p:attrNameLst>
                                          </p:cBhvr>
                                          <p:tavLst>
                                            <p:tav tm="0">
                                              <p:val>
                                                <p:strVal val="0-#ppt_w/2"/>
                                              </p:val>
                                            </p:tav>
                                            <p:tav tm="100000">
                                              <p:val>
                                                <p:strVal val="#ppt_x"/>
                                              </p:val>
                                            </p:tav>
                                          </p:tavLst>
                                        </p:anim>
                                        <p:anim calcmode="lin" valueType="num">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400" fill="hold"/>
                                            <p:tgtEl>
                                              <p:spTgt spid="10"/>
                                            </p:tgtEl>
                                            <p:attrNameLst>
                                              <p:attrName>ppt_x</p:attrName>
                                            </p:attrNameLst>
                                          </p:cBhvr>
                                          <p:tavLst>
                                            <p:tav tm="0">
                                              <p:val>
                                                <p:strVal val="1+#ppt_w/2"/>
                                              </p:val>
                                            </p:tav>
                                            <p:tav tm="100000">
                                              <p:val>
                                                <p:strVal val="#ppt_x"/>
                                              </p:val>
                                            </p:tav>
                                          </p:tavLst>
                                        </p:anim>
                                        <p:anim calcmode="lin" valueType="num">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400" fill="hold"/>
                                            <p:tgtEl>
                                              <p:spTgt spid="20"/>
                                            </p:tgtEl>
                                            <p:attrNameLst>
                                              <p:attrName>ppt_x</p:attrName>
                                            </p:attrNameLst>
                                          </p:cBhvr>
                                          <p:tavLst>
                                            <p:tav tm="0">
                                              <p:val>
                                                <p:strVal val="1+#ppt_w/2"/>
                                              </p:val>
                                            </p:tav>
                                            <p:tav tm="100000">
                                              <p:val>
                                                <p:strVal val="#ppt_x"/>
                                              </p:val>
                                            </p:tav>
                                          </p:tavLst>
                                        </p:anim>
                                        <p:anim calcmode="lin" valueType="num">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400" fill="hold"/>
                                            <p:tgtEl>
                                              <p:spTgt spid="25"/>
                                            </p:tgtEl>
                                            <p:attrNameLst>
                                              <p:attrName>ppt_x</p:attrName>
                                            </p:attrNameLst>
                                          </p:cBhvr>
                                          <p:tavLst>
                                            <p:tav tm="0">
                                              <p:val>
                                                <p:strVal val="0-#ppt_w/2"/>
                                              </p:val>
                                            </p:tav>
                                            <p:tav tm="100000">
                                              <p:val>
                                                <p:strVal val="#ppt_x"/>
                                              </p:val>
                                            </p:tav>
                                          </p:tavLst>
                                        </p:anim>
                                        <p:anim calcmode="lin" valueType="num">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400" fill="hold"/>
                                            <p:tgtEl>
                                              <p:spTgt spid="30"/>
                                            </p:tgtEl>
                                            <p:attrNameLst>
                                              <p:attrName>ppt_x</p:attrName>
                                            </p:attrNameLst>
                                          </p:cBhvr>
                                          <p:tavLst>
                                            <p:tav tm="0">
                                              <p:val>
                                                <p:strVal val="1+#ppt_w/2"/>
                                              </p:val>
                                            </p:tav>
                                            <p:tav tm="100000">
                                              <p:val>
                                                <p:strVal val="#ppt_x"/>
                                              </p:val>
                                            </p:tav>
                                          </p:tavLst>
                                        </p:anim>
                                        <p:anim calcmode="lin" valueType="num">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400" fill="hold"/>
                                            <p:tgtEl>
                                              <p:spTgt spid="15"/>
                                            </p:tgtEl>
                                            <p:attrNameLst>
                                              <p:attrName>ppt_x</p:attrName>
                                            </p:attrNameLst>
                                          </p:cBhvr>
                                          <p:tavLst>
                                            <p:tav tm="0">
                                              <p:val>
                                                <p:strVal val="0-#ppt_w/2"/>
                                              </p:val>
                                            </p:tav>
                                            <p:tav tm="100000">
                                              <p:val>
                                                <p:strVal val="#ppt_x"/>
                                              </p:val>
                                            </p:tav>
                                          </p:tavLst>
                                        </p:anim>
                                        <p:anim calcmode="lin" valueType="num">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www.1ppt.com">
  <a:themeElements>
    <a:clrScheme name="自定义 203">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530</TotalTime>
  <Pages>0</Pages>
  <Words>2103</Words>
  <Characters>0</Characters>
  <Application>Microsoft Office PowerPoint</Application>
  <DocSecurity>0</DocSecurity>
  <PresentationFormat>全屏显示(16:9)</PresentationFormat>
  <Lines>0</Lines>
  <Paragraphs>286</Paragraphs>
  <Slides>28</Slides>
  <Notes>21</Notes>
  <HiddenSlides>0</HiddenSlides>
  <MMClips>0</MMClips>
  <ScaleCrop>false</ScaleCrop>
  <HeadingPairs>
    <vt:vector size="6" baseType="variant">
      <vt:variant>
        <vt:lpstr>主题</vt:lpstr>
      </vt:variant>
      <vt:variant>
        <vt:i4>4</vt:i4>
      </vt:variant>
      <vt:variant>
        <vt:lpstr>幻灯片标题</vt:lpstr>
      </vt:variant>
      <vt:variant>
        <vt:i4>28</vt:i4>
      </vt:variant>
      <vt:variant>
        <vt:lpstr>自定义放映</vt:lpstr>
      </vt:variant>
      <vt:variant>
        <vt:i4>1</vt:i4>
      </vt:variant>
    </vt:vector>
  </HeadingPairs>
  <TitlesOfParts>
    <vt:vector size="33" baseType="lpstr">
      <vt:lpstr>第一PPT，www.1ppt.com</vt:lpstr>
      <vt:lpstr>Office 主题​​</vt:lpstr>
      <vt:lpstr>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Guild Design Inc.</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249</cp:revision>
  <cp:lastPrinted>1899-12-30T00:00:00Z</cp:lastPrinted>
  <dcterms:created xsi:type="dcterms:W3CDTF">2008-02-28T09:07:44Z</dcterms:created>
  <dcterms:modified xsi:type="dcterms:W3CDTF">2017-04-13T06:29:28Z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