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110" d="100"/>
          <a:sy n="110" d="100"/>
        </p:scale>
        <p:origin x="-456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2017/4/13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2017/4/13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2017/4/13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48"/>
          <p:cNvGrpSpPr>
            <a:grpSpLocks/>
          </p:cNvGrpSpPr>
          <p:nvPr/>
        </p:nvGrpSpPr>
        <p:grpSpPr bwMode="auto">
          <a:xfrm>
            <a:off x="2417390" y="1772816"/>
            <a:ext cx="4910510" cy="560388"/>
            <a:chOff x="0" y="0"/>
            <a:chExt cx="3619555" cy="412624"/>
          </a:xfrm>
        </p:grpSpPr>
        <p:sp>
          <p:nvSpPr>
            <p:cNvPr id="19" name="圆角矩形 72"/>
            <p:cNvSpPr>
              <a:spLocks noChangeArrowheads="1"/>
            </p:cNvSpPr>
            <p:nvPr/>
          </p:nvSpPr>
          <p:spPr bwMode="auto">
            <a:xfrm>
              <a:off x="0" y="0"/>
              <a:ext cx="3619555" cy="412624"/>
            </a:xfrm>
            <a:prstGeom prst="roundRect">
              <a:avLst>
                <a:gd name="adj" fmla="val 16667"/>
              </a:avLst>
            </a:prstGeom>
            <a:solidFill>
              <a:srgbClr val="004F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0" name="矩形 73"/>
            <p:cNvSpPr>
              <a:spLocks noChangeArrowheads="1"/>
            </p:cNvSpPr>
            <p:nvPr/>
          </p:nvSpPr>
          <p:spPr bwMode="auto">
            <a:xfrm>
              <a:off x="604052" y="69298"/>
              <a:ext cx="2782856" cy="29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单击此处添加您的文字标题内容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1" name="组合 74"/>
          <p:cNvGrpSpPr>
            <a:grpSpLocks/>
          </p:cNvGrpSpPr>
          <p:nvPr/>
        </p:nvGrpSpPr>
        <p:grpSpPr bwMode="auto">
          <a:xfrm>
            <a:off x="2417390" y="2657054"/>
            <a:ext cx="4910510" cy="560387"/>
            <a:chOff x="0" y="0"/>
            <a:chExt cx="3619554" cy="412624"/>
          </a:xfrm>
        </p:grpSpPr>
        <p:sp>
          <p:nvSpPr>
            <p:cNvPr id="22" name="圆角矩形 75"/>
            <p:cNvSpPr>
              <a:spLocks noChangeArrowheads="1"/>
            </p:cNvSpPr>
            <p:nvPr/>
          </p:nvSpPr>
          <p:spPr bwMode="auto">
            <a:xfrm>
              <a:off x="0" y="0"/>
              <a:ext cx="3619554" cy="412624"/>
            </a:xfrm>
            <a:prstGeom prst="roundRect">
              <a:avLst>
                <a:gd name="adj" fmla="val 16667"/>
              </a:avLst>
            </a:prstGeom>
            <a:solidFill>
              <a:srgbClr val="004F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3" name="矩形 76"/>
            <p:cNvSpPr>
              <a:spLocks noChangeArrowheads="1"/>
            </p:cNvSpPr>
            <p:nvPr/>
          </p:nvSpPr>
          <p:spPr bwMode="auto">
            <a:xfrm>
              <a:off x="608669" y="70265"/>
              <a:ext cx="2782855" cy="294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单击此处添加您的文字标题内容</a:t>
              </a:r>
            </a:p>
          </p:txBody>
        </p:sp>
      </p:grpSp>
      <p:grpSp>
        <p:nvGrpSpPr>
          <p:cNvPr id="24" name="组合 77"/>
          <p:cNvGrpSpPr>
            <a:grpSpLocks/>
          </p:cNvGrpSpPr>
          <p:nvPr/>
        </p:nvGrpSpPr>
        <p:grpSpPr bwMode="auto">
          <a:xfrm>
            <a:off x="2417390" y="4365204"/>
            <a:ext cx="4910510" cy="560387"/>
            <a:chOff x="0" y="0"/>
            <a:chExt cx="3619554" cy="412624"/>
          </a:xfrm>
        </p:grpSpPr>
        <p:sp>
          <p:nvSpPr>
            <p:cNvPr id="25" name="圆角矩形 78"/>
            <p:cNvSpPr>
              <a:spLocks noChangeArrowheads="1"/>
            </p:cNvSpPr>
            <p:nvPr/>
          </p:nvSpPr>
          <p:spPr bwMode="auto">
            <a:xfrm>
              <a:off x="0" y="0"/>
              <a:ext cx="3619554" cy="412624"/>
            </a:xfrm>
            <a:prstGeom prst="roundRect">
              <a:avLst>
                <a:gd name="adj" fmla="val 16667"/>
              </a:avLst>
            </a:prstGeom>
            <a:solidFill>
              <a:srgbClr val="004F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6" name="矩形 79"/>
            <p:cNvSpPr>
              <a:spLocks noChangeArrowheads="1"/>
            </p:cNvSpPr>
            <p:nvPr/>
          </p:nvSpPr>
          <p:spPr bwMode="auto">
            <a:xfrm>
              <a:off x="608669" y="70265"/>
              <a:ext cx="2782855" cy="294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单击此处添加您的文字标题内容</a:t>
              </a:r>
            </a:p>
          </p:txBody>
        </p:sp>
      </p:grpSp>
      <p:grpSp>
        <p:nvGrpSpPr>
          <p:cNvPr id="27" name="组合 80"/>
          <p:cNvGrpSpPr>
            <a:grpSpLocks/>
          </p:cNvGrpSpPr>
          <p:nvPr/>
        </p:nvGrpSpPr>
        <p:grpSpPr bwMode="auto">
          <a:xfrm>
            <a:off x="2417390" y="3501604"/>
            <a:ext cx="4910510" cy="560387"/>
            <a:chOff x="0" y="0"/>
            <a:chExt cx="3619554" cy="412624"/>
          </a:xfrm>
        </p:grpSpPr>
        <p:sp>
          <p:nvSpPr>
            <p:cNvPr id="28" name="圆角矩形 81"/>
            <p:cNvSpPr>
              <a:spLocks noChangeArrowheads="1"/>
            </p:cNvSpPr>
            <p:nvPr/>
          </p:nvSpPr>
          <p:spPr bwMode="auto">
            <a:xfrm>
              <a:off x="0" y="0"/>
              <a:ext cx="3619554" cy="412624"/>
            </a:xfrm>
            <a:prstGeom prst="roundRect">
              <a:avLst>
                <a:gd name="adj" fmla="val 16667"/>
              </a:avLst>
            </a:prstGeom>
            <a:solidFill>
              <a:srgbClr val="004F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9" name="矩形 82"/>
            <p:cNvSpPr>
              <a:spLocks noChangeArrowheads="1"/>
            </p:cNvSpPr>
            <p:nvPr/>
          </p:nvSpPr>
          <p:spPr bwMode="auto">
            <a:xfrm>
              <a:off x="608669" y="70265"/>
              <a:ext cx="2782855" cy="294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单击此处添加您的文字标题内容</a:t>
              </a:r>
            </a:p>
          </p:txBody>
        </p:sp>
      </p:grpSp>
      <p:sp>
        <p:nvSpPr>
          <p:cNvPr id="30" name="圆角矩形 10"/>
          <p:cNvSpPr>
            <a:spLocks noChangeArrowheads="1"/>
          </p:cNvSpPr>
          <p:nvPr/>
        </p:nvSpPr>
        <p:spPr bwMode="auto">
          <a:xfrm>
            <a:off x="1747465" y="1772816"/>
            <a:ext cx="1031875" cy="560388"/>
          </a:xfrm>
          <a:custGeom>
            <a:avLst/>
            <a:gdLst>
              <a:gd name="T0" fmla="*/ 0 w 760508"/>
              <a:gd name="T1" fmla="*/ 0 h 412624"/>
              <a:gd name="T2" fmla="*/ 760508 w 760508"/>
              <a:gd name="T3" fmla="*/ 412624 h 412624"/>
            </a:gdLst>
            <a:ahLst/>
            <a:cxnLst/>
            <a:rect l="T0" t="T1" r="T2" b="T3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gradFill rotWithShape="1">
            <a:gsLst>
              <a:gs pos="0">
                <a:srgbClr val="00B0F0">
                  <a:lumMod val="75000"/>
                </a:srgbClr>
              </a:gs>
              <a:gs pos="64000">
                <a:srgbClr val="00B0F0">
                  <a:lumMod val="60000"/>
                  <a:lumOff val="40000"/>
                </a:srgbClr>
              </a:gs>
              <a:gs pos="100000">
                <a:srgbClr val="00B0F0">
                  <a:lumMod val="40000"/>
                  <a:lumOff val="60000"/>
                </a:srgbClr>
              </a:gs>
            </a:gsLst>
            <a:lin ang="16200000" scaled="1"/>
          </a:gra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1.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1" name="圆角矩形 10"/>
          <p:cNvSpPr>
            <a:spLocks noChangeArrowheads="1"/>
          </p:cNvSpPr>
          <p:nvPr/>
        </p:nvSpPr>
        <p:spPr bwMode="auto">
          <a:xfrm>
            <a:off x="1747465" y="2657054"/>
            <a:ext cx="1031875" cy="560387"/>
          </a:xfrm>
          <a:custGeom>
            <a:avLst/>
            <a:gdLst>
              <a:gd name="T0" fmla="*/ 0 w 760508"/>
              <a:gd name="T1" fmla="*/ 0 h 412624"/>
              <a:gd name="T2" fmla="*/ 760508 w 760508"/>
              <a:gd name="T3" fmla="*/ 412624 h 412624"/>
            </a:gdLst>
            <a:ahLst/>
            <a:cxnLst/>
            <a:rect l="T0" t="T1" r="T2" b="T3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gradFill rotWithShape="1">
            <a:gsLst>
              <a:gs pos="0">
                <a:srgbClr val="0084B4">
                  <a:lumMod val="75000"/>
                </a:srgbClr>
              </a:gs>
              <a:gs pos="64000">
                <a:srgbClr val="0084B4">
                  <a:lumMod val="60000"/>
                  <a:lumOff val="40000"/>
                </a:srgbClr>
              </a:gs>
              <a:gs pos="100000">
                <a:srgbClr val="0084B4">
                  <a:lumMod val="40000"/>
                  <a:lumOff val="60000"/>
                </a:srgbClr>
              </a:gs>
            </a:gsLst>
            <a:lin ang="16200000" scaled="1"/>
          </a:gra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2.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2" name="圆角矩形 10"/>
          <p:cNvSpPr>
            <a:spLocks noChangeArrowheads="1"/>
          </p:cNvSpPr>
          <p:nvPr/>
        </p:nvSpPr>
        <p:spPr bwMode="auto">
          <a:xfrm>
            <a:off x="1747465" y="4365204"/>
            <a:ext cx="1031875" cy="560387"/>
          </a:xfrm>
          <a:custGeom>
            <a:avLst/>
            <a:gdLst>
              <a:gd name="T0" fmla="*/ 0 w 760508"/>
              <a:gd name="T1" fmla="*/ 0 h 412624"/>
              <a:gd name="T2" fmla="*/ 760508 w 760508"/>
              <a:gd name="T3" fmla="*/ 412624 h 412624"/>
            </a:gdLst>
            <a:ahLst/>
            <a:cxnLst/>
            <a:rect l="T0" t="T1" r="T2" b="T3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gradFill rotWithShape="1">
            <a:gsLst>
              <a:gs pos="0">
                <a:srgbClr val="0084B4">
                  <a:lumMod val="75000"/>
                </a:srgbClr>
              </a:gs>
              <a:gs pos="64000">
                <a:srgbClr val="0084B4">
                  <a:lumMod val="60000"/>
                  <a:lumOff val="40000"/>
                </a:srgbClr>
              </a:gs>
              <a:gs pos="100000">
                <a:srgbClr val="0084B4">
                  <a:lumMod val="40000"/>
                  <a:lumOff val="60000"/>
                </a:srgbClr>
              </a:gs>
            </a:gsLst>
            <a:lin ang="16200000" scaled="1"/>
          </a:gra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4.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3" name="圆角矩形 10"/>
          <p:cNvSpPr>
            <a:spLocks noChangeArrowheads="1"/>
          </p:cNvSpPr>
          <p:nvPr/>
        </p:nvSpPr>
        <p:spPr bwMode="auto">
          <a:xfrm>
            <a:off x="1747465" y="3501604"/>
            <a:ext cx="1031875" cy="560387"/>
          </a:xfrm>
          <a:custGeom>
            <a:avLst/>
            <a:gdLst>
              <a:gd name="T0" fmla="*/ 0 w 760508"/>
              <a:gd name="T1" fmla="*/ 0 h 412624"/>
              <a:gd name="T2" fmla="*/ 760508 w 760508"/>
              <a:gd name="T3" fmla="*/ 412624 h 412624"/>
            </a:gdLst>
            <a:ahLst/>
            <a:cxnLst/>
            <a:rect l="T0" t="T1" r="T2" b="T3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gradFill rotWithShape="1">
            <a:gsLst>
              <a:gs pos="0">
                <a:srgbClr val="00B0F0">
                  <a:lumMod val="75000"/>
                </a:srgbClr>
              </a:gs>
              <a:gs pos="64000">
                <a:srgbClr val="00B0F0">
                  <a:lumMod val="60000"/>
                  <a:lumOff val="40000"/>
                </a:srgbClr>
              </a:gs>
              <a:gs pos="100000">
                <a:srgbClr val="00B0F0">
                  <a:lumMod val="40000"/>
                  <a:lumOff val="60000"/>
                </a:srgbClr>
              </a:gs>
            </a:gsLst>
            <a:lin ang="16200000" scaled="1"/>
          </a:gra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3.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ldLvl="0" animBg="1" autoUpdateAnimBg="0"/>
      <p:bldP spid="31" grpId="0" bldLvl="0" animBg="1" autoUpdateAnimBg="0"/>
      <p:bldP spid="32" grpId="0" bldLvl="0" animBg="1" autoUpdateAnimBg="0"/>
      <p:bldP spid="33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23230</TotalTime>
  <Words>201</Words>
  <Application>Microsoft Office PowerPoint</Application>
  <PresentationFormat>全屏显示(4:3)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1153</cp:revision>
  <dcterms:created xsi:type="dcterms:W3CDTF">2009-02-11T05:37:22Z</dcterms:created>
  <dcterms:modified xsi:type="dcterms:W3CDTF">2017-04-13T01:25:02Z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