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264" r:id="rId1"/>
    <p:sldMasterId id="2147484289" r:id="rId2"/>
  </p:sldMasterIdLst>
  <p:notesMasterIdLst>
    <p:notesMasterId r:id="rId5"/>
  </p:notesMasterIdLst>
  <p:sldIdLst>
    <p:sldId id="256" r:id="rId3"/>
    <p:sldId id="286" r:id="rId4"/>
  </p:sldIdLst>
  <p:sldSz cx="9144000" cy="5143500" type="screen16x9"/>
  <p:notesSz cx="6858000" cy="9144000"/>
  <p:custShowLst>
    <p:custShow name="自定义放映 1" id="0">
      <p:sldLst>
        <p:sld r:id="rId3"/>
      </p:sldLst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511" userDrawn="1">
          <p15:clr>
            <a:srgbClr val="A4A3A4"/>
          </p15:clr>
        </p15:guide>
        <p15:guide id="2" pos="29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B469D"/>
    <a:srgbClr val="08316E"/>
    <a:srgbClr val="FF9900"/>
    <a:srgbClr val="FDD903"/>
    <a:srgbClr val="0000FF"/>
    <a:srgbClr val="FFFFFF"/>
    <a:srgbClr val="B2B2B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464" autoAdjust="0"/>
  </p:normalViewPr>
  <p:slideViewPr>
    <p:cSldViewPr>
      <p:cViewPr>
        <p:scale>
          <a:sx n="110" d="100"/>
          <a:sy n="110" d="100"/>
        </p:scale>
        <p:origin x="-378" y="-360"/>
      </p:cViewPr>
      <p:guideLst>
        <p:guide orient="horz" pos="1511"/>
        <p:guide pos="294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zh-CN" altLang="en-US"/>
              <a:t>单击此处添加标题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A930D33-079D-4CA9-A1E7-7078CAC5F2FE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4739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663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9685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713">
        <p:blinds dir="vert"/>
      </p:transition>
    </mc:Choice>
    <mc:Fallback xmlns="">
      <p:transition spd="slow" advClick="0" advTm="3713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598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713">
        <p:blinds dir="vert"/>
      </p:transition>
    </mc:Choice>
    <mc:Fallback xmlns="">
      <p:transition spd="slow" advClick="0" advTm="3713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338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713">
        <p:blinds dir="vert"/>
      </p:transition>
    </mc:Choice>
    <mc:Fallback xmlns="">
      <p:transition spd="slow" advClick="0" advTm="3713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0762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810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434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314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468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286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9932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671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126" cy="5143500"/>
          </a:xfrm>
          <a:prstGeom prst="rect">
            <a:avLst/>
          </a:prstGeom>
        </p:spPr>
      </p:pic>
      <p:sp>
        <p:nvSpPr>
          <p:cNvPr id="5" name="标题 1"/>
          <p:cNvSpPr txBox="1">
            <a:spLocks/>
          </p:cNvSpPr>
          <p:nvPr userDrawn="1"/>
        </p:nvSpPr>
        <p:spPr bwMode="auto">
          <a:xfrm>
            <a:off x="1041888" y="63067"/>
            <a:ext cx="304791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2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微软雅黑" pitchFamily="34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微软雅黑" pitchFamily="34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微软雅黑" pitchFamily="34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微软雅黑" pitchFamily="34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微软雅黑" pitchFamily="34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微软雅黑" pitchFamily="34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微软雅黑" pitchFamily="34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微软雅黑" pitchFamily="3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/>
                <a:ea typeface="微软雅黑"/>
                <a:cs typeface="+mn-cs"/>
              </a:rPr>
              <a:t>单击此处添加目录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/>
              <a:ea typeface="微软雅黑"/>
              <a:cs typeface="+mn-cs"/>
            </a:endParaRPr>
          </a:p>
        </p:txBody>
      </p:sp>
      <p:sp>
        <p:nvSpPr>
          <p:cNvPr id="6" name="燕尾形 5"/>
          <p:cNvSpPr/>
          <p:nvPr userDrawn="1"/>
        </p:nvSpPr>
        <p:spPr bwMode="auto">
          <a:xfrm>
            <a:off x="343118" y="189405"/>
            <a:ext cx="228593" cy="314272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7" name="燕尾形 6"/>
          <p:cNvSpPr/>
          <p:nvPr userDrawn="1"/>
        </p:nvSpPr>
        <p:spPr bwMode="auto">
          <a:xfrm>
            <a:off x="578168" y="189405"/>
            <a:ext cx="228593" cy="314272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8" name="燕尾形 7"/>
          <p:cNvSpPr/>
          <p:nvPr userDrawn="1"/>
        </p:nvSpPr>
        <p:spPr bwMode="auto">
          <a:xfrm>
            <a:off x="813217" y="189405"/>
            <a:ext cx="228593" cy="314272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9" name="圆角矩形 8"/>
          <p:cNvSpPr/>
          <p:nvPr userDrawn="1"/>
        </p:nvSpPr>
        <p:spPr bwMode="auto">
          <a:xfrm>
            <a:off x="152516" y="503677"/>
            <a:ext cx="8762770" cy="4536889"/>
          </a:xfrm>
          <a:prstGeom prst="roundRect">
            <a:avLst>
              <a:gd name="adj" fmla="val 6625"/>
            </a:avLst>
          </a:prstGeom>
          <a:solidFill>
            <a:schemeClr val="bg1">
              <a:alpha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243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713">
        <p:blinds dir="vert"/>
      </p:transition>
    </mc:Choice>
    <mc:Fallback xmlns="">
      <p:transition spd="slow" advClick="0" advTm="3713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4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4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6956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9451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441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29646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713">
        <p:blinds dir="vert"/>
      </p:transition>
    </mc:Choice>
    <mc:Fallback xmlns="">
      <p:transition spd="slow" advClick="0" advTm="3713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158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713">
        <p:blinds dir="vert"/>
      </p:transition>
    </mc:Choice>
    <mc:Fallback xmlns="">
      <p:transition spd="slow" advClick="0" advTm="3713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731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713">
        <p:blinds dir="vert"/>
      </p:transition>
    </mc:Choice>
    <mc:Fallback xmlns="">
      <p:transition spd="slow" advClick="0" advTm="3713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025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713">
        <p:blinds dir="vert"/>
      </p:transition>
    </mc:Choice>
    <mc:Fallback xmlns="">
      <p:transition spd="slow" advClick="0" advTm="3713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945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713">
        <p:blinds dir="vert"/>
      </p:transition>
    </mc:Choice>
    <mc:Fallback xmlns="">
      <p:transition spd="slow" advClick="0" advTm="3713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57219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713">
        <p:blinds dir="vert"/>
      </p:transition>
    </mc:Choice>
    <mc:Fallback xmlns="">
      <p:transition spd="slow" advClick="0" advTm="3713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66486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713">
        <p:blinds dir="vert"/>
      </p:transition>
    </mc:Choice>
    <mc:Fallback xmlns="">
      <p:transition spd="slow" advClick="0" advTm="3713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3713">
        <p:blinds dir="vert"/>
      </p:transition>
    </mc:Choice>
    <mc:Fallback xmlns="">
      <p:transition spd="slow" advClick="0" advTm="3713">
        <p:blinds dir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2017/4/11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36454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0" r:id="rId1"/>
    <p:sldLayoutId id="2147484291" r:id="rId2"/>
    <p:sldLayoutId id="2147484292" r:id="rId3"/>
    <p:sldLayoutId id="2147484293" r:id="rId4"/>
    <p:sldLayoutId id="2147484294" r:id="rId5"/>
    <p:sldLayoutId id="2147484295" r:id="rId6"/>
    <p:sldLayoutId id="2147484296" r:id="rId7"/>
    <p:sldLayoutId id="2147484297" r:id="rId8"/>
    <p:sldLayoutId id="2147484298" r:id="rId9"/>
    <p:sldLayoutId id="2147484299" r:id="rId10"/>
    <p:sldLayoutId id="21474843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126" cy="51435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713">
        <p:blinds dir="vert"/>
      </p:transition>
    </mc:Choice>
    <mc:Fallback xmlns="">
      <p:transition spd="slow" advClick="0" advTm="3713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647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heme/theme1.xml><?xml version="1.0" encoding="utf-8"?>
<a:theme xmlns:a="http://schemas.openxmlformats.org/drawingml/2006/main" name="第一PPT，www.1ppt.com">
  <a:themeElements>
    <a:clrScheme name="2_Default Design 2">
      <a:dk1>
        <a:srgbClr val="000000"/>
      </a:dk1>
      <a:lt1>
        <a:srgbClr val="FFFFFF"/>
      </a:lt1>
      <a:dk2>
        <a:srgbClr val="AFE91F"/>
      </a:dk2>
      <a:lt2>
        <a:srgbClr val="B2B2B2"/>
      </a:lt2>
      <a:accent1>
        <a:srgbClr val="70D34D"/>
      </a:accent1>
      <a:accent2>
        <a:srgbClr val="4192DB"/>
      </a:accent2>
      <a:accent3>
        <a:srgbClr val="FFFFFF"/>
      </a:accent3>
      <a:accent4>
        <a:srgbClr val="000000"/>
      </a:accent4>
      <a:accent5>
        <a:srgbClr val="BBE6B2"/>
      </a:accent5>
      <a:accent6>
        <a:srgbClr val="3A84C6"/>
      </a:accent6>
      <a:hlink>
        <a:srgbClr val="EC7A24"/>
      </a:hlink>
      <a:folHlink>
        <a:srgbClr val="AB6CCE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FDD903"/>
        </a:dk2>
        <a:lt2>
          <a:srgbClr val="B2B2B2"/>
        </a:lt2>
        <a:accent1>
          <a:srgbClr val="FF9900"/>
        </a:accent1>
        <a:accent2>
          <a:srgbClr val="76C73F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6AB438"/>
        </a:accent6>
        <a:hlink>
          <a:srgbClr val="E2507A"/>
        </a:hlink>
        <a:folHlink>
          <a:srgbClr val="5ACA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AFE91F"/>
        </a:dk2>
        <a:lt2>
          <a:srgbClr val="B2B2B2"/>
        </a:lt2>
        <a:accent1>
          <a:srgbClr val="70D34D"/>
        </a:accent1>
        <a:accent2>
          <a:srgbClr val="4192DB"/>
        </a:accent2>
        <a:accent3>
          <a:srgbClr val="FFFFFF"/>
        </a:accent3>
        <a:accent4>
          <a:srgbClr val="000000"/>
        </a:accent4>
        <a:accent5>
          <a:srgbClr val="BBE6B2"/>
        </a:accent5>
        <a:accent6>
          <a:srgbClr val="3A84C6"/>
        </a:accent6>
        <a:hlink>
          <a:srgbClr val="EC7A24"/>
        </a:hlink>
        <a:folHlink>
          <a:srgbClr val="AB6C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72D3F6"/>
        </a:dk2>
        <a:lt2>
          <a:srgbClr val="B2B2B2"/>
        </a:lt2>
        <a:accent1>
          <a:srgbClr val="51A0E1"/>
        </a:accent1>
        <a:accent2>
          <a:srgbClr val="7FCD53"/>
        </a:accent2>
        <a:accent3>
          <a:srgbClr val="FFFFFF"/>
        </a:accent3>
        <a:accent4>
          <a:srgbClr val="000000"/>
        </a:accent4>
        <a:accent5>
          <a:srgbClr val="B3CDEE"/>
        </a:accent5>
        <a:accent6>
          <a:srgbClr val="72BA4A"/>
        </a:accent6>
        <a:hlink>
          <a:srgbClr val="CB518E"/>
        </a:hlink>
        <a:folHlink>
          <a:srgbClr val="DB86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635</TotalTime>
  <Pages>0</Pages>
  <Words>237</Words>
  <Characters>0</Characters>
  <Application>Microsoft Office PowerPoint</Application>
  <DocSecurity>0</DocSecurity>
  <PresentationFormat>全屏显示(16:9)</PresentationFormat>
  <Lines>0</Lines>
  <Paragraphs>24</Paragraphs>
  <Slides>2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  <vt:variant>
        <vt:lpstr>自定义放映</vt:lpstr>
      </vt:variant>
      <vt:variant>
        <vt:i4>1</vt:i4>
      </vt:variant>
    </vt:vector>
  </HeadingPairs>
  <TitlesOfParts>
    <vt:vector size="5" baseType="lpstr">
      <vt:lpstr>第一PPT，www.1ppt.com</vt:lpstr>
      <vt:lpstr>Office 主题</vt:lpstr>
      <vt:lpstr>PowerPoint 演示文稿</vt:lpstr>
      <vt:lpstr>PowerPoint 演示文稿</vt:lpstr>
      <vt:lpstr>自定义放映 1</vt:lpstr>
    </vt:vector>
  </TitlesOfParts>
  <Company>Guild Design Inc.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Windows User</cp:lastModifiedBy>
  <cp:revision>260</cp:revision>
  <cp:lastPrinted>1899-12-30T00:00:00Z</cp:lastPrinted>
  <dcterms:created xsi:type="dcterms:W3CDTF">2008-02-28T09:07:44Z</dcterms:created>
  <dcterms:modified xsi:type="dcterms:W3CDTF">2017-04-11T08:41:11Z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2052-8.1.0.3526</vt:lpwstr>
  </property>
</Properties>
</file>