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10" d="100"/>
          <a:sy n="110" d="100"/>
        </p:scale>
        <p:origin x="-25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2017/4/10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/>
          <p:nvPr/>
        </p:nvGrpSpPr>
        <p:grpSpPr>
          <a:xfrm>
            <a:off x="3631779" y="1340768"/>
            <a:ext cx="3111008" cy="880891"/>
            <a:chOff x="3802774" y="2729743"/>
            <a:chExt cx="5393285" cy="1527125"/>
          </a:xfrm>
        </p:grpSpPr>
        <p:sp>
          <p:nvSpPr>
            <p:cNvPr id="3" name="TextBox 4"/>
            <p:cNvSpPr txBox="1"/>
            <p:nvPr/>
          </p:nvSpPr>
          <p:spPr>
            <a:xfrm>
              <a:off x="3802774" y="2729743"/>
              <a:ext cx="5175031" cy="1227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目录页 </a:t>
              </a:r>
              <a:r>
                <a:rPr kumimoji="0" lang="en-US" altLang="zh-CN" b="0" i="1" u="none" strike="noStrike" kern="0" cap="none" spc="0" normalizeH="0" baseline="0" noProof="0" dirty="0">
                  <a:ln>
                    <a:noFill/>
                  </a:ln>
                  <a:solidFill>
                    <a:srgbClr val="FF872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  <a:endParaRPr kumimoji="0" lang="vi-VN" altLang="zh-CN" b="0" i="1" u="none" strike="noStrike" kern="0" cap="none" spc="0" normalizeH="0" baseline="0" noProof="0" dirty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Roboto"/>
                <a:ea typeface="微软雅黑" panose="020B0503020204020204" pitchFamily="34" charset="-122"/>
              </a:endParaRPr>
            </a:p>
          </p:txBody>
        </p:sp>
        <p:sp>
          <p:nvSpPr>
            <p:cNvPr id="4" name="TextBox 5"/>
            <p:cNvSpPr txBox="1"/>
            <p:nvPr/>
          </p:nvSpPr>
          <p:spPr>
            <a:xfrm>
              <a:off x="3985792" y="3776659"/>
              <a:ext cx="5210267" cy="480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633" normalizeH="0" baseline="0" noProof="0">
                  <a:ln>
                    <a:noFill/>
                  </a:ln>
                  <a:solidFill>
                    <a:srgbClr val="878787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请在此处添加您的企业名称</a:t>
              </a:r>
              <a:endParaRPr kumimoji="0" lang="zh-CN" altLang="en-US" sz="1200" b="0" i="0" u="none" strike="noStrike" kern="0" cap="none" spc="633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2997101" y="1605688"/>
            <a:ext cx="431784" cy="334117"/>
            <a:chOff x="5895975" y="3276601"/>
            <a:chExt cx="400050" cy="309563"/>
          </a:xfrm>
          <a:solidFill>
            <a:srgbClr val="1C327F"/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003925" y="3276601"/>
              <a:ext cx="292100" cy="61913"/>
            </a:xfrm>
            <a:custGeom>
              <a:avLst/>
              <a:gdLst>
                <a:gd name="T0" fmla="*/ 4 w 76"/>
                <a:gd name="T1" fmla="*/ 0 h 16"/>
                <a:gd name="T2" fmla="*/ 72 w 76"/>
                <a:gd name="T3" fmla="*/ 0 h 16"/>
                <a:gd name="T4" fmla="*/ 76 w 76"/>
                <a:gd name="T5" fmla="*/ 4 h 16"/>
                <a:gd name="T6" fmla="*/ 76 w 76"/>
                <a:gd name="T7" fmla="*/ 12 h 16"/>
                <a:gd name="T8" fmla="*/ 72 w 76"/>
                <a:gd name="T9" fmla="*/ 16 h 16"/>
                <a:gd name="T10" fmla="*/ 4 w 76"/>
                <a:gd name="T11" fmla="*/ 16 h 16"/>
                <a:gd name="T12" fmla="*/ 0 w 76"/>
                <a:gd name="T13" fmla="*/ 12 h 16"/>
                <a:gd name="T14" fmla="*/ 0 w 76"/>
                <a:gd name="T15" fmla="*/ 4 h 16"/>
                <a:gd name="T16" fmla="*/ 4 w 7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">
                  <a:moveTo>
                    <a:pt x="4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6" y="2"/>
                    <a:pt x="76" y="4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4"/>
                    <a:pt x="74" y="16"/>
                    <a:pt x="7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003925" y="3400426"/>
              <a:ext cx="231775" cy="61913"/>
            </a:xfrm>
            <a:custGeom>
              <a:avLst/>
              <a:gdLst>
                <a:gd name="T0" fmla="*/ 4 w 60"/>
                <a:gd name="T1" fmla="*/ 0 h 16"/>
                <a:gd name="T2" fmla="*/ 56 w 60"/>
                <a:gd name="T3" fmla="*/ 0 h 16"/>
                <a:gd name="T4" fmla="*/ 60 w 60"/>
                <a:gd name="T5" fmla="*/ 4 h 16"/>
                <a:gd name="T6" fmla="*/ 60 w 60"/>
                <a:gd name="T7" fmla="*/ 12 h 16"/>
                <a:gd name="T8" fmla="*/ 56 w 60"/>
                <a:gd name="T9" fmla="*/ 16 h 16"/>
                <a:gd name="T10" fmla="*/ 4 w 60"/>
                <a:gd name="T11" fmla="*/ 16 h 16"/>
                <a:gd name="T12" fmla="*/ 0 w 60"/>
                <a:gd name="T13" fmla="*/ 12 h 16"/>
                <a:gd name="T14" fmla="*/ 0 w 60"/>
                <a:gd name="T15" fmla="*/ 4 h 16"/>
                <a:gd name="T16" fmla="*/ 4 w 6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6">
                  <a:moveTo>
                    <a:pt x="4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60" y="2"/>
                    <a:pt x="60" y="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4"/>
                    <a:pt x="58" y="16"/>
                    <a:pt x="56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003925" y="3524251"/>
              <a:ext cx="277813" cy="61913"/>
            </a:xfrm>
            <a:custGeom>
              <a:avLst/>
              <a:gdLst>
                <a:gd name="T0" fmla="*/ 4 w 72"/>
                <a:gd name="T1" fmla="*/ 0 h 16"/>
                <a:gd name="T2" fmla="*/ 68 w 72"/>
                <a:gd name="T3" fmla="*/ 0 h 16"/>
                <a:gd name="T4" fmla="*/ 72 w 72"/>
                <a:gd name="T5" fmla="*/ 4 h 16"/>
                <a:gd name="T6" fmla="*/ 72 w 72"/>
                <a:gd name="T7" fmla="*/ 12 h 16"/>
                <a:gd name="T8" fmla="*/ 68 w 72"/>
                <a:gd name="T9" fmla="*/ 16 h 16"/>
                <a:gd name="T10" fmla="*/ 4 w 72"/>
                <a:gd name="T11" fmla="*/ 16 h 16"/>
                <a:gd name="T12" fmla="*/ 0 w 72"/>
                <a:gd name="T13" fmla="*/ 12 h 16"/>
                <a:gd name="T14" fmla="*/ 0 w 72"/>
                <a:gd name="T15" fmla="*/ 4 h 16"/>
                <a:gd name="T16" fmla="*/ 4 w 72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6">
                  <a:moveTo>
                    <a:pt x="4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2" y="2"/>
                    <a:pt x="72" y="4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4"/>
                    <a:pt x="70" y="16"/>
                    <a:pt x="68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895975" y="327660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5895975" y="3400426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895975" y="352425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Oval 21"/>
          <p:cNvSpPr/>
          <p:nvPr/>
        </p:nvSpPr>
        <p:spPr>
          <a:xfrm>
            <a:off x="2843808" y="1414019"/>
            <a:ext cx="693617" cy="699402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Oval 34"/>
          <p:cNvSpPr/>
          <p:nvPr/>
        </p:nvSpPr>
        <p:spPr>
          <a:xfrm>
            <a:off x="2918979" y="2671168"/>
            <a:ext cx="526326" cy="526326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6"/>
          <p:cNvSpPr txBox="1"/>
          <p:nvPr/>
        </p:nvSpPr>
        <p:spPr>
          <a:xfrm>
            <a:off x="3507226" y="2831096"/>
            <a:ext cx="1701324" cy="257680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316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kumimoji="0" lang="id-ID" sz="1200" b="1" i="0" u="none" strike="noStrike" kern="0" cap="none" spc="316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Straight Connector 40"/>
          <p:cNvCxnSpPr>
            <a:endCxn id="13" idx="0"/>
          </p:cNvCxnSpPr>
          <p:nvPr/>
        </p:nvCxnSpPr>
        <p:spPr>
          <a:xfrm>
            <a:off x="3171055" y="2123462"/>
            <a:ext cx="11088" cy="547707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</p:cxnSp>
      <p:sp>
        <p:nvSpPr>
          <p:cNvPr id="16" name="Oval 43"/>
          <p:cNvSpPr/>
          <p:nvPr/>
        </p:nvSpPr>
        <p:spPr>
          <a:xfrm>
            <a:off x="2950660" y="3410297"/>
            <a:ext cx="526326" cy="526326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3492429" y="3645683"/>
            <a:ext cx="1701324" cy="257680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316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kumimoji="0" lang="id-ID" altLang="zh-CN" sz="1200" b="1" i="0" u="none" strike="noStrike" kern="0" cap="none" spc="316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Straight Connector 45"/>
          <p:cNvCxnSpPr/>
          <p:nvPr/>
        </p:nvCxnSpPr>
        <p:spPr>
          <a:xfrm>
            <a:off x="3204958" y="3191318"/>
            <a:ext cx="0" cy="207659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</p:cxnSp>
      <p:sp>
        <p:nvSpPr>
          <p:cNvPr id="19" name="Oval 32"/>
          <p:cNvSpPr/>
          <p:nvPr/>
        </p:nvSpPr>
        <p:spPr>
          <a:xfrm>
            <a:off x="2938542" y="4136136"/>
            <a:ext cx="526326" cy="526326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2"/>
          <p:cNvSpPr txBox="1"/>
          <p:nvPr/>
        </p:nvSpPr>
        <p:spPr>
          <a:xfrm>
            <a:off x="3507226" y="4386999"/>
            <a:ext cx="1701324" cy="257680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316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kumimoji="0" lang="id-ID" altLang="zh-CN" sz="1200" b="1" i="0" u="none" strike="noStrike" kern="0" cap="none" spc="316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Straight Connector 36"/>
          <p:cNvCxnSpPr/>
          <p:nvPr/>
        </p:nvCxnSpPr>
        <p:spPr>
          <a:xfrm>
            <a:off x="3201703" y="3936622"/>
            <a:ext cx="0" cy="207659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</p:cxnSp>
      <p:sp>
        <p:nvSpPr>
          <p:cNvPr id="22" name="Oval 39"/>
          <p:cNvSpPr/>
          <p:nvPr/>
        </p:nvSpPr>
        <p:spPr>
          <a:xfrm>
            <a:off x="2939096" y="5007899"/>
            <a:ext cx="526326" cy="526326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5"/>
          <p:cNvSpPr txBox="1"/>
          <p:nvPr/>
        </p:nvSpPr>
        <p:spPr>
          <a:xfrm>
            <a:off x="3537425" y="5114615"/>
            <a:ext cx="1701324" cy="257680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316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</a:t>
            </a:r>
            <a:r>
              <a:rPr kumimoji="0" lang="zh-CN" altLang="en-US" sz="1200" b="1" i="0" u="none" strike="noStrike" kern="0" cap="none" spc="316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kumimoji="0" lang="id-ID" altLang="zh-CN" sz="1200" b="1" i="0" u="none" strike="noStrike" kern="0" cap="none" spc="316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Straight Connector 48"/>
          <p:cNvCxnSpPr>
            <a:stCxn id="19" idx="4"/>
            <a:endCxn id="22" idx="0"/>
          </p:cNvCxnSpPr>
          <p:nvPr/>
        </p:nvCxnSpPr>
        <p:spPr>
          <a:xfrm>
            <a:off x="3201704" y="4662462"/>
            <a:ext cx="554" cy="345438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</p:cxnSp>
      <p:cxnSp>
        <p:nvCxnSpPr>
          <p:cNvPr id="25" name="直接连接符 24"/>
          <p:cNvCxnSpPr/>
          <p:nvPr/>
        </p:nvCxnSpPr>
        <p:spPr>
          <a:xfrm>
            <a:off x="3445305" y="3134893"/>
            <a:ext cx="2128609" cy="0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headEnd type="none"/>
          </a:ln>
          <a:effectLst/>
        </p:spPr>
      </p:cxnSp>
      <p:cxnSp>
        <p:nvCxnSpPr>
          <p:cNvPr id="26" name="直接连接符 25"/>
          <p:cNvCxnSpPr/>
          <p:nvPr/>
        </p:nvCxnSpPr>
        <p:spPr>
          <a:xfrm>
            <a:off x="3492428" y="3937924"/>
            <a:ext cx="2128609" cy="0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headEnd type="none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3484377" y="4690309"/>
            <a:ext cx="2128609" cy="0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headEnd type="none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3537425" y="5432580"/>
            <a:ext cx="2128609" cy="0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headEnd type="none"/>
          </a:ln>
          <a:effectLst/>
        </p:spPr>
      </p:cxnSp>
      <p:sp>
        <p:nvSpPr>
          <p:cNvPr id="29" name="TextBox 42"/>
          <p:cNvSpPr txBox="1"/>
          <p:nvPr/>
        </p:nvSpPr>
        <p:spPr>
          <a:xfrm>
            <a:off x="2955468" y="2758580"/>
            <a:ext cx="512098" cy="405128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87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43"/>
          <p:cNvSpPr txBox="1"/>
          <p:nvPr/>
        </p:nvSpPr>
        <p:spPr>
          <a:xfrm>
            <a:off x="2967587" y="3497603"/>
            <a:ext cx="512098" cy="405128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87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44"/>
          <p:cNvSpPr txBox="1"/>
          <p:nvPr/>
        </p:nvSpPr>
        <p:spPr>
          <a:xfrm>
            <a:off x="2950660" y="4217173"/>
            <a:ext cx="512098" cy="405128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87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45"/>
          <p:cNvSpPr txBox="1"/>
          <p:nvPr/>
        </p:nvSpPr>
        <p:spPr>
          <a:xfrm>
            <a:off x="2949475" y="5082923"/>
            <a:ext cx="512098" cy="405128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87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192</Words>
  <Application>Microsoft Office PowerPoint</Application>
  <PresentationFormat>全屏显示(4:3)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2017-04-10T02:45:24Z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