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5"/>
  </p:notesMasterIdLst>
  <p:handoutMasterIdLst>
    <p:handoutMasterId r:id="rId26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359" r:id="rId2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1570" autoAdjust="0"/>
    <p:restoredTop sz="95672" autoAdjust="0"/>
  </p:normalViewPr>
  <p:slideViewPr>
    <p:cSldViewPr>
      <p:cViewPr>
        <p:scale>
          <a:sx n="80" d="100"/>
          <a:sy n="80" d="100"/>
        </p:scale>
        <p:origin x="-70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ofPieChart>
        <c:ofPieType val="bar"/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D9C-4DBB-BD85-A257627A7CE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D9C-4DBB-BD85-A257627A7CE8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D9C-4DBB-BD85-A257627A7CE8}"/>
              </c:ext>
            </c:extLst>
          </c:dPt>
          <c:dPt>
            <c:idx val="3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D9C-4DBB-BD85-A257627A7CE8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FD9C-4DBB-BD85-A257627A7CE8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  <c:pt idx="3">
                        <c:v>4th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FD9C-4DBB-BD85-A257627A7C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>
          <c:spPr>
            <a:ln w="9525" cap="flat" cmpd="sng" algn="ctr">
              <a:solidFill>
                <a:schemeClr val="tx1">
                  <a:lumMod val="35000"/>
                  <a:lumOff val="65000"/>
                </a:schemeClr>
              </a:solidFill>
              <a:round/>
            </a:ln>
            <a:effectLst/>
          </c:spPr>
        </c:serLines>
      </c:of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2017/4/10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2017/4/10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2017/4/10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2017/4/10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2017/4/10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25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24"/>
          <p:cNvGrpSpPr/>
          <p:nvPr/>
        </p:nvGrpSpPr>
        <p:grpSpPr>
          <a:xfrm>
            <a:off x="3631779" y="1340768"/>
            <a:ext cx="3111008" cy="880891"/>
            <a:chOff x="3802774" y="2729743"/>
            <a:chExt cx="5393285" cy="1527125"/>
          </a:xfrm>
        </p:grpSpPr>
        <p:sp>
          <p:nvSpPr>
            <p:cNvPr id="34" name="TextBox 4"/>
            <p:cNvSpPr txBox="1"/>
            <p:nvPr/>
          </p:nvSpPr>
          <p:spPr>
            <a:xfrm>
              <a:off x="3802774" y="2729743"/>
              <a:ext cx="5175031" cy="1227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6409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0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65000"/>
                      <a:lumOff val="3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目录页 </a:t>
              </a:r>
              <a:r>
                <a:rPr kumimoji="0" lang="en-US" altLang="zh-CN" b="0" i="1" u="none" strike="noStrike" kern="0" cap="none" spc="0" normalizeH="0" baseline="0" noProof="0" dirty="0">
                  <a:ln>
                    <a:noFill/>
                  </a:ln>
                  <a:solidFill>
                    <a:srgbClr val="FF872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CONTENT</a:t>
              </a:r>
              <a:endParaRPr kumimoji="0" lang="vi-VN" altLang="zh-CN" b="0" i="1" u="none" strike="noStrike" kern="0" cap="none" spc="0" normalizeH="0" baseline="0" noProof="0" dirty="0">
                <a:ln>
                  <a:noFill/>
                </a:ln>
                <a:solidFill>
                  <a:srgbClr val="FF872F"/>
                </a:solidFill>
                <a:effectLst/>
                <a:uLnTx/>
                <a:uFillTx/>
                <a:latin typeface="Roboto"/>
                <a:ea typeface="微软雅黑" panose="020B0503020204020204" pitchFamily="34" charset="-122"/>
              </a:endParaRPr>
            </a:p>
          </p:txBody>
        </p:sp>
        <p:sp>
          <p:nvSpPr>
            <p:cNvPr id="35" name="TextBox 5"/>
            <p:cNvSpPr txBox="1"/>
            <p:nvPr/>
          </p:nvSpPr>
          <p:spPr>
            <a:xfrm>
              <a:off x="3985792" y="3776659"/>
              <a:ext cx="5210267" cy="480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6409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633" normalizeH="0" baseline="0" noProof="0">
                  <a:ln>
                    <a:noFill/>
                  </a:ln>
                  <a:solidFill>
                    <a:srgbClr val="878787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请在此处添加您的企业名称</a:t>
              </a:r>
              <a:endParaRPr kumimoji="0" lang="zh-CN" altLang="en-US" sz="1200" b="0" i="0" u="none" strike="noStrike" kern="0" cap="none" spc="633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6" name="Group 20"/>
          <p:cNvGrpSpPr/>
          <p:nvPr/>
        </p:nvGrpSpPr>
        <p:grpSpPr>
          <a:xfrm>
            <a:off x="2997101" y="1605688"/>
            <a:ext cx="431784" cy="334117"/>
            <a:chOff x="5895975" y="3276601"/>
            <a:chExt cx="400050" cy="309563"/>
          </a:xfrm>
          <a:solidFill>
            <a:srgbClr val="1C327F"/>
          </a:solidFill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6003925" y="3276601"/>
              <a:ext cx="292100" cy="61913"/>
            </a:xfrm>
            <a:custGeom>
              <a:avLst/>
              <a:gdLst>
                <a:gd name="T0" fmla="*/ 4 w 76"/>
                <a:gd name="T1" fmla="*/ 0 h 16"/>
                <a:gd name="T2" fmla="*/ 72 w 76"/>
                <a:gd name="T3" fmla="*/ 0 h 16"/>
                <a:gd name="T4" fmla="*/ 76 w 76"/>
                <a:gd name="T5" fmla="*/ 4 h 16"/>
                <a:gd name="T6" fmla="*/ 76 w 76"/>
                <a:gd name="T7" fmla="*/ 12 h 16"/>
                <a:gd name="T8" fmla="*/ 72 w 76"/>
                <a:gd name="T9" fmla="*/ 16 h 16"/>
                <a:gd name="T10" fmla="*/ 4 w 76"/>
                <a:gd name="T11" fmla="*/ 16 h 16"/>
                <a:gd name="T12" fmla="*/ 0 w 76"/>
                <a:gd name="T13" fmla="*/ 12 h 16"/>
                <a:gd name="T14" fmla="*/ 0 w 76"/>
                <a:gd name="T15" fmla="*/ 4 h 16"/>
                <a:gd name="T16" fmla="*/ 4 w 7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16">
                  <a:moveTo>
                    <a:pt x="4" y="0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74" y="0"/>
                    <a:pt x="76" y="2"/>
                    <a:pt x="76" y="4"/>
                  </a:cubicBezTo>
                  <a:cubicBezTo>
                    <a:pt x="76" y="12"/>
                    <a:pt x="76" y="12"/>
                    <a:pt x="76" y="12"/>
                  </a:cubicBezTo>
                  <a:cubicBezTo>
                    <a:pt x="76" y="14"/>
                    <a:pt x="74" y="16"/>
                    <a:pt x="7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409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6003925" y="3400426"/>
              <a:ext cx="231775" cy="61913"/>
            </a:xfrm>
            <a:custGeom>
              <a:avLst/>
              <a:gdLst>
                <a:gd name="T0" fmla="*/ 4 w 60"/>
                <a:gd name="T1" fmla="*/ 0 h 16"/>
                <a:gd name="T2" fmla="*/ 56 w 60"/>
                <a:gd name="T3" fmla="*/ 0 h 16"/>
                <a:gd name="T4" fmla="*/ 60 w 60"/>
                <a:gd name="T5" fmla="*/ 4 h 16"/>
                <a:gd name="T6" fmla="*/ 60 w 60"/>
                <a:gd name="T7" fmla="*/ 12 h 16"/>
                <a:gd name="T8" fmla="*/ 56 w 60"/>
                <a:gd name="T9" fmla="*/ 16 h 16"/>
                <a:gd name="T10" fmla="*/ 4 w 60"/>
                <a:gd name="T11" fmla="*/ 16 h 16"/>
                <a:gd name="T12" fmla="*/ 0 w 60"/>
                <a:gd name="T13" fmla="*/ 12 h 16"/>
                <a:gd name="T14" fmla="*/ 0 w 60"/>
                <a:gd name="T15" fmla="*/ 4 h 16"/>
                <a:gd name="T16" fmla="*/ 4 w 60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6">
                  <a:moveTo>
                    <a:pt x="4" y="0"/>
                  </a:moveTo>
                  <a:cubicBezTo>
                    <a:pt x="56" y="0"/>
                    <a:pt x="56" y="0"/>
                    <a:pt x="56" y="0"/>
                  </a:cubicBezTo>
                  <a:cubicBezTo>
                    <a:pt x="58" y="0"/>
                    <a:pt x="60" y="2"/>
                    <a:pt x="60" y="4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4"/>
                    <a:pt x="58" y="16"/>
                    <a:pt x="56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409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6003925" y="3524251"/>
              <a:ext cx="277813" cy="61913"/>
            </a:xfrm>
            <a:custGeom>
              <a:avLst/>
              <a:gdLst>
                <a:gd name="T0" fmla="*/ 4 w 72"/>
                <a:gd name="T1" fmla="*/ 0 h 16"/>
                <a:gd name="T2" fmla="*/ 68 w 72"/>
                <a:gd name="T3" fmla="*/ 0 h 16"/>
                <a:gd name="T4" fmla="*/ 72 w 72"/>
                <a:gd name="T5" fmla="*/ 4 h 16"/>
                <a:gd name="T6" fmla="*/ 72 w 72"/>
                <a:gd name="T7" fmla="*/ 12 h 16"/>
                <a:gd name="T8" fmla="*/ 68 w 72"/>
                <a:gd name="T9" fmla="*/ 16 h 16"/>
                <a:gd name="T10" fmla="*/ 4 w 72"/>
                <a:gd name="T11" fmla="*/ 16 h 16"/>
                <a:gd name="T12" fmla="*/ 0 w 72"/>
                <a:gd name="T13" fmla="*/ 12 h 16"/>
                <a:gd name="T14" fmla="*/ 0 w 72"/>
                <a:gd name="T15" fmla="*/ 4 h 16"/>
                <a:gd name="T16" fmla="*/ 4 w 72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6">
                  <a:moveTo>
                    <a:pt x="4" y="0"/>
                  </a:moveTo>
                  <a:cubicBezTo>
                    <a:pt x="68" y="0"/>
                    <a:pt x="68" y="0"/>
                    <a:pt x="68" y="0"/>
                  </a:cubicBezTo>
                  <a:cubicBezTo>
                    <a:pt x="70" y="0"/>
                    <a:pt x="72" y="2"/>
                    <a:pt x="72" y="4"/>
                  </a:cubicBezTo>
                  <a:cubicBezTo>
                    <a:pt x="72" y="12"/>
                    <a:pt x="72" y="12"/>
                    <a:pt x="72" y="12"/>
                  </a:cubicBezTo>
                  <a:cubicBezTo>
                    <a:pt x="72" y="14"/>
                    <a:pt x="70" y="16"/>
                    <a:pt x="68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409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5895975" y="3276601"/>
              <a:ext cx="60325" cy="61913"/>
            </a:xfrm>
            <a:custGeom>
              <a:avLst/>
              <a:gdLst>
                <a:gd name="T0" fmla="*/ 4 w 16"/>
                <a:gd name="T1" fmla="*/ 0 h 16"/>
                <a:gd name="T2" fmla="*/ 12 w 16"/>
                <a:gd name="T3" fmla="*/ 0 h 16"/>
                <a:gd name="T4" fmla="*/ 16 w 16"/>
                <a:gd name="T5" fmla="*/ 4 h 16"/>
                <a:gd name="T6" fmla="*/ 16 w 16"/>
                <a:gd name="T7" fmla="*/ 12 h 16"/>
                <a:gd name="T8" fmla="*/ 12 w 16"/>
                <a:gd name="T9" fmla="*/ 16 h 16"/>
                <a:gd name="T10" fmla="*/ 4 w 16"/>
                <a:gd name="T11" fmla="*/ 16 h 16"/>
                <a:gd name="T12" fmla="*/ 0 w 16"/>
                <a:gd name="T13" fmla="*/ 12 h 16"/>
                <a:gd name="T14" fmla="*/ 0 w 16"/>
                <a:gd name="T15" fmla="*/ 4 h 16"/>
                <a:gd name="T16" fmla="*/ 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409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5895975" y="3400426"/>
              <a:ext cx="60325" cy="61913"/>
            </a:xfrm>
            <a:custGeom>
              <a:avLst/>
              <a:gdLst>
                <a:gd name="T0" fmla="*/ 4 w 16"/>
                <a:gd name="T1" fmla="*/ 0 h 16"/>
                <a:gd name="T2" fmla="*/ 12 w 16"/>
                <a:gd name="T3" fmla="*/ 0 h 16"/>
                <a:gd name="T4" fmla="*/ 16 w 16"/>
                <a:gd name="T5" fmla="*/ 4 h 16"/>
                <a:gd name="T6" fmla="*/ 16 w 16"/>
                <a:gd name="T7" fmla="*/ 12 h 16"/>
                <a:gd name="T8" fmla="*/ 12 w 16"/>
                <a:gd name="T9" fmla="*/ 16 h 16"/>
                <a:gd name="T10" fmla="*/ 4 w 16"/>
                <a:gd name="T11" fmla="*/ 16 h 16"/>
                <a:gd name="T12" fmla="*/ 0 w 16"/>
                <a:gd name="T13" fmla="*/ 12 h 16"/>
                <a:gd name="T14" fmla="*/ 0 w 16"/>
                <a:gd name="T15" fmla="*/ 4 h 16"/>
                <a:gd name="T16" fmla="*/ 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409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Freeform 10"/>
            <p:cNvSpPr>
              <a:spLocks/>
            </p:cNvSpPr>
            <p:nvPr/>
          </p:nvSpPr>
          <p:spPr bwMode="auto">
            <a:xfrm>
              <a:off x="5895975" y="3524251"/>
              <a:ext cx="60325" cy="61913"/>
            </a:xfrm>
            <a:custGeom>
              <a:avLst/>
              <a:gdLst>
                <a:gd name="T0" fmla="*/ 4 w 16"/>
                <a:gd name="T1" fmla="*/ 0 h 16"/>
                <a:gd name="T2" fmla="*/ 12 w 16"/>
                <a:gd name="T3" fmla="*/ 0 h 16"/>
                <a:gd name="T4" fmla="*/ 16 w 16"/>
                <a:gd name="T5" fmla="*/ 4 h 16"/>
                <a:gd name="T6" fmla="*/ 16 w 16"/>
                <a:gd name="T7" fmla="*/ 12 h 16"/>
                <a:gd name="T8" fmla="*/ 12 w 16"/>
                <a:gd name="T9" fmla="*/ 16 h 16"/>
                <a:gd name="T10" fmla="*/ 4 w 16"/>
                <a:gd name="T11" fmla="*/ 16 h 16"/>
                <a:gd name="T12" fmla="*/ 0 w 16"/>
                <a:gd name="T13" fmla="*/ 12 h 16"/>
                <a:gd name="T14" fmla="*/ 0 w 16"/>
                <a:gd name="T15" fmla="*/ 4 h 16"/>
                <a:gd name="T16" fmla="*/ 4 w 16"/>
                <a:gd name="T1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6">
                  <a:moveTo>
                    <a:pt x="4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4"/>
                    <a:pt x="14" y="16"/>
                    <a:pt x="1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6409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2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Oval 21"/>
          <p:cNvSpPr/>
          <p:nvPr/>
        </p:nvSpPr>
        <p:spPr>
          <a:xfrm>
            <a:off x="2843808" y="1414019"/>
            <a:ext cx="693617" cy="699402"/>
          </a:xfrm>
          <a:prstGeom prst="ellipse">
            <a:avLst/>
          </a:prstGeom>
          <a:noFill/>
          <a:ln w="19050" cap="flat" cmpd="sng" algn="ctr">
            <a:solidFill>
              <a:srgbClr val="1C327F"/>
            </a:solidFill>
            <a:prstDash val="solid"/>
            <a:miter lim="800000"/>
          </a:ln>
          <a:effectLst/>
        </p:spPr>
        <p:txBody>
          <a:bodyPr lIns="72307" tIns="36154" rIns="72307" bIns="36154" rtlCol="0" anchor="ctr"/>
          <a:lstStyle/>
          <a:p>
            <a:pPr marL="0" marR="0" lvl="0" indent="0" algn="ctr" defTabSz="96409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Oval 34"/>
          <p:cNvSpPr/>
          <p:nvPr/>
        </p:nvSpPr>
        <p:spPr>
          <a:xfrm>
            <a:off x="2918979" y="2671168"/>
            <a:ext cx="526326" cy="526326"/>
          </a:xfrm>
          <a:prstGeom prst="ellipse">
            <a:avLst/>
          </a:prstGeom>
          <a:noFill/>
          <a:ln w="19050" cap="flat" cmpd="sng" algn="ctr">
            <a:solidFill>
              <a:srgbClr val="1C327F"/>
            </a:solidFill>
            <a:prstDash val="solid"/>
            <a:miter lim="800000"/>
          </a:ln>
          <a:effectLst/>
        </p:spPr>
        <p:txBody>
          <a:bodyPr lIns="72307" tIns="36154" rIns="72307" bIns="36154" rtlCol="0" anchor="ctr"/>
          <a:lstStyle/>
          <a:p>
            <a:pPr marL="0" marR="0" lvl="0" indent="0" algn="ctr" defTabSz="96409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Box 16"/>
          <p:cNvSpPr txBox="1"/>
          <p:nvPr/>
        </p:nvSpPr>
        <p:spPr>
          <a:xfrm>
            <a:off x="3507226" y="2831096"/>
            <a:ext cx="1701324" cy="257680"/>
          </a:xfrm>
          <a:prstGeom prst="rect">
            <a:avLst/>
          </a:prstGeom>
          <a:noFill/>
        </p:spPr>
        <p:txBody>
          <a:bodyPr wrap="none" lIns="72307" tIns="36154" rIns="72307" bIns="36154" rtlCol="0">
            <a:spAutoFit/>
          </a:bodyPr>
          <a:lstStyle/>
          <a:p>
            <a:pPr marL="0" marR="0" lvl="0" indent="0" defTabSz="96409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316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点击添加目录文字</a:t>
            </a:r>
            <a:endParaRPr kumimoji="0" lang="id-ID" sz="1200" b="1" i="0" u="none" strike="noStrike" kern="0" cap="none" spc="316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6" name="Straight Connector 40"/>
          <p:cNvCxnSpPr>
            <a:endCxn id="44" idx="0"/>
          </p:cNvCxnSpPr>
          <p:nvPr/>
        </p:nvCxnSpPr>
        <p:spPr>
          <a:xfrm>
            <a:off x="3171055" y="2123462"/>
            <a:ext cx="11088" cy="547707"/>
          </a:xfrm>
          <a:prstGeom prst="line">
            <a:avLst/>
          </a:prstGeom>
          <a:noFill/>
          <a:ln w="19050" cap="flat" cmpd="sng" algn="ctr">
            <a:solidFill>
              <a:srgbClr val="1C327F"/>
            </a:solidFill>
            <a:prstDash val="solid"/>
            <a:miter lim="800000"/>
          </a:ln>
          <a:effectLst/>
        </p:spPr>
      </p:cxnSp>
      <p:sp>
        <p:nvSpPr>
          <p:cNvPr id="47" name="Oval 43"/>
          <p:cNvSpPr/>
          <p:nvPr/>
        </p:nvSpPr>
        <p:spPr>
          <a:xfrm>
            <a:off x="2950660" y="3410297"/>
            <a:ext cx="526326" cy="526326"/>
          </a:xfrm>
          <a:prstGeom prst="ellipse">
            <a:avLst/>
          </a:prstGeom>
          <a:noFill/>
          <a:ln w="19050" cap="flat" cmpd="sng" algn="ctr">
            <a:solidFill>
              <a:srgbClr val="1C327F"/>
            </a:solidFill>
            <a:prstDash val="solid"/>
            <a:miter lim="800000"/>
          </a:ln>
          <a:effectLst/>
        </p:spPr>
        <p:txBody>
          <a:bodyPr lIns="72307" tIns="36154" rIns="72307" bIns="36154" rtlCol="0" anchor="ctr"/>
          <a:lstStyle/>
          <a:p>
            <a:pPr marL="0" marR="0" lvl="0" indent="0" algn="ctr" defTabSz="96409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TextBox 19"/>
          <p:cNvSpPr txBox="1"/>
          <p:nvPr/>
        </p:nvSpPr>
        <p:spPr>
          <a:xfrm>
            <a:off x="3492429" y="3645683"/>
            <a:ext cx="1701324" cy="257680"/>
          </a:xfrm>
          <a:prstGeom prst="rect">
            <a:avLst/>
          </a:prstGeom>
          <a:noFill/>
        </p:spPr>
        <p:txBody>
          <a:bodyPr wrap="none" lIns="72307" tIns="36154" rIns="72307" bIns="36154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1" i="0" u="none" strike="noStrike" kern="0" cap="none" spc="0" normalizeH="0" baseline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Calibri Light" panose="020F0302020204030204" pitchFamily="34" charset="0"/>
              </a:defRPr>
            </a:lvl1pPr>
          </a:lstStyle>
          <a:p>
            <a:pPr marL="0" marR="0" lvl="0" indent="0" defTabSz="96409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316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点击添加目录文字</a:t>
            </a:r>
            <a:endParaRPr kumimoji="0" lang="id-ID" altLang="zh-CN" sz="1200" b="1" i="0" u="none" strike="noStrike" kern="0" cap="none" spc="316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9" name="Straight Connector 45"/>
          <p:cNvCxnSpPr/>
          <p:nvPr/>
        </p:nvCxnSpPr>
        <p:spPr>
          <a:xfrm>
            <a:off x="3204958" y="3191318"/>
            <a:ext cx="0" cy="207659"/>
          </a:xfrm>
          <a:prstGeom prst="line">
            <a:avLst/>
          </a:prstGeom>
          <a:noFill/>
          <a:ln w="19050" cap="flat" cmpd="sng" algn="ctr">
            <a:solidFill>
              <a:srgbClr val="1C327F"/>
            </a:solidFill>
            <a:prstDash val="solid"/>
            <a:miter lim="800000"/>
          </a:ln>
          <a:effectLst/>
        </p:spPr>
      </p:cxnSp>
      <p:sp>
        <p:nvSpPr>
          <p:cNvPr id="50" name="Oval 32"/>
          <p:cNvSpPr/>
          <p:nvPr/>
        </p:nvSpPr>
        <p:spPr>
          <a:xfrm>
            <a:off x="2938542" y="4136136"/>
            <a:ext cx="526326" cy="526326"/>
          </a:xfrm>
          <a:prstGeom prst="ellipse">
            <a:avLst/>
          </a:prstGeom>
          <a:noFill/>
          <a:ln w="19050" cap="flat" cmpd="sng" algn="ctr">
            <a:solidFill>
              <a:srgbClr val="1C327F"/>
            </a:solidFill>
            <a:prstDash val="solid"/>
            <a:miter lim="800000"/>
          </a:ln>
          <a:effectLst/>
        </p:spPr>
        <p:txBody>
          <a:bodyPr lIns="72307" tIns="36154" rIns="72307" bIns="36154" rtlCol="0" anchor="ctr"/>
          <a:lstStyle/>
          <a:p>
            <a:pPr marL="0" marR="0" lvl="0" indent="0" algn="ctr" defTabSz="96409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TextBox 22"/>
          <p:cNvSpPr txBox="1"/>
          <p:nvPr/>
        </p:nvSpPr>
        <p:spPr>
          <a:xfrm>
            <a:off x="3507226" y="4386999"/>
            <a:ext cx="1701324" cy="257680"/>
          </a:xfrm>
          <a:prstGeom prst="rect">
            <a:avLst/>
          </a:prstGeom>
          <a:noFill/>
        </p:spPr>
        <p:txBody>
          <a:bodyPr wrap="none" lIns="72307" tIns="36154" rIns="72307" bIns="36154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1" i="0" u="none" strike="noStrike" kern="0" cap="none" spc="0" normalizeH="0" baseline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Calibri Light" panose="020F0302020204030204" pitchFamily="34" charset="0"/>
              </a:defRPr>
            </a:lvl1pPr>
          </a:lstStyle>
          <a:p>
            <a:pPr marL="0" marR="0" lvl="0" indent="0" defTabSz="96409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316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点击添加目录文字</a:t>
            </a:r>
            <a:endParaRPr kumimoji="0" lang="id-ID" altLang="zh-CN" sz="1200" b="1" i="0" u="none" strike="noStrike" kern="0" cap="none" spc="316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2" name="Straight Connector 36"/>
          <p:cNvCxnSpPr/>
          <p:nvPr/>
        </p:nvCxnSpPr>
        <p:spPr>
          <a:xfrm>
            <a:off x="3201703" y="3936622"/>
            <a:ext cx="0" cy="207659"/>
          </a:xfrm>
          <a:prstGeom prst="line">
            <a:avLst/>
          </a:prstGeom>
          <a:noFill/>
          <a:ln w="19050" cap="flat" cmpd="sng" algn="ctr">
            <a:solidFill>
              <a:srgbClr val="1C327F"/>
            </a:solidFill>
            <a:prstDash val="solid"/>
            <a:miter lim="800000"/>
          </a:ln>
          <a:effectLst/>
        </p:spPr>
      </p:cxnSp>
      <p:sp>
        <p:nvSpPr>
          <p:cNvPr id="53" name="Oval 39"/>
          <p:cNvSpPr/>
          <p:nvPr/>
        </p:nvSpPr>
        <p:spPr>
          <a:xfrm>
            <a:off x="2939096" y="5007899"/>
            <a:ext cx="526326" cy="526326"/>
          </a:xfrm>
          <a:prstGeom prst="ellipse">
            <a:avLst/>
          </a:prstGeom>
          <a:noFill/>
          <a:ln w="19050" cap="flat" cmpd="sng" algn="ctr">
            <a:solidFill>
              <a:srgbClr val="1C327F"/>
            </a:solidFill>
            <a:prstDash val="solid"/>
            <a:miter lim="800000"/>
          </a:ln>
          <a:effectLst/>
        </p:spPr>
        <p:txBody>
          <a:bodyPr lIns="72307" tIns="36154" rIns="72307" bIns="36154" rtlCol="0" anchor="ctr"/>
          <a:lstStyle/>
          <a:p>
            <a:pPr marL="0" marR="0" lvl="0" indent="0" algn="ctr" defTabSz="96409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2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TextBox 25"/>
          <p:cNvSpPr txBox="1"/>
          <p:nvPr/>
        </p:nvSpPr>
        <p:spPr>
          <a:xfrm>
            <a:off x="3537425" y="5114615"/>
            <a:ext cx="1701324" cy="257680"/>
          </a:xfrm>
          <a:prstGeom prst="rect">
            <a:avLst/>
          </a:prstGeom>
          <a:noFill/>
        </p:spPr>
        <p:txBody>
          <a:bodyPr wrap="none" lIns="72307" tIns="36154" rIns="72307" bIns="36154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1" i="0" u="none" strike="noStrike" kern="0" cap="none" spc="0" normalizeH="0" baseline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Calibri Light" panose="020F0302020204030204" pitchFamily="34" charset="0"/>
              </a:defRPr>
            </a:lvl1pPr>
          </a:lstStyle>
          <a:p>
            <a:pPr marL="0" marR="0" lvl="0" indent="0" defTabSz="96409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0" cap="none" spc="316" normalizeH="0" baseline="0" noProof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点击添加目录文字</a:t>
            </a:r>
            <a:endParaRPr kumimoji="0" lang="id-ID" altLang="zh-CN" sz="1200" b="1" i="0" u="none" strike="noStrike" kern="0" cap="none" spc="316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5" name="Straight Connector 48"/>
          <p:cNvCxnSpPr>
            <a:stCxn id="50" idx="4"/>
            <a:endCxn id="53" idx="0"/>
          </p:cNvCxnSpPr>
          <p:nvPr/>
        </p:nvCxnSpPr>
        <p:spPr>
          <a:xfrm>
            <a:off x="3201704" y="4662462"/>
            <a:ext cx="554" cy="345438"/>
          </a:xfrm>
          <a:prstGeom prst="line">
            <a:avLst/>
          </a:prstGeom>
          <a:noFill/>
          <a:ln w="19050" cap="flat" cmpd="sng" algn="ctr">
            <a:solidFill>
              <a:srgbClr val="1C327F"/>
            </a:solidFill>
            <a:prstDash val="solid"/>
            <a:miter lim="800000"/>
          </a:ln>
          <a:effectLst/>
        </p:spPr>
      </p:cxnSp>
      <p:cxnSp>
        <p:nvCxnSpPr>
          <p:cNvPr id="56" name="直接连接符 55"/>
          <p:cNvCxnSpPr/>
          <p:nvPr/>
        </p:nvCxnSpPr>
        <p:spPr>
          <a:xfrm>
            <a:off x="3445305" y="3134893"/>
            <a:ext cx="2128609" cy="0"/>
          </a:xfrm>
          <a:prstGeom prst="line">
            <a:avLst/>
          </a:prstGeom>
          <a:noFill/>
          <a:ln w="19050" cap="flat" cmpd="sng" algn="ctr">
            <a:solidFill>
              <a:srgbClr val="1C327F"/>
            </a:solidFill>
            <a:prstDash val="solid"/>
            <a:headEnd type="none"/>
          </a:ln>
          <a:effectLst/>
        </p:spPr>
      </p:cxnSp>
      <p:cxnSp>
        <p:nvCxnSpPr>
          <p:cNvPr id="57" name="直接连接符 56"/>
          <p:cNvCxnSpPr/>
          <p:nvPr/>
        </p:nvCxnSpPr>
        <p:spPr>
          <a:xfrm>
            <a:off x="3492428" y="3937924"/>
            <a:ext cx="2128609" cy="0"/>
          </a:xfrm>
          <a:prstGeom prst="line">
            <a:avLst/>
          </a:prstGeom>
          <a:noFill/>
          <a:ln w="19050" cap="flat" cmpd="sng" algn="ctr">
            <a:solidFill>
              <a:srgbClr val="1C327F"/>
            </a:solidFill>
            <a:prstDash val="solid"/>
            <a:headEnd type="none"/>
          </a:ln>
          <a:effectLst/>
        </p:spPr>
      </p:cxnSp>
      <p:cxnSp>
        <p:nvCxnSpPr>
          <p:cNvPr id="58" name="直接连接符 57"/>
          <p:cNvCxnSpPr/>
          <p:nvPr/>
        </p:nvCxnSpPr>
        <p:spPr>
          <a:xfrm>
            <a:off x="3484377" y="4690309"/>
            <a:ext cx="2128609" cy="0"/>
          </a:xfrm>
          <a:prstGeom prst="line">
            <a:avLst/>
          </a:prstGeom>
          <a:noFill/>
          <a:ln w="19050" cap="flat" cmpd="sng" algn="ctr">
            <a:solidFill>
              <a:srgbClr val="1C327F"/>
            </a:solidFill>
            <a:prstDash val="solid"/>
            <a:headEnd type="none"/>
          </a:ln>
          <a:effectLst/>
        </p:spPr>
      </p:cxnSp>
      <p:cxnSp>
        <p:nvCxnSpPr>
          <p:cNvPr id="59" name="直接连接符 58"/>
          <p:cNvCxnSpPr/>
          <p:nvPr/>
        </p:nvCxnSpPr>
        <p:spPr>
          <a:xfrm>
            <a:off x="3537425" y="5432580"/>
            <a:ext cx="2128609" cy="0"/>
          </a:xfrm>
          <a:prstGeom prst="line">
            <a:avLst/>
          </a:prstGeom>
          <a:noFill/>
          <a:ln w="19050" cap="flat" cmpd="sng" algn="ctr">
            <a:solidFill>
              <a:srgbClr val="1C327F"/>
            </a:solidFill>
            <a:prstDash val="solid"/>
            <a:headEnd type="none"/>
          </a:ln>
          <a:effectLst/>
        </p:spPr>
      </p:cxnSp>
      <p:sp>
        <p:nvSpPr>
          <p:cNvPr id="60" name="TextBox 42"/>
          <p:cNvSpPr txBox="1"/>
          <p:nvPr/>
        </p:nvSpPr>
        <p:spPr>
          <a:xfrm>
            <a:off x="2955468" y="2758580"/>
            <a:ext cx="512098" cy="405128"/>
          </a:xfrm>
          <a:prstGeom prst="rect">
            <a:avLst/>
          </a:prstGeom>
          <a:noFill/>
        </p:spPr>
        <p:txBody>
          <a:bodyPr wrap="none" lIns="96410" tIns="48205" rIns="96410" bIns="48205" rtlCol="0">
            <a:spAutoFit/>
          </a:bodyPr>
          <a:lstStyle/>
          <a:p>
            <a:pPr marL="0" marR="0" lvl="0" indent="0" defTabSz="96409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FF872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FF872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TextBox 43"/>
          <p:cNvSpPr txBox="1"/>
          <p:nvPr/>
        </p:nvSpPr>
        <p:spPr>
          <a:xfrm>
            <a:off x="2967587" y="3497603"/>
            <a:ext cx="512098" cy="405128"/>
          </a:xfrm>
          <a:prstGeom prst="rect">
            <a:avLst/>
          </a:prstGeom>
          <a:noFill/>
        </p:spPr>
        <p:txBody>
          <a:bodyPr wrap="none" lIns="96410" tIns="48205" rIns="96410" bIns="48205" rtlCol="0">
            <a:spAutoFit/>
          </a:bodyPr>
          <a:lstStyle/>
          <a:p>
            <a:pPr marL="0" marR="0" lvl="0" indent="0" defTabSz="96409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>
                <a:ln>
                  <a:noFill/>
                </a:ln>
                <a:solidFill>
                  <a:srgbClr val="FF872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kumimoji="0" lang="zh-CN" altLang="en-US" sz="2000" b="1" i="0" u="none" strike="noStrike" kern="0" cap="none" spc="0" normalizeH="0" baseline="0" noProof="0">
              <a:ln>
                <a:noFill/>
              </a:ln>
              <a:solidFill>
                <a:srgbClr val="FF872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TextBox 44"/>
          <p:cNvSpPr txBox="1"/>
          <p:nvPr/>
        </p:nvSpPr>
        <p:spPr>
          <a:xfrm>
            <a:off x="2950660" y="4217173"/>
            <a:ext cx="512098" cy="405128"/>
          </a:xfrm>
          <a:prstGeom prst="rect">
            <a:avLst/>
          </a:prstGeom>
          <a:noFill/>
        </p:spPr>
        <p:txBody>
          <a:bodyPr wrap="none" lIns="96410" tIns="48205" rIns="96410" bIns="48205" rtlCol="0">
            <a:spAutoFit/>
          </a:bodyPr>
          <a:lstStyle/>
          <a:p>
            <a:pPr marL="0" marR="0" lvl="0" indent="0" defTabSz="96409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>
                <a:ln>
                  <a:noFill/>
                </a:ln>
                <a:solidFill>
                  <a:srgbClr val="FF872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kumimoji="0" lang="zh-CN" altLang="en-US" sz="2000" b="1" i="0" u="none" strike="noStrike" kern="0" cap="none" spc="0" normalizeH="0" baseline="0" noProof="0">
              <a:ln>
                <a:noFill/>
              </a:ln>
              <a:solidFill>
                <a:srgbClr val="FF872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TextBox 45"/>
          <p:cNvSpPr txBox="1"/>
          <p:nvPr/>
        </p:nvSpPr>
        <p:spPr>
          <a:xfrm>
            <a:off x="2949475" y="5082923"/>
            <a:ext cx="512098" cy="405128"/>
          </a:xfrm>
          <a:prstGeom prst="rect">
            <a:avLst/>
          </a:prstGeom>
          <a:noFill/>
        </p:spPr>
        <p:txBody>
          <a:bodyPr wrap="none" lIns="96410" tIns="48205" rIns="96410" bIns="48205" rtlCol="0">
            <a:spAutoFit/>
          </a:bodyPr>
          <a:lstStyle/>
          <a:p>
            <a:pPr marL="0" marR="0" lvl="0" indent="0" defTabSz="96409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>
                <a:ln>
                  <a:noFill/>
                </a:ln>
                <a:solidFill>
                  <a:srgbClr val="FF872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kumimoji="0" lang="zh-CN" altLang="en-US" sz="2000" b="1" i="0" u="none" strike="noStrike" kern="0" cap="none" spc="0" normalizeH="0" baseline="0" noProof="0">
              <a:ln>
                <a:noFill/>
              </a:ln>
              <a:solidFill>
                <a:srgbClr val="FF872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8"/>
          <p:cNvSpPr/>
          <p:nvPr/>
        </p:nvSpPr>
        <p:spPr>
          <a:xfrm>
            <a:off x="251520" y="1770604"/>
            <a:ext cx="2014365" cy="2014365"/>
          </a:xfrm>
          <a:prstGeom prst="ellipse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Oval 9"/>
          <p:cNvSpPr/>
          <p:nvPr/>
        </p:nvSpPr>
        <p:spPr>
          <a:xfrm>
            <a:off x="2507541" y="1770604"/>
            <a:ext cx="2014365" cy="2014365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4" name="Oval 10"/>
          <p:cNvSpPr/>
          <p:nvPr/>
        </p:nvSpPr>
        <p:spPr>
          <a:xfrm>
            <a:off x="4763562" y="1770604"/>
            <a:ext cx="2014365" cy="2014365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5" name="Oval 11"/>
          <p:cNvSpPr/>
          <p:nvPr/>
        </p:nvSpPr>
        <p:spPr>
          <a:xfrm>
            <a:off x="7019583" y="1770604"/>
            <a:ext cx="2014365" cy="2014365"/>
          </a:xfrm>
          <a:prstGeom prst="ellipse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26" name="Group 3"/>
          <p:cNvGrpSpPr/>
          <p:nvPr/>
        </p:nvGrpSpPr>
        <p:grpSpPr>
          <a:xfrm>
            <a:off x="540557" y="4391689"/>
            <a:ext cx="1436291" cy="1063154"/>
            <a:chOff x="-132362" y="4439263"/>
            <a:chExt cx="3808335" cy="1358524"/>
          </a:xfrm>
        </p:grpSpPr>
        <p:sp>
          <p:nvSpPr>
            <p:cNvPr id="27" name="TextBox 26"/>
            <p:cNvSpPr txBox="1"/>
            <p:nvPr/>
          </p:nvSpPr>
          <p:spPr>
            <a:xfrm>
              <a:off x="-132362" y="4439263"/>
              <a:ext cx="3808335" cy="31462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-31080" y="4996470"/>
              <a:ext cx="3605776" cy="8013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4"/>
          <p:cNvGrpSpPr/>
          <p:nvPr/>
        </p:nvGrpSpPr>
        <p:grpSpPr>
          <a:xfrm>
            <a:off x="2796581" y="4391691"/>
            <a:ext cx="1436291" cy="1063153"/>
            <a:chOff x="3736940" y="4439264"/>
            <a:chExt cx="1835323" cy="1358523"/>
          </a:xfrm>
        </p:grpSpPr>
        <p:sp>
          <p:nvSpPr>
            <p:cNvPr id="30" name="TextBox 29"/>
            <p:cNvSpPr txBox="1"/>
            <p:nvPr/>
          </p:nvSpPr>
          <p:spPr>
            <a:xfrm>
              <a:off x="3736940" y="4439264"/>
              <a:ext cx="1835323" cy="31462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770519" y="4996470"/>
              <a:ext cx="1768165" cy="8013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5"/>
          <p:cNvGrpSpPr/>
          <p:nvPr/>
        </p:nvGrpSpPr>
        <p:grpSpPr>
          <a:xfrm>
            <a:off x="5050739" y="4392176"/>
            <a:ext cx="1436291" cy="1062669"/>
            <a:chOff x="5633226" y="4439886"/>
            <a:chExt cx="3808339" cy="1357905"/>
          </a:xfrm>
        </p:grpSpPr>
        <p:sp>
          <p:nvSpPr>
            <p:cNvPr id="33" name="TextBox 32"/>
            <p:cNvSpPr txBox="1"/>
            <p:nvPr/>
          </p:nvSpPr>
          <p:spPr>
            <a:xfrm>
              <a:off x="5633226" y="4439886"/>
              <a:ext cx="3808339" cy="31462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699257" y="4996473"/>
              <a:ext cx="3667114" cy="80131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6"/>
          <p:cNvGrpSpPr/>
          <p:nvPr/>
        </p:nvGrpSpPr>
        <p:grpSpPr>
          <a:xfrm>
            <a:off x="7308620" y="4391691"/>
            <a:ext cx="1436291" cy="1063154"/>
            <a:chOff x="9502528" y="4439264"/>
            <a:chExt cx="1835324" cy="1358524"/>
          </a:xfrm>
        </p:grpSpPr>
        <p:sp>
          <p:nvSpPr>
            <p:cNvPr id="36" name="TextBox 35"/>
            <p:cNvSpPr txBox="1"/>
            <p:nvPr/>
          </p:nvSpPr>
          <p:spPr>
            <a:xfrm>
              <a:off x="9502528" y="4439264"/>
              <a:ext cx="1835324" cy="31462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9566441" y="4996471"/>
              <a:ext cx="1707495" cy="8013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Freeform 16"/>
          <p:cNvSpPr>
            <a:spLocks/>
          </p:cNvSpPr>
          <p:nvPr/>
        </p:nvSpPr>
        <p:spPr bwMode="auto">
          <a:xfrm>
            <a:off x="1094961" y="4057320"/>
            <a:ext cx="327481" cy="266122"/>
          </a:xfrm>
          <a:custGeom>
            <a:avLst/>
            <a:gdLst>
              <a:gd name="T0" fmla="*/ 368 w 368"/>
              <a:gd name="T1" fmla="*/ 36 h 299"/>
              <a:gd name="T2" fmla="*/ 324 w 368"/>
              <a:gd name="T3" fmla="*/ 48 h 299"/>
              <a:gd name="T4" fmla="*/ 358 w 368"/>
              <a:gd name="T5" fmla="*/ 6 h 299"/>
              <a:gd name="T6" fmla="*/ 310 w 368"/>
              <a:gd name="T7" fmla="*/ 24 h 299"/>
              <a:gd name="T8" fmla="*/ 255 w 368"/>
              <a:gd name="T9" fmla="*/ 0 h 299"/>
              <a:gd name="T10" fmla="*/ 179 w 368"/>
              <a:gd name="T11" fmla="*/ 76 h 299"/>
              <a:gd name="T12" fmla="*/ 181 w 368"/>
              <a:gd name="T13" fmla="*/ 93 h 299"/>
              <a:gd name="T14" fmla="*/ 25 w 368"/>
              <a:gd name="T15" fmla="*/ 14 h 299"/>
              <a:gd name="T16" fmla="*/ 15 w 368"/>
              <a:gd name="T17" fmla="*/ 52 h 299"/>
              <a:gd name="T18" fmla="*/ 49 w 368"/>
              <a:gd name="T19" fmla="*/ 115 h 299"/>
              <a:gd name="T20" fmla="*/ 15 w 368"/>
              <a:gd name="T21" fmla="*/ 106 h 299"/>
              <a:gd name="T22" fmla="*/ 14 w 368"/>
              <a:gd name="T23" fmla="*/ 106 h 299"/>
              <a:gd name="T24" fmla="*/ 75 w 368"/>
              <a:gd name="T25" fmla="*/ 181 h 299"/>
              <a:gd name="T26" fmla="*/ 55 w 368"/>
              <a:gd name="T27" fmla="*/ 183 h 299"/>
              <a:gd name="T28" fmla="*/ 41 w 368"/>
              <a:gd name="T29" fmla="*/ 182 h 299"/>
              <a:gd name="T30" fmla="*/ 111 w 368"/>
              <a:gd name="T31" fmla="*/ 234 h 299"/>
              <a:gd name="T32" fmla="*/ 18 w 368"/>
              <a:gd name="T33" fmla="*/ 267 h 299"/>
              <a:gd name="T34" fmla="*/ 0 w 368"/>
              <a:gd name="T35" fmla="*/ 265 h 299"/>
              <a:gd name="T36" fmla="*/ 115 w 368"/>
              <a:gd name="T37" fmla="*/ 299 h 299"/>
              <a:gd name="T38" fmla="*/ 330 w 368"/>
              <a:gd name="T39" fmla="*/ 85 h 299"/>
              <a:gd name="T40" fmla="*/ 330 w 368"/>
              <a:gd name="T41" fmla="*/ 75 h 299"/>
              <a:gd name="T42" fmla="*/ 368 w 368"/>
              <a:gd name="T43" fmla="*/ 36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8" h="299">
                <a:moveTo>
                  <a:pt x="368" y="36"/>
                </a:moveTo>
                <a:cubicBezTo>
                  <a:pt x="354" y="42"/>
                  <a:pt x="340" y="46"/>
                  <a:pt x="324" y="48"/>
                </a:cubicBezTo>
                <a:cubicBezTo>
                  <a:pt x="340" y="38"/>
                  <a:pt x="352" y="24"/>
                  <a:pt x="358" y="6"/>
                </a:cubicBezTo>
                <a:cubicBezTo>
                  <a:pt x="343" y="15"/>
                  <a:pt x="327" y="21"/>
                  <a:pt x="310" y="24"/>
                </a:cubicBezTo>
                <a:cubicBezTo>
                  <a:pt x="296" y="10"/>
                  <a:pt x="276" y="0"/>
                  <a:pt x="255" y="0"/>
                </a:cubicBezTo>
                <a:cubicBezTo>
                  <a:pt x="213" y="0"/>
                  <a:pt x="179" y="34"/>
                  <a:pt x="179" y="76"/>
                </a:cubicBezTo>
                <a:cubicBezTo>
                  <a:pt x="179" y="82"/>
                  <a:pt x="180" y="88"/>
                  <a:pt x="181" y="93"/>
                </a:cubicBezTo>
                <a:cubicBezTo>
                  <a:pt x="118" y="90"/>
                  <a:pt x="63" y="60"/>
                  <a:pt x="25" y="14"/>
                </a:cubicBezTo>
                <a:cubicBezTo>
                  <a:pt x="19" y="25"/>
                  <a:pt x="15" y="38"/>
                  <a:pt x="15" y="52"/>
                </a:cubicBezTo>
                <a:cubicBezTo>
                  <a:pt x="15" y="78"/>
                  <a:pt x="28" y="101"/>
                  <a:pt x="49" y="115"/>
                </a:cubicBezTo>
                <a:cubicBezTo>
                  <a:pt x="36" y="115"/>
                  <a:pt x="25" y="111"/>
                  <a:pt x="15" y="106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14" y="143"/>
                  <a:pt x="41" y="174"/>
                  <a:pt x="75" y="181"/>
                </a:cubicBezTo>
                <a:cubicBezTo>
                  <a:pt x="69" y="182"/>
                  <a:pt x="62" y="183"/>
                  <a:pt x="55" y="183"/>
                </a:cubicBezTo>
                <a:cubicBezTo>
                  <a:pt x="50" y="183"/>
                  <a:pt x="46" y="183"/>
                  <a:pt x="41" y="182"/>
                </a:cubicBezTo>
                <a:cubicBezTo>
                  <a:pt x="51" y="212"/>
                  <a:pt x="78" y="234"/>
                  <a:pt x="111" y="234"/>
                </a:cubicBezTo>
                <a:cubicBezTo>
                  <a:pt x="86" y="254"/>
                  <a:pt x="53" y="267"/>
                  <a:pt x="18" y="267"/>
                </a:cubicBezTo>
                <a:cubicBezTo>
                  <a:pt x="12" y="267"/>
                  <a:pt x="6" y="266"/>
                  <a:pt x="0" y="265"/>
                </a:cubicBezTo>
                <a:cubicBezTo>
                  <a:pt x="33" y="287"/>
                  <a:pt x="73" y="299"/>
                  <a:pt x="115" y="299"/>
                </a:cubicBezTo>
                <a:cubicBezTo>
                  <a:pt x="254" y="299"/>
                  <a:pt x="330" y="184"/>
                  <a:pt x="330" y="85"/>
                </a:cubicBezTo>
                <a:cubicBezTo>
                  <a:pt x="330" y="81"/>
                  <a:pt x="330" y="78"/>
                  <a:pt x="330" y="75"/>
                </a:cubicBezTo>
                <a:cubicBezTo>
                  <a:pt x="345" y="64"/>
                  <a:pt x="358" y="51"/>
                  <a:pt x="368" y="36"/>
                </a:cubicBezTo>
                <a:close/>
              </a:path>
            </a:pathLst>
          </a:custGeom>
          <a:solidFill>
            <a:srgbClr val="FF872F"/>
          </a:solidFill>
          <a:ln>
            <a:noFill/>
          </a:ln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Freeform 16"/>
          <p:cNvSpPr>
            <a:spLocks/>
          </p:cNvSpPr>
          <p:nvPr/>
        </p:nvSpPr>
        <p:spPr bwMode="auto">
          <a:xfrm>
            <a:off x="3350983" y="4057319"/>
            <a:ext cx="327481" cy="266122"/>
          </a:xfrm>
          <a:custGeom>
            <a:avLst/>
            <a:gdLst>
              <a:gd name="T0" fmla="*/ 368 w 368"/>
              <a:gd name="T1" fmla="*/ 36 h 299"/>
              <a:gd name="T2" fmla="*/ 324 w 368"/>
              <a:gd name="T3" fmla="*/ 48 h 299"/>
              <a:gd name="T4" fmla="*/ 358 w 368"/>
              <a:gd name="T5" fmla="*/ 6 h 299"/>
              <a:gd name="T6" fmla="*/ 310 w 368"/>
              <a:gd name="T7" fmla="*/ 24 h 299"/>
              <a:gd name="T8" fmla="*/ 255 w 368"/>
              <a:gd name="T9" fmla="*/ 0 h 299"/>
              <a:gd name="T10" fmla="*/ 179 w 368"/>
              <a:gd name="T11" fmla="*/ 76 h 299"/>
              <a:gd name="T12" fmla="*/ 181 w 368"/>
              <a:gd name="T13" fmla="*/ 93 h 299"/>
              <a:gd name="T14" fmla="*/ 25 w 368"/>
              <a:gd name="T15" fmla="*/ 14 h 299"/>
              <a:gd name="T16" fmla="*/ 15 w 368"/>
              <a:gd name="T17" fmla="*/ 52 h 299"/>
              <a:gd name="T18" fmla="*/ 49 w 368"/>
              <a:gd name="T19" fmla="*/ 115 h 299"/>
              <a:gd name="T20" fmla="*/ 15 w 368"/>
              <a:gd name="T21" fmla="*/ 106 h 299"/>
              <a:gd name="T22" fmla="*/ 14 w 368"/>
              <a:gd name="T23" fmla="*/ 106 h 299"/>
              <a:gd name="T24" fmla="*/ 75 w 368"/>
              <a:gd name="T25" fmla="*/ 181 h 299"/>
              <a:gd name="T26" fmla="*/ 55 w 368"/>
              <a:gd name="T27" fmla="*/ 183 h 299"/>
              <a:gd name="T28" fmla="*/ 41 w 368"/>
              <a:gd name="T29" fmla="*/ 182 h 299"/>
              <a:gd name="T30" fmla="*/ 111 w 368"/>
              <a:gd name="T31" fmla="*/ 234 h 299"/>
              <a:gd name="T32" fmla="*/ 18 w 368"/>
              <a:gd name="T33" fmla="*/ 267 h 299"/>
              <a:gd name="T34" fmla="*/ 0 w 368"/>
              <a:gd name="T35" fmla="*/ 265 h 299"/>
              <a:gd name="T36" fmla="*/ 115 w 368"/>
              <a:gd name="T37" fmla="*/ 299 h 299"/>
              <a:gd name="T38" fmla="*/ 330 w 368"/>
              <a:gd name="T39" fmla="*/ 85 h 299"/>
              <a:gd name="T40" fmla="*/ 330 w 368"/>
              <a:gd name="T41" fmla="*/ 75 h 299"/>
              <a:gd name="T42" fmla="*/ 368 w 368"/>
              <a:gd name="T43" fmla="*/ 36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8" h="299">
                <a:moveTo>
                  <a:pt x="368" y="36"/>
                </a:moveTo>
                <a:cubicBezTo>
                  <a:pt x="354" y="42"/>
                  <a:pt x="340" y="46"/>
                  <a:pt x="324" y="48"/>
                </a:cubicBezTo>
                <a:cubicBezTo>
                  <a:pt x="340" y="38"/>
                  <a:pt x="352" y="24"/>
                  <a:pt x="358" y="6"/>
                </a:cubicBezTo>
                <a:cubicBezTo>
                  <a:pt x="343" y="15"/>
                  <a:pt x="327" y="21"/>
                  <a:pt x="310" y="24"/>
                </a:cubicBezTo>
                <a:cubicBezTo>
                  <a:pt x="296" y="10"/>
                  <a:pt x="276" y="0"/>
                  <a:pt x="255" y="0"/>
                </a:cubicBezTo>
                <a:cubicBezTo>
                  <a:pt x="213" y="0"/>
                  <a:pt x="179" y="34"/>
                  <a:pt x="179" y="76"/>
                </a:cubicBezTo>
                <a:cubicBezTo>
                  <a:pt x="179" y="82"/>
                  <a:pt x="180" y="88"/>
                  <a:pt x="181" y="93"/>
                </a:cubicBezTo>
                <a:cubicBezTo>
                  <a:pt x="118" y="90"/>
                  <a:pt x="63" y="60"/>
                  <a:pt x="25" y="14"/>
                </a:cubicBezTo>
                <a:cubicBezTo>
                  <a:pt x="19" y="25"/>
                  <a:pt x="15" y="38"/>
                  <a:pt x="15" y="52"/>
                </a:cubicBezTo>
                <a:cubicBezTo>
                  <a:pt x="15" y="78"/>
                  <a:pt x="28" y="101"/>
                  <a:pt x="49" y="115"/>
                </a:cubicBezTo>
                <a:cubicBezTo>
                  <a:pt x="36" y="115"/>
                  <a:pt x="25" y="111"/>
                  <a:pt x="15" y="106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14" y="143"/>
                  <a:pt x="41" y="174"/>
                  <a:pt x="75" y="181"/>
                </a:cubicBezTo>
                <a:cubicBezTo>
                  <a:pt x="69" y="182"/>
                  <a:pt x="62" y="183"/>
                  <a:pt x="55" y="183"/>
                </a:cubicBezTo>
                <a:cubicBezTo>
                  <a:pt x="50" y="183"/>
                  <a:pt x="46" y="183"/>
                  <a:pt x="41" y="182"/>
                </a:cubicBezTo>
                <a:cubicBezTo>
                  <a:pt x="51" y="212"/>
                  <a:pt x="78" y="234"/>
                  <a:pt x="111" y="234"/>
                </a:cubicBezTo>
                <a:cubicBezTo>
                  <a:pt x="86" y="254"/>
                  <a:pt x="53" y="267"/>
                  <a:pt x="18" y="267"/>
                </a:cubicBezTo>
                <a:cubicBezTo>
                  <a:pt x="12" y="267"/>
                  <a:pt x="6" y="266"/>
                  <a:pt x="0" y="265"/>
                </a:cubicBezTo>
                <a:cubicBezTo>
                  <a:pt x="33" y="287"/>
                  <a:pt x="73" y="299"/>
                  <a:pt x="115" y="299"/>
                </a:cubicBezTo>
                <a:cubicBezTo>
                  <a:pt x="254" y="299"/>
                  <a:pt x="330" y="184"/>
                  <a:pt x="330" y="85"/>
                </a:cubicBezTo>
                <a:cubicBezTo>
                  <a:pt x="330" y="81"/>
                  <a:pt x="330" y="78"/>
                  <a:pt x="330" y="75"/>
                </a:cubicBezTo>
                <a:cubicBezTo>
                  <a:pt x="345" y="64"/>
                  <a:pt x="358" y="51"/>
                  <a:pt x="368" y="36"/>
                </a:cubicBezTo>
                <a:close/>
              </a:path>
            </a:pathLst>
          </a:custGeom>
          <a:solidFill>
            <a:srgbClr val="1C327F"/>
          </a:solidFill>
          <a:ln>
            <a:noFill/>
          </a:ln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Freeform 16"/>
          <p:cNvSpPr>
            <a:spLocks/>
          </p:cNvSpPr>
          <p:nvPr/>
        </p:nvSpPr>
        <p:spPr bwMode="auto">
          <a:xfrm>
            <a:off x="5607003" y="4057319"/>
            <a:ext cx="327481" cy="266122"/>
          </a:xfrm>
          <a:custGeom>
            <a:avLst/>
            <a:gdLst>
              <a:gd name="T0" fmla="*/ 368 w 368"/>
              <a:gd name="T1" fmla="*/ 36 h 299"/>
              <a:gd name="T2" fmla="*/ 324 w 368"/>
              <a:gd name="T3" fmla="*/ 48 h 299"/>
              <a:gd name="T4" fmla="*/ 358 w 368"/>
              <a:gd name="T5" fmla="*/ 6 h 299"/>
              <a:gd name="T6" fmla="*/ 310 w 368"/>
              <a:gd name="T7" fmla="*/ 24 h 299"/>
              <a:gd name="T8" fmla="*/ 255 w 368"/>
              <a:gd name="T9" fmla="*/ 0 h 299"/>
              <a:gd name="T10" fmla="*/ 179 w 368"/>
              <a:gd name="T11" fmla="*/ 76 h 299"/>
              <a:gd name="T12" fmla="*/ 181 w 368"/>
              <a:gd name="T13" fmla="*/ 93 h 299"/>
              <a:gd name="T14" fmla="*/ 25 w 368"/>
              <a:gd name="T15" fmla="*/ 14 h 299"/>
              <a:gd name="T16" fmla="*/ 15 w 368"/>
              <a:gd name="T17" fmla="*/ 52 h 299"/>
              <a:gd name="T18" fmla="*/ 49 w 368"/>
              <a:gd name="T19" fmla="*/ 115 h 299"/>
              <a:gd name="T20" fmla="*/ 15 w 368"/>
              <a:gd name="T21" fmla="*/ 106 h 299"/>
              <a:gd name="T22" fmla="*/ 14 w 368"/>
              <a:gd name="T23" fmla="*/ 106 h 299"/>
              <a:gd name="T24" fmla="*/ 75 w 368"/>
              <a:gd name="T25" fmla="*/ 181 h 299"/>
              <a:gd name="T26" fmla="*/ 55 w 368"/>
              <a:gd name="T27" fmla="*/ 183 h 299"/>
              <a:gd name="T28" fmla="*/ 41 w 368"/>
              <a:gd name="T29" fmla="*/ 182 h 299"/>
              <a:gd name="T30" fmla="*/ 111 w 368"/>
              <a:gd name="T31" fmla="*/ 234 h 299"/>
              <a:gd name="T32" fmla="*/ 18 w 368"/>
              <a:gd name="T33" fmla="*/ 267 h 299"/>
              <a:gd name="T34" fmla="*/ 0 w 368"/>
              <a:gd name="T35" fmla="*/ 265 h 299"/>
              <a:gd name="T36" fmla="*/ 115 w 368"/>
              <a:gd name="T37" fmla="*/ 299 h 299"/>
              <a:gd name="T38" fmla="*/ 330 w 368"/>
              <a:gd name="T39" fmla="*/ 85 h 299"/>
              <a:gd name="T40" fmla="*/ 330 w 368"/>
              <a:gd name="T41" fmla="*/ 75 h 299"/>
              <a:gd name="T42" fmla="*/ 368 w 368"/>
              <a:gd name="T43" fmla="*/ 36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8" h="299">
                <a:moveTo>
                  <a:pt x="368" y="36"/>
                </a:moveTo>
                <a:cubicBezTo>
                  <a:pt x="354" y="42"/>
                  <a:pt x="340" y="46"/>
                  <a:pt x="324" y="48"/>
                </a:cubicBezTo>
                <a:cubicBezTo>
                  <a:pt x="340" y="38"/>
                  <a:pt x="352" y="24"/>
                  <a:pt x="358" y="6"/>
                </a:cubicBezTo>
                <a:cubicBezTo>
                  <a:pt x="343" y="15"/>
                  <a:pt x="327" y="21"/>
                  <a:pt x="310" y="24"/>
                </a:cubicBezTo>
                <a:cubicBezTo>
                  <a:pt x="296" y="10"/>
                  <a:pt x="276" y="0"/>
                  <a:pt x="255" y="0"/>
                </a:cubicBezTo>
                <a:cubicBezTo>
                  <a:pt x="213" y="0"/>
                  <a:pt x="179" y="34"/>
                  <a:pt x="179" y="76"/>
                </a:cubicBezTo>
                <a:cubicBezTo>
                  <a:pt x="179" y="82"/>
                  <a:pt x="180" y="88"/>
                  <a:pt x="181" y="93"/>
                </a:cubicBezTo>
                <a:cubicBezTo>
                  <a:pt x="118" y="90"/>
                  <a:pt x="63" y="60"/>
                  <a:pt x="25" y="14"/>
                </a:cubicBezTo>
                <a:cubicBezTo>
                  <a:pt x="19" y="25"/>
                  <a:pt x="15" y="38"/>
                  <a:pt x="15" y="52"/>
                </a:cubicBezTo>
                <a:cubicBezTo>
                  <a:pt x="15" y="78"/>
                  <a:pt x="28" y="101"/>
                  <a:pt x="49" y="115"/>
                </a:cubicBezTo>
                <a:cubicBezTo>
                  <a:pt x="36" y="115"/>
                  <a:pt x="25" y="111"/>
                  <a:pt x="15" y="106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14" y="143"/>
                  <a:pt x="41" y="174"/>
                  <a:pt x="75" y="181"/>
                </a:cubicBezTo>
                <a:cubicBezTo>
                  <a:pt x="69" y="182"/>
                  <a:pt x="62" y="183"/>
                  <a:pt x="55" y="183"/>
                </a:cubicBezTo>
                <a:cubicBezTo>
                  <a:pt x="50" y="183"/>
                  <a:pt x="46" y="183"/>
                  <a:pt x="41" y="182"/>
                </a:cubicBezTo>
                <a:cubicBezTo>
                  <a:pt x="51" y="212"/>
                  <a:pt x="78" y="234"/>
                  <a:pt x="111" y="234"/>
                </a:cubicBezTo>
                <a:cubicBezTo>
                  <a:pt x="86" y="254"/>
                  <a:pt x="53" y="267"/>
                  <a:pt x="18" y="267"/>
                </a:cubicBezTo>
                <a:cubicBezTo>
                  <a:pt x="12" y="267"/>
                  <a:pt x="6" y="266"/>
                  <a:pt x="0" y="265"/>
                </a:cubicBezTo>
                <a:cubicBezTo>
                  <a:pt x="33" y="287"/>
                  <a:pt x="73" y="299"/>
                  <a:pt x="115" y="299"/>
                </a:cubicBezTo>
                <a:cubicBezTo>
                  <a:pt x="254" y="299"/>
                  <a:pt x="330" y="184"/>
                  <a:pt x="330" y="85"/>
                </a:cubicBezTo>
                <a:cubicBezTo>
                  <a:pt x="330" y="81"/>
                  <a:pt x="330" y="78"/>
                  <a:pt x="330" y="75"/>
                </a:cubicBezTo>
                <a:cubicBezTo>
                  <a:pt x="345" y="64"/>
                  <a:pt x="358" y="51"/>
                  <a:pt x="368" y="36"/>
                </a:cubicBezTo>
                <a:close/>
              </a:path>
            </a:pathLst>
          </a:custGeom>
          <a:solidFill>
            <a:srgbClr val="FF872F"/>
          </a:solidFill>
          <a:ln>
            <a:noFill/>
          </a:ln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Freeform 16"/>
          <p:cNvSpPr>
            <a:spLocks/>
          </p:cNvSpPr>
          <p:nvPr/>
        </p:nvSpPr>
        <p:spPr bwMode="auto">
          <a:xfrm>
            <a:off x="7866744" y="4057318"/>
            <a:ext cx="327481" cy="266122"/>
          </a:xfrm>
          <a:custGeom>
            <a:avLst/>
            <a:gdLst>
              <a:gd name="T0" fmla="*/ 368 w 368"/>
              <a:gd name="T1" fmla="*/ 36 h 299"/>
              <a:gd name="T2" fmla="*/ 324 w 368"/>
              <a:gd name="T3" fmla="*/ 48 h 299"/>
              <a:gd name="T4" fmla="*/ 358 w 368"/>
              <a:gd name="T5" fmla="*/ 6 h 299"/>
              <a:gd name="T6" fmla="*/ 310 w 368"/>
              <a:gd name="T7" fmla="*/ 24 h 299"/>
              <a:gd name="T8" fmla="*/ 255 w 368"/>
              <a:gd name="T9" fmla="*/ 0 h 299"/>
              <a:gd name="T10" fmla="*/ 179 w 368"/>
              <a:gd name="T11" fmla="*/ 76 h 299"/>
              <a:gd name="T12" fmla="*/ 181 w 368"/>
              <a:gd name="T13" fmla="*/ 93 h 299"/>
              <a:gd name="T14" fmla="*/ 25 w 368"/>
              <a:gd name="T15" fmla="*/ 14 h 299"/>
              <a:gd name="T16" fmla="*/ 15 w 368"/>
              <a:gd name="T17" fmla="*/ 52 h 299"/>
              <a:gd name="T18" fmla="*/ 49 w 368"/>
              <a:gd name="T19" fmla="*/ 115 h 299"/>
              <a:gd name="T20" fmla="*/ 15 w 368"/>
              <a:gd name="T21" fmla="*/ 106 h 299"/>
              <a:gd name="T22" fmla="*/ 14 w 368"/>
              <a:gd name="T23" fmla="*/ 106 h 299"/>
              <a:gd name="T24" fmla="*/ 75 w 368"/>
              <a:gd name="T25" fmla="*/ 181 h 299"/>
              <a:gd name="T26" fmla="*/ 55 w 368"/>
              <a:gd name="T27" fmla="*/ 183 h 299"/>
              <a:gd name="T28" fmla="*/ 41 w 368"/>
              <a:gd name="T29" fmla="*/ 182 h 299"/>
              <a:gd name="T30" fmla="*/ 111 w 368"/>
              <a:gd name="T31" fmla="*/ 234 h 299"/>
              <a:gd name="T32" fmla="*/ 18 w 368"/>
              <a:gd name="T33" fmla="*/ 267 h 299"/>
              <a:gd name="T34" fmla="*/ 0 w 368"/>
              <a:gd name="T35" fmla="*/ 265 h 299"/>
              <a:gd name="T36" fmla="*/ 115 w 368"/>
              <a:gd name="T37" fmla="*/ 299 h 299"/>
              <a:gd name="T38" fmla="*/ 330 w 368"/>
              <a:gd name="T39" fmla="*/ 85 h 299"/>
              <a:gd name="T40" fmla="*/ 330 w 368"/>
              <a:gd name="T41" fmla="*/ 75 h 299"/>
              <a:gd name="T42" fmla="*/ 368 w 368"/>
              <a:gd name="T43" fmla="*/ 36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8" h="299">
                <a:moveTo>
                  <a:pt x="368" y="36"/>
                </a:moveTo>
                <a:cubicBezTo>
                  <a:pt x="354" y="42"/>
                  <a:pt x="340" y="46"/>
                  <a:pt x="324" y="48"/>
                </a:cubicBezTo>
                <a:cubicBezTo>
                  <a:pt x="340" y="38"/>
                  <a:pt x="352" y="24"/>
                  <a:pt x="358" y="6"/>
                </a:cubicBezTo>
                <a:cubicBezTo>
                  <a:pt x="343" y="15"/>
                  <a:pt x="327" y="21"/>
                  <a:pt x="310" y="24"/>
                </a:cubicBezTo>
                <a:cubicBezTo>
                  <a:pt x="296" y="10"/>
                  <a:pt x="276" y="0"/>
                  <a:pt x="255" y="0"/>
                </a:cubicBezTo>
                <a:cubicBezTo>
                  <a:pt x="213" y="0"/>
                  <a:pt x="179" y="34"/>
                  <a:pt x="179" y="76"/>
                </a:cubicBezTo>
                <a:cubicBezTo>
                  <a:pt x="179" y="82"/>
                  <a:pt x="180" y="88"/>
                  <a:pt x="181" y="93"/>
                </a:cubicBezTo>
                <a:cubicBezTo>
                  <a:pt x="118" y="90"/>
                  <a:pt x="63" y="60"/>
                  <a:pt x="25" y="14"/>
                </a:cubicBezTo>
                <a:cubicBezTo>
                  <a:pt x="19" y="25"/>
                  <a:pt x="15" y="38"/>
                  <a:pt x="15" y="52"/>
                </a:cubicBezTo>
                <a:cubicBezTo>
                  <a:pt x="15" y="78"/>
                  <a:pt x="28" y="101"/>
                  <a:pt x="49" y="115"/>
                </a:cubicBezTo>
                <a:cubicBezTo>
                  <a:pt x="36" y="115"/>
                  <a:pt x="25" y="111"/>
                  <a:pt x="15" y="106"/>
                </a:cubicBezTo>
                <a:cubicBezTo>
                  <a:pt x="14" y="106"/>
                  <a:pt x="14" y="106"/>
                  <a:pt x="14" y="106"/>
                </a:cubicBezTo>
                <a:cubicBezTo>
                  <a:pt x="14" y="143"/>
                  <a:pt x="41" y="174"/>
                  <a:pt x="75" y="181"/>
                </a:cubicBezTo>
                <a:cubicBezTo>
                  <a:pt x="69" y="182"/>
                  <a:pt x="62" y="183"/>
                  <a:pt x="55" y="183"/>
                </a:cubicBezTo>
                <a:cubicBezTo>
                  <a:pt x="50" y="183"/>
                  <a:pt x="46" y="183"/>
                  <a:pt x="41" y="182"/>
                </a:cubicBezTo>
                <a:cubicBezTo>
                  <a:pt x="51" y="212"/>
                  <a:pt x="78" y="234"/>
                  <a:pt x="111" y="234"/>
                </a:cubicBezTo>
                <a:cubicBezTo>
                  <a:pt x="86" y="254"/>
                  <a:pt x="53" y="267"/>
                  <a:pt x="18" y="267"/>
                </a:cubicBezTo>
                <a:cubicBezTo>
                  <a:pt x="12" y="267"/>
                  <a:pt x="6" y="266"/>
                  <a:pt x="0" y="265"/>
                </a:cubicBezTo>
                <a:cubicBezTo>
                  <a:pt x="33" y="287"/>
                  <a:pt x="73" y="299"/>
                  <a:pt x="115" y="299"/>
                </a:cubicBezTo>
                <a:cubicBezTo>
                  <a:pt x="254" y="299"/>
                  <a:pt x="330" y="184"/>
                  <a:pt x="330" y="85"/>
                </a:cubicBezTo>
                <a:cubicBezTo>
                  <a:pt x="330" y="81"/>
                  <a:pt x="330" y="78"/>
                  <a:pt x="330" y="75"/>
                </a:cubicBezTo>
                <a:cubicBezTo>
                  <a:pt x="345" y="64"/>
                  <a:pt x="358" y="51"/>
                  <a:pt x="368" y="36"/>
                </a:cubicBezTo>
                <a:close/>
              </a:path>
            </a:pathLst>
          </a:custGeom>
          <a:solidFill>
            <a:srgbClr val="1C327F"/>
          </a:solidFill>
          <a:ln>
            <a:noFill/>
          </a:ln>
        </p:spPr>
        <p:txBody>
          <a:bodyPr vert="horz" wrap="square" lIns="85954" tIns="42977" rIns="85954" bIns="42977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15"/>
          <p:cNvSpPr txBox="1"/>
          <p:nvPr/>
        </p:nvSpPr>
        <p:spPr>
          <a:xfrm>
            <a:off x="222965" y="1831504"/>
            <a:ext cx="1979374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kumimoji="0" lang="zh-CN" alt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kumimoji="0" lang="zh-CN" alt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kumimoji="0" lang="zh-CN" alt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kumimoji="0" lang="zh-CN" altLang="en-US" sz="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6"/>
          <p:cNvSpPr txBox="1"/>
          <p:nvPr/>
        </p:nvSpPr>
        <p:spPr>
          <a:xfrm>
            <a:off x="229164" y="1586180"/>
            <a:ext cx="19731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</a:p>
        </p:txBody>
      </p:sp>
      <p:sp>
        <p:nvSpPr>
          <p:cNvPr id="28" name="TextBox 15"/>
          <p:cNvSpPr txBox="1"/>
          <p:nvPr/>
        </p:nvSpPr>
        <p:spPr>
          <a:xfrm>
            <a:off x="4641414" y="1831504"/>
            <a:ext cx="1979374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9" name="TextBox 16"/>
          <p:cNvSpPr txBox="1"/>
          <p:nvPr/>
        </p:nvSpPr>
        <p:spPr>
          <a:xfrm>
            <a:off x="4647613" y="1586180"/>
            <a:ext cx="19731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</a:p>
        </p:txBody>
      </p:sp>
      <p:sp>
        <p:nvSpPr>
          <p:cNvPr id="30" name="矩形 29"/>
          <p:cNvSpPr/>
          <p:nvPr/>
        </p:nvSpPr>
        <p:spPr>
          <a:xfrm>
            <a:off x="179512" y="2341892"/>
            <a:ext cx="2191730" cy="110815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400602" y="2341892"/>
            <a:ext cx="2191730" cy="1108150"/>
          </a:xfrm>
          <a:prstGeom prst="rect">
            <a:avLst/>
          </a:prstGeom>
          <a:solidFill>
            <a:srgbClr val="1C327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621692" y="2341892"/>
            <a:ext cx="2191730" cy="110815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842782" y="2341892"/>
            <a:ext cx="2191730" cy="1108150"/>
          </a:xfrm>
          <a:prstGeom prst="rect">
            <a:avLst/>
          </a:prstGeom>
          <a:solidFill>
            <a:srgbClr val="1C327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79512" y="3500293"/>
            <a:ext cx="2191730" cy="1108150"/>
          </a:xfrm>
          <a:prstGeom prst="rect">
            <a:avLst/>
          </a:prstGeom>
          <a:solidFill>
            <a:srgbClr val="FF872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400602" y="3500293"/>
            <a:ext cx="2191730" cy="110815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621692" y="3500293"/>
            <a:ext cx="2191730" cy="1108150"/>
          </a:xfrm>
          <a:prstGeom prst="rect">
            <a:avLst/>
          </a:prstGeom>
          <a:solidFill>
            <a:srgbClr val="FF872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842782" y="3500293"/>
            <a:ext cx="2191730" cy="110815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8" name="TextBox 15"/>
          <p:cNvSpPr txBox="1"/>
          <p:nvPr/>
        </p:nvSpPr>
        <p:spPr>
          <a:xfrm>
            <a:off x="286650" y="4014867"/>
            <a:ext cx="194589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kumimoji="0" lang="zh-CN" alt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9" name="TextBox 16"/>
          <p:cNvSpPr txBox="1"/>
          <p:nvPr/>
        </p:nvSpPr>
        <p:spPr>
          <a:xfrm>
            <a:off x="286650" y="3769519"/>
            <a:ext cx="195061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504743" y="2922928"/>
            <a:ext cx="194589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kumimoji="0" lang="zh-CN" alt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504743" y="2677581"/>
            <a:ext cx="195061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</a:p>
        </p:txBody>
      </p:sp>
      <p:sp>
        <p:nvSpPr>
          <p:cNvPr id="42" name="TextBox 15"/>
          <p:cNvSpPr txBox="1"/>
          <p:nvPr/>
        </p:nvSpPr>
        <p:spPr>
          <a:xfrm>
            <a:off x="4744877" y="4036277"/>
            <a:ext cx="194589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kumimoji="0" lang="zh-CN" alt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3" name="TextBox 16"/>
          <p:cNvSpPr txBox="1"/>
          <p:nvPr/>
        </p:nvSpPr>
        <p:spPr>
          <a:xfrm>
            <a:off x="4744877" y="3790929"/>
            <a:ext cx="195061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</a:p>
        </p:txBody>
      </p:sp>
      <p:sp>
        <p:nvSpPr>
          <p:cNvPr id="44" name="TextBox 15"/>
          <p:cNvSpPr txBox="1"/>
          <p:nvPr/>
        </p:nvSpPr>
        <p:spPr>
          <a:xfrm>
            <a:off x="6957303" y="2872970"/>
            <a:ext cx="1945890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kumimoji="0" lang="zh-CN" altLang="en-US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5" name="TextBox 16"/>
          <p:cNvSpPr txBox="1"/>
          <p:nvPr/>
        </p:nvSpPr>
        <p:spPr>
          <a:xfrm>
            <a:off x="6952580" y="2627622"/>
            <a:ext cx="195061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</a:p>
        </p:txBody>
      </p:sp>
      <p:sp>
        <p:nvSpPr>
          <p:cNvPr id="46" name="TextBox 15"/>
          <p:cNvSpPr txBox="1"/>
          <p:nvPr/>
        </p:nvSpPr>
        <p:spPr>
          <a:xfrm>
            <a:off x="2423199" y="4914573"/>
            <a:ext cx="1979374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47" name="TextBox 16"/>
          <p:cNvSpPr txBox="1"/>
          <p:nvPr/>
        </p:nvSpPr>
        <p:spPr>
          <a:xfrm>
            <a:off x="2429398" y="4669250"/>
            <a:ext cx="19731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</a:p>
        </p:txBody>
      </p:sp>
      <p:sp>
        <p:nvSpPr>
          <p:cNvPr id="48" name="TextBox 15"/>
          <p:cNvSpPr txBox="1"/>
          <p:nvPr/>
        </p:nvSpPr>
        <p:spPr>
          <a:xfrm>
            <a:off x="6841648" y="4914573"/>
            <a:ext cx="1979374" cy="3462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49" name="TextBox 16"/>
          <p:cNvSpPr txBox="1"/>
          <p:nvPr/>
        </p:nvSpPr>
        <p:spPr>
          <a:xfrm>
            <a:off x="6847847" y="4669250"/>
            <a:ext cx="197317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4"/>
          <p:cNvGrpSpPr>
            <a:grpSpLocks noChangeAspect="1"/>
          </p:cNvGrpSpPr>
          <p:nvPr/>
        </p:nvGrpSpPr>
        <p:grpSpPr bwMode="auto">
          <a:xfrm>
            <a:off x="1568080" y="2396145"/>
            <a:ext cx="6964360" cy="1244944"/>
            <a:chOff x="806" y="677"/>
            <a:chExt cx="3783" cy="711"/>
          </a:xfrm>
        </p:grpSpPr>
        <p:sp>
          <p:nvSpPr>
            <p:cNvPr id="34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rgbClr val="FF872F"/>
            </a:solidFill>
            <a:ln w="19050">
              <a:solidFill>
                <a:sysClr val="window" lastClr="FFFFFF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rgbClr val="1C327F"/>
            </a:solidFill>
            <a:ln w="19050">
              <a:solidFill>
                <a:sysClr val="window" lastClr="FFFFFF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rgbClr val="FF872F"/>
            </a:solidFill>
            <a:ln w="19050">
              <a:solidFill>
                <a:sysClr val="window" lastClr="FFFFFF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rgbClr val="1C327F"/>
            </a:solidFill>
            <a:ln w="19050">
              <a:solidFill>
                <a:sysClr val="window" lastClr="FFFFFF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rgbClr val="FF872F"/>
            </a:solidFill>
            <a:ln w="19050">
              <a:solidFill>
                <a:sysClr val="window" lastClr="FFFFFF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Freeform 16"/>
          <p:cNvSpPr>
            <a:spLocks noChangeAspect="1" noEditPoints="1"/>
          </p:cNvSpPr>
          <p:nvPr/>
        </p:nvSpPr>
        <p:spPr bwMode="auto">
          <a:xfrm>
            <a:off x="6241016" y="2747238"/>
            <a:ext cx="359154" cy="416162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6"/>
          <p:cNvSpPr>
            <a:spLocks noChangeAspect="1" noEditPoints="1"/>
          </p:cNvSpPr>
          <p:nvPr/>
        </p:nvSpPr>
        <p:spPr bwMode="auto">
          <a:xfrm>
            <a:off x="3557635" y="2810533"/>
            <a:ext cx="433746" cy="381017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reeform 11"/>
          <p:cNvSpPr>
            <a:spLocks noChangeAspect="1" noEditPoints="1"/>
          </p:cNvSpPr>
          <p:nvPr/>
        </p:nvSpPr>
        <p:spPr bwMode="auto">
          <a:xfrm>
            <a:off x="2312060" y="2810534"/>
            <a:ext cx="397315" cy="396257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21"/>
          <p:cNvSpPr>
            <a:spLocks noChangeAspect="1" noEditPoints="1"/>
          </p:cNvSpPr>
          <p:nvPr/>
        </p:nvSpPr>
        <p:spPr bwMode="auto">
          <a:xfrm rot="2728210">
            <a:off x="7502322" y="2790409"/>
            <a:ext cx="460371" cy="471651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36"/>
          <p:cNvSpPr>
            <a:spLocks noChangeAspect="1" noEditPoints="1"/>
          </p:cNvSpPr>
          <p:nvPr/>
        </p:nvSpPr>
        <p:spPr bwMode="auto">
          <a:xfrm>
            <a:off x="4868317" y="2889067"/>
            <a:ext cx="489545" cy="274332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4" name="Straight Connector 46"/>
          <p:cNvCxnSpPr/>
          <p:nvPr/>
        </p:nvCxnSpPr>
        <p:spPr>
          <a:xfrm>
            <a:off x="2443595" y="2037919"/>
            <a:ext cx="0" cy="300446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ash"/>
            <a:miter lim="800000"/>
            <a:tailEnd type="oval"/>
          </a:ln>
          <a:effectLst/>
        </p:spPr>
      </p:cxnSp>
      <p:cxnSp>
        <p:nvCxnSpPr>
          <p:cNvPr id="45" name="Straight Connector 47"/>
          <p:cNvCxnSpPr/>
          <p:nvPr/>
        </p:nvCxnSpPr>
        <p:spPr>
          <a:xfrm flipH="1">
            <a:off x="1302302" y="2037919"/>
            <a:ext cx="1141294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ash"/>
            <a:miter lim="800000"/>
            <a:tailEnd type="diamond" w="lg" len="lg"/>
          </a:ln>
          <a:effectLst/>
        </p:spPr>
      </p:cxnSp>
      <p:cxnSp>
        <p:nvCxnSpPr>
          <p:cNvPr id="46" name="Straight Connector 48"/>
          <p:cNvCxnSpPr/>
          <p:nvPr/>
        </p:nvCxnSpPr>
        <p:spPr>
          <a:xfrm>
            <a:off x="3083281" y="3710424"/>
            <a:ext cx="0" cy="300446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ash"/>
            <a:miter lim="800000"/>
            <a:headEnd type="oval"/>
            <a:tailEnd type="none"/>
          </a:ln>
          <a:effectLst/>
        </p:spPr>
      </p:cxnSp>
      <p:cxnSp>
        <p:nvCxnSpPr>
          <p:cNvPr id="47" name="Straight Connector 49"/>
          <p:cNvCxnSpPr/>
          <p:nvPr/>
        </p:nvCxnSpPr>
        <p:spPr>
          <a:xfrm flipH="1">
            <a:off x="1278365" y="4010874"/>
            <a:ext cx="1798397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ash"/>
            <a:miter lim="800000"/>
            <a:tailEnd type="diamond" w="lg" len="lg"/>
          </a:ln>
          <a:effectLst/>
        </p:spPr>
      </p:cxnSp>
      <p:sp>
        <p:nvSpPr>
          <p:cNvPr id="48" name="Content Placeholder 2"/>
          <p:cNvSpPr txBox="1">
            <a:spLocks/>
          </p:cNvSpPr>
          <p:nvPr/>
        </p:nvSpPr>
        <p:spPr>
          <a:xfrm>
            <a:off x="699144" y="1781388"/>
            <a:ext cx="463304" cy="4308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872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699144" y="3752724"/>
            <a:ext cx="463304" cy="4308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C327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1C327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50" name="Straight Connector 52"/>
          <p:cNvCxnSpPr/>
          <p:nvPr/>
        </p:nvCxnSpPr>
        <p:spPr>
          <a:xfrm>
            <a:off x="5080287" y="2030081"/>
            <a:ext cx="0" cy="300446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ash"/>
            <a:miter lim="800000"/>
            <a:tailEnd type="oval"/>
          </a:ln>
          <a:effectLst/>
        </p:spPr>
      </p:cxnSp>
      <p:cxnSp>
        <p:nvCxnSpPr>
          <p:cNvPr id="51" name="Straight Connector 53"/>
          <p:cNvCxnSpPr/>
          <p:nvPr/>
        </p:nvCxnSpPr>
        <p:spPr>
          <a:xfrm flipH="1">
            <a:off x="3938993" y="2030081"/>
            <a:ext cx="1141294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ash"/>
            <a:miter lim="800000"/>
            <a:tailEnd type="diamond" w="lg" len="lg"/>
          </a:ln>
          <a:effectLst/>
        </p:spPr>
      </p:cxnSp>
      <p:cxnSp>
        <p:nvCxnSpPr>
          <p:cNvPr id="52" name="Straight Connector 54"/>
          <p:cNvCxnSpPr/>
          <p:nvPr/>
        </p:nvCxnSpPr>
        <p:spPr>
          <a:xfrm>
            <a:off x="5744553" y="3702586"/>
            <a:ext cx="0" cy="300446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ash"/>
            <a:miter lim="800000"/>
            <a:headEnd type="oval"/>
            <a:tailEnd type="none"/>
          </a:ln>
          <a:effectLst/>
        </p:spPr>
      </p:cxnSp>
      <p:cxnSp>
        <p:nvCxnSpPr>
          <p:cNvPr id="53" name="Straight Connector 55"/>
          <p:cNvCxnSpPr/>
          <p:nvPr/>
        </p:nvCxnSpPr>
        <p:spPr>
          <a:xfrm flipH="1">
            <a:off x="3927341" y="4003035"/>
            <a:ext cx="1828878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65000"/>
              </a:sysClr>
            </a:solidFill>
            <a:prstDash val="sysDash"/>
            <a:miter lim="800000"/>
            <a:tailEnd type="diamond" w="lg" len="lg"/>
          </a:ln>
          <a:effectLst/>
        </p:spPr>
      </p:cxnSp>
      <p:sp>
        <p:nvSpPr>
          <p:cNvPr id="54" name="Content Placeholder 2"/>
          <p:cNvSpPr txBox="1">
            <a:spLocks/>
          </p:cNvSpPr>
          <p:nvPr/>
        </p:nvSpPr>
        <p:spPr>
          <a:xfrm>
            <a:off x="3335834" y="1772816"/>
            <a:ext cx="463304" cy="4308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872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872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Content Placeholder 2"/>
          <p:cNvSpPr txBox="1">
            <a:spLocks/>
          </p:cNvSpPr>
          <p:nvPr/>
        </p:nvSpPr>
        <p:spPr>
          <a:xfrm>
            <a:off x="3335837" y="3757174"/>
            <a:ext cx="463302" cy="43088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C327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1C327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Content Placeholder 2"/>
          <p:cNvSpPr txBox="1">
            <a:spLocks/>
          </p:cNvSpPr>
          <p:nvPr/>
        </p:nvSpPr>
        <p:spPr>
          <a:xfrm>
            <a:off x="645096" y="4562097"/>
            <a:ext cx="1195874" cy="22159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645097" y="4772541"/>
            <a:ext cx="1478577" cy="51706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sz="7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2776973" y="4562097"/>
            <a:ext cx="1195874" cy="22159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Content Placeholder 2"/>
          <p:cNvSpPr txBox="1">
            <a:spLocks/>
          </p:cNvSpPr>
          <p:nvPr/>
        </p:nvSpPr>
        <p:spPr>
          <a:xfrm>
            <a:off x="2776973" y="4772541"/>
            <a:ext cx="1478577" cy="51706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sz="7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Content Placeholder 2"/>
          <p:cNvSpPr txBox="1">
            <a:spLocks/>
          </p:cNvSpPr>
          <p:nvPr/>
        </p:nvSpPr>
        <p:spPr>
          <a:xfrm>
            <a:off x="4908848" y="4562097"/>
            <a:ext cx="1195874" cy="22159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4908849" y="4772541"/>
            <a:ext cx="1478577" cy="51706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sz="7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7040725" y="4562097"/>
            <a:ext cx="1195874" cy="22159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Content Placeholder 2"/>
          <p:cNvSpPr txBox="1">
            <a:spLocks/>
          </p:cNvSpPr>
          <p:nvPr/>
        </p:nvSpPr>
        <p:spPr>
          <a:xfrm>
            <a:off x="7040724" y="4772541"/>
            <a:ext cx="1478577" cy="51706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sz="7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Oval 5"/>
          <p:cNvSpPr>
            <a:spLocks noChangeAspect="1"/>
          </p:cNvSpPr>
          <p:nvPr/>
        </p:nvSpPr>
        <p:spPr>
          <a:xfrm>
            <a:off x="4546947" y="3180125"/>
            <a:ext cx="247932" cy="247932"/>
          </a:xfrm>
          <a:prstGeom prst="ellipse">
            <a:avLst/>
          </a:prstGeom>
          <a:solidFill>
            <a:sysClr val="window" lastClr="FFFFFF">
              <a:alpha val="85000"/>
            </a:sysClr>
          </a:solidFill>
          <a:ln w="381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4" name="Oval 6"/>
          <p:cNvSpPr>
            <a:spLocks noChangeAspect="1"/>
          </p:cNvSpPr>
          <p:nvPr/>
        </p:nvSpPr>
        <p:spPr>
          <a:xfrm>
            <a:off x="1838316" y="2932193"/>
            <a:ext cx="743796" cy="743796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FF872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5" name="Oval 7"/>
          <p:cNvSpPr>
            <a:spLocks noChangeAspect="1"/>
          </p:cNvSpPr>
          <p:nvPr/>
        </p:nvSpPr>
        <p:spPr>
          <a:xfrm>
            <a:off x="5738300" y="3014837"/>
            <a:ext cx="578509" cy="578509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FF872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6" name="Oval 8"/>
          <p:cNvSpPr>
            <a:spLocks noChangeAspect="1"/>
          </p:cNvSpPr>
          <p:nvPr/>
        </p:nvSpPr>
        <p:spPr>
          <a:xfrm>
            <a:off x="1127605" y="2890871"/>
            <a:ext cx="826441" cy="826441"/>
          </a:xfrm>
          <a:prstGeom prst="ellipse">
            <a:avLst/>
          </a:prstGeom>
          <a:solidFill>
            <a:srgbClr val="FF872F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7" name="Oval 9"/>
          <p:cNvSpPr>
            <a:spLocks noChangeAspect="1"/>
          </p:cNvSpPr>
          <p:nvPr/>
        </p:nvSpPr>
        <p:spPr>
          <a:xfrm>
            <a:off x="2920118" y="2808227"/>
            <a:ext cx="991729" cy="991729"/>
          </a:xfrm>
          <a:prstGeom prst="ellipse">
            <a:avLst/>
          </a:prstGeom>
          <a:solidFill>
            <a:srgbClr val="1C327F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8" name="Oval 10"/>
          <p:cNvSpPr>
            <a:spLocks noChangeAspect="1"/>
          </p:cNvSpPr>
          <p:nvPr/>
        </p:nvSpPr>
        <p:spPr>
          <a:xfrm>
            <a:off x="2449039" y="3014837"/>
            <a:ext cx="578509" cy="578509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1C327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9" name="Oval 11"/>
          <p:cNvSpPr>
            <a:spLocks noChangeAspect="1"/>
          </p:cNvSpPr>
          <p:nvPr/>
        </p:nvSpPr>
        <p:spPr>
          <a:xfrm>
            <a:off x="3773019" y="2890871"/>
            <a:ext cx="826441" cy="826441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1C327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0" name="Oval 12"/>
          <p:cNvSpPr>
            <a:spLocks noChangeAspect="1"/>
          </p:cNvSpPr>
          <p:nvPr/>
        </p:nvSpPr>
        <p:spPr>
          <a:xfrm>
            <a:off x="4726205" y="3056159"/>
            <a:ext cx="495864" cy="495864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FF872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1" name="Oval 13"/>
          <p:cNvSpPr>
            <a:spLocks noChangeAspect="1"/>
          </p:cNvSpPr>
          <p:nvPr/>
        </p:nvSpPr>
        <p:spPr>
          <a:xfrm>
            <a:off x="6190326" y="2725583"/>
            <a:ext cx="1157017" cy="1157017"/>
          </a:xfrm>
          <a:prstGeom prst="ellipse">
            <a:avLst/>
          </a:prstGeom>
          <a:solidFill>
            <a:srgbClr val="1C327F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2" name="Oval 14"/>
          <p:cNvSpPr>
            <a:spLocks noChangeAspect="1"/>
          </p:cNvSpPr>
          <p:nvPr/>
        </p:nvSpPr>
        <p:spPr>
          <a:xfrm>
            <a:off x="5109847" y="2932193"/>
            <a:ext cx="743796" cy="743796"/>
          </a:xfrm>
          <a:prstGeom prst="ellipse">
            <a:avLst/>
          </a:prstGeom>
          <a:solidFill>
            <a:srgbClr val="FF872F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3" name="Oval 15"/>
          <p:cNvSpPr>
            <a:spLocks noChangeAspect="1"/>
          </p:cNvSpPr>
          <p:nvPr/>
        </p:nvSpPr>
        <p:spPr>
          <a:xfrm>
            <a:off x="8214902" y="3056159"/>
            <a:ext cx="495864" cy="495864"/>
          </a:xfrm>
          <a:prstGeom prst="ellipse">
            <a:avLst/>
          </a:prstGeom>
          <a:solidFill>
            <a:srgbClr val="1C327F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4" name="Oval 16"/>
          <p:cNvSpPr>
            <a:spLocks noChangeAspect="1"/>
          </p:cNvSpPr>
          <p:nvPr/>
        </p:nvSpPr>
        <p:spPr>
          <a:xfrm>
            <a:off x="7503206" y="2890871"/>
            <a:ext cx="826441" cy="826441"/>
          </a:xfrm>
          <a:prstGeom prst="ellipse">
            <a:avLst/>
          </a:prstGeom>
          <a:solidFill>
            <a:srgbClr val="FF872F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5" name="Oval 17"/>
          <p:cNvSpPr>
            <a:spLocks noChangeAspect="1"/>
          </p:cNvSpPr>
          <p:nvPr/>
        </p:nvSpPr>
        <p:spPr>
          <a:xfrm>
            <a:off x="7272475" y="3125197"/>
            <a:ext cx="357790" cy="357790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1C327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6" name="Oval 18"/>
          <p:cNvSpPr>
            <a:spLocks noChangeAspect="1"/>
          </p:cNvSpPr>
          <p:nvPr/>
        </p:nvSpPr>
        <p:spPr>
          <a:xfrm>
            <a:off x="751227" y="3056159"/>
            <a:ext cx="495864" cy="495864"/>
          </a:xfrm>
          <a:prstGeom prst="ellipse">
            <a:avLst/>
          </a:prstGeom>
          <a:solidFill>
            <a:sysClr val="window" lastClr="FFFFFF"/>
          </a:solidFill>
          <a:ln w="38100" cap="flat" cmpd="sng" algn="ctr">
            <a:solidFill>
              <a:srgbClr val="FF872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97" name="Group 19"/>
          <p:cNvGrpSpPr/>
          <p:nvPr/>
        </p:nvGrpSpPr>
        <p:grpSpPr>
          <a:xfrm>
            <a:off x="1154762" y="3750862"/>
            <a:ext cx="749320" cy="539200"/>
            <a:chOff x="957731" y="2983316"/>
            <a:chExt cx="980137" cy="705289"/>
          </a:xfrm>
        </p:grpSpPr>
        <p:cxnSp>
          <p:nvCxnSpPr>
            <p:cNvPr id="98" name="Straight Connector 20"/>
            <p:cNvCxnSpPr/>
            <p:nvPr/>
          </p:nvCxnSpPr>
          <p:spPr>
            <a:xfrm>
              <a:off x="1447800" y="2983316"/>
              <a:ext cx="0" cy="50400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40000"/>
                  <a:lumOff val="60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99" name="Rectangle 1436"/>
            <p:cNvSpPr>
              <a:spLocks noChangeArrowheads="1"/>
            </p:cNvSpPr>
            <p:nvPr/>
          </p:nvSpPr>
          <p:spPr bwMode="auto">
            <a:xfrm>
              <a:off x="957731" y="3486978"/>
              <a:ext cx="980137" cy="20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837475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22"/>
          <p:cNvGrpSpPr/>
          <p:nvPr/>
        </p:nvGrpSpPr>
        <p:grpSpPr>
          <a:xfrm>
            <a:off x="1830219" y="2276872"/>
            <a:ext cx="749320" cy="605477"/>
            <a:chOff x="1429588" y="1577812"/>
            <a:chExt cx="980137" cy="791984"/>
          </a:xfrm>
        </p:grpSpPr>
        <p:cxnSp>
          <p:nvCxnSpPr>
            <p:cNvPr id="101" name="Straight Connector 23"/>
            <p:cNvCxnSpPr/>
            <p:nvPr/>
          </p:nvCxnSpPr>
          <p:spPr>
            <a:xfrm flipV="1">
              <a:off x="1919654" y="1757796"/>
              <a:ext cx="0" cy="61200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40000"/>
                  <a:lumOff val="60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02" name="Rectangle 1436"/>
            <p:cNvSpPr>
              <a:spLocks noChangeArrowheads="1"/>
            </p:cNvSpPr>
            <p:nvPr/>
          </p:nvSpPr>
          <p:spPr bwMode="auto">
            <a:xfrm>
              <a:off x="1429588" y="1577812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837475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3" name="Group 25"/>
          <p:cNvGrpSpPr/>
          <p:nvPr/>
        </p:nvGrpSpPr>
        <p:grpSpPr>
          <a:xfrm>
            <a:off x="3028035" y="2276873"/>
            <a:ext cx="749320" cy="471838"/>
            <a:chOff x="2487594" y="1577812"/>
            <a:chExt cx="980137" cy="617179"/>
          </a:xfrm>
        </p:grpSpPr>
        <p:cxnSp>
          <p:nvCxnSpPr>
            <p:cNvPr id="104" name="Straight Connector 26"/>
            <p:cNvCxnSpPr/>
            <p:nvPr/>
          </p:nvCxnSpPr>
          <p:spPr>
            <a:xfrm flipV="1">
              <a:off x="2977662" y="1762991"/>
              <a:ext cx="0" cy="43200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40000"/>
                  <a:lumOff val="60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05" name="Rectangle 1436"/>
            <p:cNvSpPr>
              <a:spLocks noChangeArrowheads="1"/>
            </p:cNvSpPr>
            <p:nvPr/>
          </p:nvSpPr>
          <p:spPr bwMode="auto">
            <a:xfrm>
              <a:off x="2487594" y="1577812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837475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28"/>
          <p:cNvGrpSpPr/>
          <p:nvPr/>
        </p:nvGrpSpPr>
        <p:grpSpPr>
          <a:xfrm>
            <a:off x="2350856" y="3629773"/>
            <a:ext cx="749320" cy="651085"/>
            <a:chOff x="3774205" y="1757796"/>
            <a:chExt cx="980137" cy="851639"/>
          </a:xfrm>
        </p:grpSpPr>
        <p:cxnSp>
          <p:nvCxnSpPr>
            <p:cNvPr id="107" name="Straight Connector 29"/>
            <p:cNvCxnSpPr/>
            <p:nvPr/>
          </p:nvCxnSpPr>
          <p:spPr>
            <a:xfrm flipV="1">
              <a:off x="4264270" y="1757796"/>
              <a:ext cx="0" cy="61200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40000"/>
                  <a:lumOff val="60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08" name="Rectangle 1436"/>
            <p:cNvSpPr>
              <a:spLocks noChangeArrowheads="1"/>
            </p:cNvSpPr>
            <p:nvPr/>
          </p:nvSpPr>
          <p:spPr bwMode="auto">
            <a:xfrm>
              <a:off x="3774205" y="2407807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837475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9" name="Group 31"/>
          <p:cNvGrpSpPr/>
          <p:nvPr/>
        </p:nvGrpSpPr>
        <p:grpSpPr>
          <a:xfrm>
            <a:off x="4588601" y="2276872"/>
            <a:ext cx="749320" cy="690691"/>
            <a:chOff x="4732566" y="1577812"/>
            <a:chExt cx="980137" cy="903446"/>
          </a:xfrm>
        </p:grpSpPr>
        <p:cxnSp>
          <p:nvCxnSpPr>
            <p:cNvPr id="110" name="Straight Connector 32"/>
            <p:cNvCxnSpPr/>
            <p:nvPr/>
          </p:nvCxnSpPr>
          <p:spPr>
            <a:xfrm flipV="1">
              <a:off x="5222632" y="1761258"/>
              <a:ext cx="0" cy="72000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40000"/>
                  <a:lumOff val="60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11" name="Rectangle 1436"/>
            <p:cNvSpPr>
              <a:spLocks noChangeArrowheads="1"/>
            </p:cNvSpPr>
            <p:nvPr/>
          </p:nvSpPr>
          <p:spPr bwMode="auto">
            <a:xfrm>
              <a:off x="4732566" y="1577812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837475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2" name="Group 34"/>
          <p:cNvGrpSpPr/>
          <p:nvPr/>
        </p:nvGrpSpPr>
        <p:grpSpPr>
          <a:xfrm>
            <a:off x="5104149" y="3717129"/>
            <a:ext cx="749320" cy="563722"/>
            <a:chOff x="6095372" y="1042073"/>
            <a:chExt cx="980138" cy="737367"/>
          </a:xfrm>
        </p:grpSpPr>
        <p:cxnSp>
          <p:nvCxnSpPr>
            <p:cNvPr id="113" name="Straight Connector 35"/>
            <p:cNvCxnSpPr/>
            <p:nvPr/>
          </p:nvCxnSpPr>
          <p:spPr>
            <a:xfrm flipV="1">
              <a:off x="6585440" y="1042073"/>
              <a:ext cx="0" cy="50400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40000"/>
                  <a:lumOff val="60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14" name="Rectangle 1436"/>
            <p:cNvSpPr>
              <a:spLocks noChangeArrowheads="1"/>
            </p:cNvSpPr>
            <p:nvPr/>
          </p:nvSpPr>
          <p:spPr bwMode="auto">
            <a:xfrm>
              <a:off x="6095372" y="1577812"/>
              <a:ext cx="980138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837475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5" name="Group 37"/>
          <p:cNvGrpSpPr/>
          <p:nvPr/>
        </p:nvGrpSpPr>
        <p:grpSpPr>
          <a:xfrm>
            <a:off x="7512239" y="3780342"/>
            <a:ext cx="749320" cy="489761"/>
            <a:chOff x="7000978" y="1138819"/>
            <a:chExt cx="980137" cy="640622"/>
          </a:xfrm>
        </p:grpSpPr>
        <p:cxnSp>
          <p:nvCxnSpPr>
            <p:cNvPr id="116" name="Straight Connector 38"/>
            <p:cNvCxnSpPr/>
            <p:nvPr/>
          </p:nvCxnSpPr>
          <p:spPr>
            <a:xfrm flipV="1">
              <a:off x="7491048" y="1138819"/>
              <a:ext cx="0" cy="39600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40000"/>
                  <a:lumOff val="60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17" name="Rectangle 1436"/>
            <p:cNvSpPr>
              <a:spLocks noChangeArrowheads="1"/>
            </p:cNvSpPr>
            <p:nvPr/>
          </p:nvSpPr>
          <p:spPr bwMode="auto">
            <a:xfrm>
              <a:off x="7000978" y="1577813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837475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8" name="Group 40"/>
          <p:cNvGrpSpPr/>
          <p:nvPr/>
        </p:nvGrpSpPr>
        <p:grpSpPr>
          <a:xfrm>
            <a:off x="611560" y="2286074"/>
            <a:ext cx="749320" cy="683486"/>
            <a:chOff x="2015741" y="2628849"/>
            <a:chExt cx="980133" cy="894022"/>
          </a:xfrm>
        </p:grpSpPr>
        <p:cxnSp>
          <p:nvCxnSpPr>
            <p:cNvPr id="119" name="Straight Connector 41"/>
            <p:cNvCxnSpPr/>
            <p:nvPr/>
          </p:nvCxnSpPr>
          <p:spPr>
            <a:xfrm>
              <a:off x="2505808" y="2838871"/>
              <a:ext cx="0" cy="68400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40000"/>
                  <a:lumOff val="60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20" name="Rectangle 1436"/>
            <p:cNvSpPr>
              <a:spLocks noChangeArrowheads="1"/>
            </p:cNvSpPr>
            <p:nvPr/>
          </p:nvSpPr>
          <p:spPr bwMode="auto">
            <a:xfrm>
              <a:off x="2015741" y="2628849"/>
              <a:ext cx="980133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837475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1" name="Group 43"/>
          <p:cNvGrpSpPr/>
          <p:nvPr/>
        </p:nvGrpSpPr>
        <p:grpSpPr>
          <a:xfrm>
            <a:off x="3812036" y="3801628"/>
            <a:ext cx="749320" cy="488424"/>
            <a:chOff x="3073751" y="3049730"/>
            <a:chExt cx="980138" cy="638876"/>
          </a:xfrm>
        </p:grpSpPr>
        <p:cxnSp>
          <p:nvCxnSpPr>
            <p:cNvPr id="122" name="Straight Connector 44"/>
            <p:cNvCxnSpPr/>
            <p:nvPr/>
          </p:nvCxnSpPr>
          <p:spPr>
            <a:xfrm>
              <a:off x="3563816" y="3049730"/>
              <a:ext cx="0" cy="43200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40000"/>
                  <a:lumOff val="60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23" name="Rectangle 1436"/>
            <p:cNvSpPr>
              <a:spLocks noChangeArrowheads="1"/>
            </p:cNvSpPr>
            <p:nvPr/>
          </p:nvSpPr>
          <p:spPr bwMode="auto">
            <a:xfrm>
              <a:off x="3073751" y="3486978"/>
              <a:ext cx="980138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837475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4" name="Group 46"/>
          <p:cNvGrpSpPr/>
          <p:nvPr/>
        </p:nvGrpSpPr>
        <p:grpSpPr>
          <a:xfrm>
            <a:off x="5641675" y="2286075"/>
            <a:ext cx="749320" cy="650016"/>
            <a:chOff x="4375010" y="3486978"/>
            <a:chExt cx="980137" cy="850243"/>
          </a:xfrm>
        </p:grpSpPr>
        <p:cxnSp>
          <p:nvCxnSpPr>
            <p:cNvPr id="125" name="Straight Connector 47"/>
            <p:cNvCxnSpPr/>
            <p:nvPr/>
          </p:nvCxnSpPr>
          <p:spPr>
            <a:xfrm>
              <a:off x="4865078" y="3689221"/>
              <a:ext cx="0" cy="64800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40000"/>
                  <a:lumOff val="60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26" name="Rectangle 1436"/>
            <p:cNvSpPr>
              <a:spLocks noChangeArrowheads="1"/>
            </p:cNvSpPr>
            <p:nvPr/>
          </p:nvSpPr>
          <p:spPr bwMode="auto">
            <a:xfrm>
              <a:off x="4375010" y="3486978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837475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7" name="Group 49"/>
          <p:cNvGrpSpPr/>
          <p:nvPr/>
        </p:nvGrpSpPr>
        <p:grpSpPr>
          <a:xfrm>
            <a:off x="6390706" y="3902261"/>
            <a:ext cx="749320" cy="387801"/>
            <a:chOff x="5356819" y="3181350"/>
            <a:chExt cx="980137" cy="507255"/>
          </a:xfrm>
        </p:grpSpPr>
        <p:cxnSp>
          <p:nvCxnSpPr>
            <p:cNvPr id="128" name="Straight Connector 50"/>
            <p:cNvCxnSpPr/>
            <p:nvPr/>
          </p:nvCxnSpPr>
          <p:spPr>
            <a:xfrm>
              <a:off x="5846886" y="3181350"/>
              <a:ext cx="0" cy="30480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40000"/>
                  <a:lumOff val="60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29" name="Rectangle 1436"/>
            <p:cNvSpPr>
              <a:spLocks noChangeArrowheads="1"/>
            </p:cNvSpPr>
            <p:nvPr/>
          </p:nvSpPr>
          <p:spPr bwMode="auto">
            <a:xfrm>
              <a:off x="5356819" y="3486978"/>
              <a:ext cx="980137" cy="20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837475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52"/>
          <p:cNvGrpSpPr/>
          <p:nvPr/>
        </p:nvGrpSpPr>
        <p:grpSpPr>
          <a:xfrm>
            <a:off x="8077851" y="2286077"/>
            <a:ext cx="749320" cy="716839"/>
            <a:chOff x="6529128" y="3486978"/>
            <a:chExt cx="980137" cy="937648"/>
          </a:xfrm>
        </p:grpSpPr>
        <p:cxnSp>
          <p:nvCxnSpPr>
            <p:cNvPr id="131" name="Straight Connector 53"/>
            <p:cNvCxnSpPr/>
            <p:nvPr/>
          </p:nvCxnSpPr>
          <p:spPr>
            <a:xfrm>
              <a:off x="7019194" y="3704626"/>
              <a:ext cx="0" cy="72000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40000"/>
                  <a:lumOff val="60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32" name="Rectangle 1436"/>
            <p:cNvSpPr>
              <a:spLocks noChangeArrowheads="1"/>
            </p:cNvSpPr>
            <p:nvPr/>
          </p:nvSpPr>
          <p:spPr bwMode="auto">
            <a:xfrm>
              <a:off x="6529128" y="3486978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837475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3" name="Group 55"/>
          <p:cNvGrpSpPr/>
          <p:nvPr/>
        </p:nvGrpSpPr>
        <p:grpSpPr>
          <a:xfrm>
            <a:off x="7081562" y="2286074"/>
            <a:ext cx="749320" cy="762550"/>
            <a:chOff x="7358538" y="3486978"/>
            <a:chExt cx="980138" cy="997440"/>
          </a:xfrm>
        </p:grpSpPr>
        <p:cxnSp>
          <p:nvCxnSpPr>
            <p:cNvPr id="134" name="Straight Connector 56"/>
            <p:cNvCxnSpPr/>
            <p:nvPr/>
          </p:nvCxnSpPr>
          <p:spPr>
            <a:xfrm>
              <a:off x="7848600" y="3692418"/>
              <a:ext cx="0" cy="792000"/>
            </a:xfrm>
            <a:prstGeom prst="line">
              <a:avLst/>
            </a:prstGeom>
            <a:noFill/>
            <a:ln w="6350" cap="flat" cmpd="sng" algn="ctr">
              <a:solidFill>
                <a:sysClr val="windowText" lastClr="000000">
                  <a:lumMod val="40000"/>
                  <a:lumOff val="60000"/>
                </a:sysClr>
              </a:solidFill>
              <a:prstDash val="solid"/>
              <a:miter lim="800000"/>
            </a:ln>
            <a:effectLst/>
          </p:spPr>
        </p:cxnSp>
        <p:sp>
          <p:nvSpPr>
            <p:cNvPr id="135" name="Rectangle 1436"/>
            <p:cNvSpPr>
              <a:spLocks noChangeArrowheads="1"/>
            </p:cNvSpPr>
            <p:nvPr/>
          </p:nvSpPr>
          <p:spPr bwMode="auto">
            <a:xfrm>
              <a:off x="7358538" y="3486978"/>
              <a:ext cx="980138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837475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6" name="Group 58"/>
          <p:cNvGrpSpPr/>
          <p:nvPr/>
        </p:nvGrpSpPr>
        <p:grpSpPr>
          <a:xfrm>
            <a:off x="772845" y="4862249"/>
            <a:ext cx="7878268" cy="245909"/>
            <a:chOff x="667890" y="4248150"/>
            <a:chExt cx="7655077" cy="304800"/>
          </a:xfrm>
        </p:grpSpPr>
        <p:cxnSp>
          <p:nvCxnSpPr>
            <p:cNvPr id="137" name="Straight Connector 59"/>
            <p:cNvCxnSpPr/>
            <p:nvPr/>
          </p:nvCxnSpPr>
          <p:spPr>
            <a:xfrm flipH="1">
              <a:off x="667890" y="4552950"/>
              <a:ext cx="7655077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ash"/>
              <a:miter lim="800000"/>
              <a:headEnd type="oval" w="med" len="med"/>
              <a:tailEnd type="oval" w="med" len="med"/>
            </a:ln>
            <a:effectLst/>
          </p:spPr>
        </p:cxnSp>
        <p:cxnSp>
          <p:nvCxnSpPr>
            <p:cNvPr id="138" name="Straight Connector 60"/>
            <p:cNvCxnSpPr/>
            <p:nvPr/>
          </p:nvCxnSpPr>
          <p:spPr>
            <a:xfrm flipH="1">
              <a:off x="667890" y="4248150"/>
              <a:ext cx="7655077" cy="0"/>
            </a:xfrm>
            <a:prstGeom prst="line">
              <a:avLst/>
            </a:prstGeom>
            <a:noFill/>
            <a:ln w="6350" cap="flat" cmpd="sng" algn="ctr">
              <a:solidFill>
                <a:sysClr val="window" lastClr="FFFFFF">
                  <a:lumMod val="65000"/>
                </a:sysClr>
              </a:solidFill>
              <a:prstDash val="sysDash"/>
              <a:miter lim="800000"/>
              <a:headEnd type="oval" w="med" len="med"/>
              <a:tailEnd type="oval" w="med" len="med"/>
            </a:ln>
            <a:effectLst/>
          </p:spPr>
        </p:cxnSp>
      </p:grpSp>
      <p:grpSp>
        <p:nvGrpSpPr>
          <p:cNvPr id="139" name="Group 61"/>
          <p:cNvGrpSpPr/>
          <p:nvPr/>
        </p:nvGrpSpPr>
        <p:grpSpPr>
          <a:xfrm>
            <a:off x="1147661" y="4928511"/>
            <a:ext cx="7143830" cy="123317"/>
            <a:chOff x="-131473" y="4334808"/>
            <a:chExt cx="9344366" cy="161301"/>
          </a:xfrm>
        </p:grpSpPr>
        <p:grpSp>
          <p:nvGrpSpPr>
            <p:cNvPr id="140" name="Group 62"/>
            <p:cNvGrpSpPr/>
            <p:nvPr/>
          </p:nvGrpSpPr>
          <p:grpSpPr>
            <a:xfrm>
              <a:off x="-131473" y="4334808"/>
              <a:ext cx="976137" cy="161301"/>
              <a:chOff x="-131473" y="4334808"/>
              <a:chExt cx="976137" cy="161301"/>
            </a:xfrm>
          </p:grpSpPr>
          <p:sp>
            <p:nvSpPr>
              <p:cNvPr id="156" name="Oval 78"/>
              <p:cNvSpPr/>
              <p:nvPr/>
            </p:nvSpPr>
            <p:spPr>
              <a:xfrm>
                <a:off x="-131473" y="4340781"/>
                <a:ext cx="141942" cy="141942"/>
              </a:xfrm>
              <a:prstGeom prst="ellipse">
                <a:avLst/>
              </a:prstGeom>
              <a:solidFill>
                <a:srgbClr val="FF872F">
                  <a:lumMod val="75000"/>
                  <a:alpha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157" name="Rectangle 1436"/>
              <p:cNvSpPr>
                <a:spLocks noChangeArrowheads="1"/>
              </p:cNvSpPr>
              <p:nvPr/>
            </p:nvSpPr>
            <p:spPr bwMode="auto">
              <a:xfrm>
                <a:off x="60555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837475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>
                        <a:lumMod val="6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1" name="Group 63"/>
            <p:cNvGrpSpPr/>
            <p:nvPr/>
          </p:nvGrpSpPr>
          <p:grpSpPr>
            <a:xfrm>
              <a:off x="1346429" y="4334808"/>
              <a:ext cx="1001464" cy="161301"/>
              <a:chOff x="1862700" y="4334808"/>
              <a:chExt cx="1001464" cy="161301"/>
            </a:xfrm>
          </p:grpSpPr>
          <p:sp>
            <p:nvSpPr>
              <p:cNvPr id="154" name="Oval 76"/>
              <p:cNvSpPr/>
              <p:nvPr/>
            </p:nvSpPr>
            <p:spPr>
              <a:xfrm>
                <a:off x="1862700" y="4340781"/>
                <a:ext cx="141942" cy="141942"/>
              </a:xfrm>
              <a:prstGeom prst="ellipse">
                <a:avLst/>
              </a:prstGeom>
              <a:solidFill>
                <a:srgbClr val="1C327F">
                  <a:lumMod val="75000"/>
                  <a:alpha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155" name="Rectangle 1436"/>
              <p:cNvSpPr>
                <a:spLocks noChangeArrowheads="1"/>
              </p:cNvSpPr>
              <p:nvPr/>
            </p:nvSpPr>
            <p:spPr bwMode="auto">
              <a:xfrm>
                <a:off x="2080055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837475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>
                        <a:lumMod val="6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2" name="Group 64"/>
            <p:cNvGrpSpPr/>
            <p:nvPr/>
          </p:nvGrpSpPr>
          <p:grpSpPr>
            <a:xfrm>
              <a:off x="3394826" y="4334808"/>
              <a:ext cx="968577" cy="161301"/>
              <a:chOff x="3764770" y="4334808"/>
              <a:chExt cx="968577" cy="161301"/>
            </a:xfrm>
          </p:grpSpPr>
          <p:sp>
            <p:nvSpPr>
              <p:cNvPr id="152" name="Oval 74"/>
              <p:cNvSpPr/>
              <p:nvPr/>
            </p:nvSpPr>
            <p:spPr>
              <a:xfrm>
                <a:off x="3764770" y="4340781"/>
                <a:ext cx="141942" cy="141942"/>
              </a:xfrm>
              <a:prstGeom prst="ellipse">
                <a:avLst/>
              </a:prstGeom>
              <a:solidFill>
                <a:srgbClr val="FF872F">
                  <a:lumMod val="75000"/>
                  <a:alpha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Rectangle 1436"/>
              <p:cNvSpPr>
                <a:spLocks noChangeArrowheads="1"/>
              </p:cNvSpPr>
              <p:nvPr/>
            </p:nvSpPr>
            <p:spPr bwMode="auto">
              <a:xfrm>
                <a:off x="3949238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837475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>
                        <a:lumMod val="6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3" name="Group 65"/>
            <p:cNvGrpSpPr/>
            <p:nvPr/>
          </p:nvGrpSpPr>
          <p:grpSpPr>
            <a:xfrm>
              <a:off x="4925608" y="4334808"/>
              <a:ext cx="992468" cy="161301"/>
              <a:chOff x="5476983" y="4334808"/>
              <a:chExt cx="992468" cy="161301"/>
            </a:xfrm>
          </p:grpSpPr>
          <p:sp>
            <p:nvSpPr>
              <p:cNvPr id="150" name="Oval 72"/>
              <p:cNvSpPr/>
              <p:nvPr/>
            </p:nvSpPr>
            <p:spPr>
              <a:xfrm>
                <a:off x="5476983" y="4340781"/>
                <a:ext cx="141942" cy="141942"/>
              </a:xfrm>
              <a:prstGeom prst="ellipse">
                <a:avLst/>
              </a:prstGeom>
              <a:solidFill>
                <a:srgbClr val="1C327F">
                  <a:lumMod val="75000"/>
                  <a:alpha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151" name="Rectangle 1436"/>
              <p:cNvSpPr>
                <a:spLocks noChangeArrowheads="1"/>
              </p:cNvSpPr>
              <p:nvPr/>
            </p:nvSpPr>
            <p:spPr bwMode="auto">
              <a:xfrm>
                <a:off x="5685342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837475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>
                        <a:lumMod val="6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4" name="Group 66"/>
            <p:cNvGrpSpPr/>
            <p:nvPr/>
          </p:nvGrpSpPr>
          <p:grpSpPr>
            <a:xfrm>
              <a:off x="8239158" y="4334808"/>
              <a:ext cx="973735" cy="161301"/>
              <a:chOff x="8239158" y="4334808"/>
              <a:chExt cx="973735" cy="161301"/>
            </a:xfrm>
          </p:grpSpPr>
          <p:sp>
            <p:nvSpPr>
              <p:cNvPr id="148" name="Oval 70"/>
              <p:cNvSpPr/>
              <p:nvPr/>
            </p:nvSpPr>
            <p:spPr>
              <a:xfrm>
                <a:off x="8239158" y="4340781"/>
                <a:ext cx="141942" cy="141942"/>
              </a:xfrm>
              <a:prstGeom prst="ellipse">
                <a:avLst/>
              </a:prstGeom>
              <a:solidFill>
                <a:srgbClr val="1C327F">
                  <a:lumMod val="75000"/>
                  <a:alpha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149" name="Rectangle 1436"/>
              <p:cNvSpPr>
                <a:spLocks noChangeArrowheads="1"/>
              </p:cNvSpPr>
              <p:nvPr/>
            </p:nvSpPr>
            <p:spPr bwMode="auto">
              <a:xfrm>
                <a:off x="8428784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837475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>
                        <a:lumMod val="6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5" name="Group 67"/>
            <p:cNvGrpSpPr/>
            <p:nvPr/>
          </p:nvGrpSpPr>
          <p:grpSpPr>
            <a:xfrm>
              <a:off x="6624360" y="4334808"/>
              <a:ext cx="1096927" cy="161301"/>
              <a:chOff x="6954816" y="4334808"/>
              <a:chExt cx="1096927" cy="161301"/>
            </a:xfrm>
          </p:grpSpPr>
          <p:sp>
            <p:nvSpPr>
              <p:cNvPr id="146" name="Oval 68"/>
              <p:cNvSpPr/>
              <p:nvPr/>
            </p:nvSpPr>
            <p:spPr>
              <a:xfrm>
                <a:off x="6954816" y="4340781"/>
                <a:ext cx="141942" cy="141942"/>
              </a:xfrm>
              <a:prstGeom prst="ellipse">
                <a:avLst/>
              </a:prstGeom>
              <a:solidFill>
                <a:srgbClr val="FF872F">
                  <a:lumMod val="75000"/>
                  <a:alpha val="8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147" name="Rectangle 1436"/>
              <p:cNvSpPr>
                <a:spLocks noChangeArrowheads="1"/>
              </p:cNvSpPr>
              <p:nvPr/>
            </p:nvSpPr>
            <p:spPr bwMode="auto">
              <a:xfrm>
                <a:off x="7267634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837475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>
                        <a:lumMod val="65000"/>
                      </a:sysClr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kumimoji="0" lang="en-US" sz="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58" name="Freeform 36"/>
          <p:cNvSpPr>
            <a:spLocks noChangeAspect="1" noEditPoints="1"/>
          </p:cNvSpPr>
          <p:nvPr/>
        </p:nvSpPr>
        <p:spPr bwMode="auto">
          <a:xfrm>
            <a:off x="5333311" y="3215855"/>
            <a:ext cx="314916" cy="176473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Freeform 6"/>
          <p:cNvSpPr>
            <a:spLocks noChangeAspect="1" noEditPoints="1"/>
          </p:cNvSpPr>
          <p:nvPr/>
        </p:nvSpPr>
        <p:spPr bwMode="auto">
          <a:xfrm>
            <a:off x="1405764" y="3189089"/>
            <a:ext cx="261836" cy="230006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Freeform 26"/>
          <p:cNvSpPr>
            <a:spLocks noEditPoints="1"/>
          </p:cNvSpPr>
          <p:nvPr/>
        </p:nvSpPr>
        <p:spPr bwMode="auto">
          <a:xfrm>
            <a:off x="3288613" y="3187247"/>
            <a:ext cx="262520" cy="233690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16"/>
          <p:cNvSpPr>
            <a:spLocks noEditPoints="1"/>
          </p:cNvSpPr>
          <p:nvPr/>
        </p:nvSpPr>
        <p:spPr bwMode="auto">
          <a:xfrm>
            <a:off x="6661061" y="3179295"/>
            <a:ext cx="249007" cy="249592"/>
          </a:xfrm>
          <a:custGeom>
            <a:avLst/>
            <a:gdLst>
              <a:gd name="T0" fmla="*/ 136 w 360"/>
              <a:gd name="T1" fmla="*/ 226 h 361"/>
              <a:gd name="T2" fmla="*/ 56 w 360"/>
              <a:gd name="T3" fmla="*/ 194 h 361"/>
              <a:gd name="T4" fmla="*/ 56 w 360"/>
              <a:gd name="T5" fmla="*/ 221 h 361"/>
              <a:gd name="T6" fmla="*/ 136 w 360"/>
              <a:gd name="T7" fmla="*/ 253 h 361"/>
              <a:gd name="T8" fmla="*/ 136 w 360"/>
              <a:gd name="T9" fmla="*/ 226 h 361"/>
              <a:gd name="T10" fmla="*/ 136 w 360"/>
              <a:gd name="T11" fmla="*/ 143 h 361"/>
              <a:gd name="T12" fmla="*/ 56 w 360"/>
              <a:gd name="T13" fmla="*/ 111 h 361"/>
              <a:gd name="T14" fmla="*/ 56 w 360"/>
              <a:gd name="T15" fmla="*/ 138 h 361"/>
              <a:gd name="T16" fmla="*/ 136 w 360"/>
              <a:gd name="T17" fmla="*/ 170 h 361"/>
              <a:gd name="T18" fmla="*/ 136 w 360"/>
              <a:gd name="T19" fmla="*/ 143 h 361"/>
              <a:gd name="T20" fmla="*/ 351 w 360"/>
              <a:gd name="T21" fmla="*/ 4 h 361"/>
              <a:gd name="T22" fmla="*/ 332 w 360"/>
              <a:gd name="T23" fmla="*/ 2 h 361"/>
              <a:gd name="T24" fmla="*/ 180 w 360"/>
              <a:gd name="T25" fmla="*/ 63 h 361"/>
              <a:gd name="T26" fmla="*/ 27 w 360"/>
              <a:gd name="T27" fmla="*/ 2 h 361"/>
              <a:gd name="T28" fmla="*/ 8 w 360"/>
              <a:gd name="T29" fmla="*/ 4 h 361"/>
              <a:gd name="T30" fmla="*/ 0 w 360"/>
              <a:gd name="T31" fmla="*/ 21 h 361"/>
              <a:gd name="T32" fmla="*/ 0 w 360"/>
              <a:gd name="T33" fmla="*/ 277 h 361"/>
              <a:gd name="T34" fmla="*/ 12 w 360"/>
              <a:gd name="T35" fmla="*/ 295 h 361"/>
              <a:gd name="T36" fmla="*/ 172 w 360"/>
              <a:gd name="T37" fmla="*/ 359 h 361"/>
              <a:gd name="T38" fmla="*/ 176 w 360"/>
              <a:gd name="T39" fmla="*/ 361 h 361"/>
              <a:gd name="T40" fmla="*/ 180 w 360"/>
              <a:gd name="T41" fmla="*/ 361 h 361"/>
              <a:gd name="T42" fmla="*/ 184 w 360"/>
              <a:gd name="T43" fmla="*/ 361 h 361"/>
              <a:gd name="T44" fmla="*/ 187 w 360"/>
              <a:gd name="T45" fmla="*/ 359 h 361"/>
              <a:gd name="T46" fmla="*/ 347 w 360"/>
              <a:gd name="T47" fmla="*/ 295 h 361"/>
              <a:gd name="T48" fmla="*/ 360 w 360"/>
              <a:gd name="T49" fmla="*/ 277 h 361"/>
              <a:gd name="T50" fmla="*/ 360 w 360"/>
              <a:gd name="T51" fmla="*/ 21 h 361"/>
              <a:gd name="T52" fmla="*/ 351 w 360"/>
              <a:gd name="T53" fmla="*/ 4 h 361"/>
              <a:gd name="T54" fmla="*/ 160 w 360"/>
              <a:gd name="T55" fmla="*/ 320 h 361"/>
              <a:gd name="T56" fmla="*/ 32 w 360"/>
              <a:gd name="T57" fmla="*/ 269 h 361"/>
              <a:gd name="T58" fmla="*/ 32 w 360"/>
              <a:gd name="T59" fmla="*/ 45 h 361"/>
              <a:gd name="T60" fmla="*/ 160 w 360"/>
              <a:gd name="T61" fmla="*/ 96 h 361"/>
              <a:gd name="T62" fmla="*/ 160 w 360"/>
              <a:gd name="T63" fmla="*/ 320 h 361"/>
              <a:gd name="T64" fmla="*/ 328 w 360"/>
              <a:gd name="T65" fmla="*/ 269 h 361"/>
              <a:gd name="T66" fmla="*/ 200 w 360"/>
              <a:gd name="T67" fmla="*/ 320 h 361"/>
              <a:gd name="T68" fmla="*/ 200 w 360"/>
              <a:gd name="T69" fmla="*/ 96 h 361"/>
              <a:gd name="T70" fmla="*/ 328 w 360"/>
              <a:gd name="T71" fmla="*/ 45 h 361"/>
              <a:gd name="T72" fmla="*/ 328 w 360"/>
              <a:gd name="T73" fmla="*/ 269 h 361"/>
              <a:gd name="T74" fmla="*/ 304 w 360"/>
              <a:gd name="T75" fmla="*/ 194 h 361"/>
              <a:gd name="T76" fmla="*/ 224 w 360"/>
              <a:gd name="T77" fmla="*/ 226 h 361"/>
              <a:gd name="T78" fmla="*/ 224 w 360"/>
              <a:gd name="T79" fmla="*/ 253 h 361"/>
              <a:gd name="T80" fmla="*/ 304 w 360"/>
              <a:gd name="T81" fmla="*/ 221 h 361"/>
              <a:gd name="T82" fmla="*/ 304 w 360"/>
              <a:gd name="T83" fmla="*/ 194 h 361"/>
              <a:gd name="T84" fmla="*/ 304 w 360"/>
              <a:gd name="T85" fmla="*/ 111 h 361"/>
              <a:gd name="T86" fmla="*/ 224 w 360"/>
              <a:gd name="T87" fmla="*/ 143 h 361"/>
              <a:gd name="T88" fmla="*/ 224 w 360"/>
              <a:gd name="T89" fmla="*/ 170 h 361"/>
              <a:gd name="T90" fmla="*/ 304 w 360"/>
              <a:gd name="T91" fmla="*/ 138 h 361"/>
              <a:gd name="T92" fmla="*/ 304 w 360"/>
              <a:gd name="T93" fmla="*/ 11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0" h="361">
                <a:moveTo>
                  <a:pt x="136" y="226"/>
                </a:moveTo>
                <a:cubicBezTo>
                  <a:pt x="56" y="194"/>
                  <a:pt x="56" y="194"/>
                  <a:pt x="56" y="19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136" y="253"/>
                  <a:pt x="136" y="253"/>
                  <a:pt x="136" y="253"/>
                </a:cubicBezTo>
                <a:lnTo>
                  <a:pt x="136" y="226"/>
                </a:lnTo>
                <a:close/>
                <a:moveTo>
                  <a:pt x="136" y="143"/>
                </a:moveTo>
                <a:cubicBezTo>
                  <a:pt x="56" y="111"/>
                  <a:pt x="56" y="111"/>
                  <a:pt x="56" y="111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136" y="170"/>
                  <a:pt x="136" y="170"/>
                  <a:pt x="136" y="170"/>
                </a:cubicBezTo>
                <a:lnTo>
                  <a:pt x="136" y="143"/>
                </a:lnTo>
                <a:close/>
                <a:moveTo>
                  <a:pt x="351" y="4"/>
                </a:moveTo>
                <a:cubicBezTo>
                  <a:pt x="345" y="1"/>
                  <a:pt x="338" y="0"/>
                  <a:pt x="332" y="2"/>
                </a:cubicBezTo>
                <a:cubicBezTo>
                  <a:pt x="180" y="63"/>
                  <a:pt x="180" y="63"/>
                  <a:pt x="180" y="63"/>
                </a:cubicBezTo>
                <a:cubicBezTo>
                  <a:pt x="27" y="2"/>
                  <a:pt x="27" y="2"/>
                  <a:pt x="27" y="2"/>
                </a:cubicBezTo>
                <a:cubicBezTo>
                  <a:pt x="21" y="0"/>
                  <a:pt x="14" y="1"/>
                  <a:pt x="8" y="4"/>
                </a:cubicBezTo>
                <a:cubicBezTo>
                  <a:pt x="3" y="8"/>
                  <a:pt x="0" y="14"/>
                  <a:pt x="0" y="2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5"/>
                  <a:pt x="5" y="292"/>
                  <a:pt x="12" y="295"/>
                </a:cubicBezTo>
                <a:cubicBezTo>
                  <a:pt x="172" y="359"/>
                  <a:pt x="172" y="359"/>
                  <a:pt x="172" y="359"/>
                </a:cubicBezTo>
                <a:cubicBezTo>
                  <a:pt x="172" y="359"/>
                  <a:pt x="175" y="360"/>
                  <a:pt x="176" y="361"/>
                </a:cubicBezTo>
                <a:cubicBezTo>
                  <a:pt x="177" y="361"/>
                  <a:pt x="178" y="361"/>
                  <a:pt x="180" y="361"/>
                </a:cubicBezTo>
                <a:cubicBezTo>
                  <a:pt x="181" y="361"/>
                  <a:pt x="182" y="361"/>
                  <a:pt x="184" y="361"/>
                </a:cubicBezTo>
                <a:cubicBezTo>
                  <a:pt x="184" y="360"/>
                  <a:pt x="187" y="359"/>
                  <a:pt x="187" y="359"/>
                </a:cubicBezTo>
                <a:cubicBezTo>
                  <a:pt x="347" y="295"/>
                  <a:pt x="347" y="295"/>
                  <a:pt x="347" y="295"/>
                </a:cubicBezTo>
                <a:cubicBezTo>
                  <a:pt x="355" y="292"/>
                  <a:pt x="360" y="285"/>
                  <a:pt x="360" y="277"/>
                </a:cubicBezTo>
                <a:cubicBezTo>
                  <a:pt x="360" y="21"/>
                  <a:pt x="360" y="21"/>
                  <a:pt x="360" y="21"/>
                </a:cubicBezTo>
                <a:cubicBezTo>
                  <a:pt x="360" y="14"/>
                  <a:pt x="356" y="8"/>
                  <a:pt x="351" y="4"/>
                </a:cubicBezTo>
                <a:close/>
                <a:moveTo>
                  <a:pt x="160" y="320"/>
                </a:moveTo>
                <a:cubicBezTo>
                  <a:pt x="32" y="269"/>
                  <a:pt x="32" y="269"/>
                  <a:pt x="32" y="269"/>
                </a:cubicBezTo>
                <a:cubicBezTo>
                  <a:pt x="32" y="45"/>
                  <a:pt x="32" y="45"/>
                  <a:pt x="32" y="45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320"/>
                </a:lnTo>
                <a:close/>
                <a:moveTo>
                  <a:pt x="328" y="269"/>
                </a:moveTo>
                <a:cubicBezTo>
                  <a:pt x="200" y="320"/>
                  <a:pt x="200" y="320"/>
                  <a:pt x="200" y="320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328" y="45"/>
                  <a:pt x="328" y="45"/>
                  <a:pt x="328" y="45"/>
                </a:cubicBezTo>
                <a:lnTo>
                  <a:pt x="328" y="269"/>
                </a:lnTo>
                <a:close/>
                <a:moveTo>
                  <a:pt x="304" y="194"/>
                </a:moveTo>
                <a:cubicBezTo>
                  <a:pt x="224" y="226"/>
                  <a:pt x="224" y="226"/>
                  <a:pt x="224" y="226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304" y="221"/>
                  <a:pt x="304" y="221"/>
                  <a:pt x="304" y="221"/>
                </a:cubicBezTo>
                <a:lnTo>
                  <a:pt x="304" y="194"/>
                </a:lnTo>
                <a:close/>
                <a:moveTo>
                  <a:pt x="304" y="111"/>
                </a:moveTo>
                <a:cubicBezTo>
                  <a:pt x="224" y="143"/>
                  <a:pt x="224" y="143"/>
                  <a:pt x="224" y="143"/>
                </a:cubicBezTo>
                <a:cubicBezTo>
                  <a:pt x="224" y="170"/>
                  <a:pt x="224" y="170"/>
                  <a:pt x="224" y="170"/>
                </a:cubicBezTo>
                <a:cubicBezTo>
                  <a:pt x="304" y="138"/>
                  <a:pt x="304" y="138"/>
                  <a:pt x="304" y="138"/>
                </a:cubicBezTo>
                <a:lnTo>
                  <a:pt x="304" y="11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26"/>
          <p:cNvSpPr>
            <a:spLocks noChangeAspect="1"/>
          </p:cNvSpPr>
          <p:nvPr/>
        </p:nvSpPr>
        <p:spPr bwMode="auto">
          <a:xfrm>
            <a:off x="8367848" y="3208974"/>
            <a:ext cx="201776" cy="190236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21"/>
          <p:cNvSpPr>
            <a:spLocks noChangeAspect="1" noEditPoints="1"/>
          </p:cNvSpPr>
          <p:nvPr/>
        </p:nvSpPr>
        <p:spPr bwMode="auto">
          <a:xfrm>
            <a:off x="7828896" y="3207764"/>
            <a:ext cx="192656" cy="192656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5166"/>
          <p:cNvSpPr/>
          <p:nvPr/>
        </p:nvSpPr>
        <p:spPr>
          <a:xfrm>
            <a:off x="1831221" y="1993847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rgbClr val="FF872F">
              <a:lumMod val="50000"/>
            </a:srgb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Shape 5167"/>
          <p:cNvSpPr/>
          <p:nvPr/>
        </p:nvSpPr>
        <p:spPr>
          <a:xfrm>
            <a:off x="1380157" y="2775066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rgbClr val="1C327F">
              <a:lumMod val="50000"/>
            </a:srgb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Shape 5168"/>
          <p:cNvSpPr/>
          <p:nvPr/>
        </p:nvSpPr>
        <p:spPr>
          <a:xfrm>
            <a:off x="929097" y="3622144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rgbClr val="FF872F">
              <a:lumMod val="50000"/>
            </a:srgb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Shape 5169"/>
          <p:cNvSpPr/>
          <p:nvPr/>
        </p:nvSpPr>
        <p:spPr>
          <a:xfrm>
            <a:off x="467544" y="4469224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rgbClr val="1C327F">
              <a:lumMod val="50000"/>
            </a:srgb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2282284" y="1628800"/>
            <a:ext cx="1047559" cy="898079"/>
            <a:chOff x="2313735" y="1108481"/>
            <a:chExt cx="857881" cy="735467"/>
          </a:xfrm>
        </p:grpSpPr>
        <p:sp>
          <p:nvSpPr>
            <p:cNvPr id="46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872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4C4C4C"/>
                  </a:solidFill>
                </a:defRPr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marL="0" marR="0" lvl="0" indent="0" algn="ctr" defTabSz="5842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all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1831221" y="2775068"/>
            <a:ext cx="1941237" cy="528018"/>
            <a:chOff x="1944344" y="2047198"/>
            <a:chExt cx="1589745" cy="432411"/>
          </a:xfrm>
        </p:grpSpPr>
        <p:sp>
          <p:nvSpPr>
            <p:cNvPr id="49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rgbClr val="1C327F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4C4C4C"/>
                  </a:solidFill>
                </a:defRPr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marL="0" marR="0" lvl="0" indent="0" algn="ctr" defTabSz="5842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all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1380160" y="3622143"/>
            <a:ext cx="2848974" cy="528019"/>
            <a:chOff x="1574955" y="2740898"/>
            <a:chExt cx="2333121" cy="432412"/>
          </a:xfrm>
        </p:grpSpPr>
        <p:sp>
          <p:nvSpPr>
            <p:cNvPr id="52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rgbClr val="FF872F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4C4C4C"/>
                  </a:solidFill>
                </a:defRPr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marL="0" marR="0" lvl="0" indent="0" algn="ctr" defTabSz="5842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all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zh-CN" altLang="en-US" sz="1400" b="0" i="0" u="none" strike="noStrike" kern="0" cap="all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929096" y="4469221"/>
            <a:ext cx="3756702" cy="528012"/>
            <a:chOff x="1205565" y="3434598"/>
            <a:chExt cx="3076490" cy="432407"/>
          </a:xfrm>
        </p:grpSpPr>
        <p:sp>
          <p:nvSpPr>
            <p:cNvPr id="55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1C327F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4C4C4C"/>
                  </a:solidFill>
                </a:defRPr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marL="0" marR="0" lvl="0" indent="0" algn="ctr" defTabSz="5842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all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zh-CN" altLang="en-US" sz="1400" b="0" i="0" u="none" strike="noStrike" kern="0" cap="all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67546" y="5304537"/>
            <a:ext cx="4664442" cy="528012"/>
            <a:chOff x="827585" y="4118665"/>
            <a:chExt cx="3819870" cy="432407"/>
          </a:xfrm>
        </p:grpSpPr>
        <p:sp>
          <p:nvSpPr>
            <p:cNvPr id="5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rgbClr val="1C327F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4C4C4C"/>
                  </a:solidFill>
                </a:defRPr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marL="0" marR="0" lvl="0" indent="0" algn="ctr" defTabSz="5842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all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zh-CN" altLang="en-US" sz="1400" b="0" i="0" u="none" strike="noStrike" kern="0" cap="all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ound Same Side Corner Rectangle 67"/>
          <p:cNvSpPr/>
          <p:nvPr/>
        </p:nvSpPr>
        <p:spPr>
          <a:xfrm rot="10800000" flipH="1">
            <a:off x="5673861" y="1645208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FF872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00475" tIns="50237" rIns="100475" bIns="50237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1" name="Round Same Side Corner Rectangle 68"/>
          <p:cNvSpPr/>
          <p:nvPr/>
        </p:nvSpPr>
        <p:spPr>
          <a:xfrm rot="10800000" flipH="1">
            <a:off x="5671859" y="2599242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1C327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00475" tIns="50237" rIns="100475" bIns="50237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2" name="Round Same Side Corner Rectangle 69"/>
          <p:cNvSpPr/>
          <p:nvPr/>
        </p:nvSpPr>
        <p:spPr>
          <a:xfrm rot="10800000" flipH="1">
            <a:off x="5673861" y="3466384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FF872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00475" tIns="50237" rIns="100475" bIns="50237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5841515" y="1629762"/>
            <a:ext cx="2700245" cy="518561"/>
            <a:chOff x="5228512" y="1109269"/>
            <a:chExt cx="2871880" cy="424667"/>
          </a:xfrm>
        </p:grpSpPr>
        <p:sp>
          <p:nvSpPr>
            <p:cNvPr id="64" name="TextBox 63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5841515" y="2557686"/>
            <a:ext cx="2700245" cy="518564"/>
            <a:chOff x="5228512" y="1869180"/>
            <a:chExt cx="2871880" cy="424670"/>
          </a:xfrm>
        </p:grpSpPr>
        <p:sp>
          <p:nvSpPr>
            <p:cNvPr id="67" name="TextBox 66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5841515" y="3485609"/>
            <a:ext cx="2700245" cy="518564"/>
            <a:chOff x="5228512" y="2629091"/>
            <a:chExt cx="2871880" cy="424670"/>
          </a:xfrm>
        </p:grpSpPr>
        <p:sp>
          <p:nvSpPr>
            <p:cNvPr id="70" name="TextBox 69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2" name="Round Same Side Corner Rectangle 76"/>
          <p:cNvSpPr/>
          <p:nvPr/>
        </p:nvSpPr>
        <p:spPr>
          <a:xfrm rot="10800000" flipH="1">
            <a:off x="5671859" y="4346172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1C327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00475" tIns="50237" rIns="100475" bIns="50237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73" name="Round Same Side Corner Rectangle 77"/>
          <p:cNvSpPr/>
          <p:nvPr/>
        </p:nvSpPr>
        <p:spPr>
          <a:xfrm rot="10800000" flipH="1">
            <a:off x="5673861" y="5213314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E6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100475" tIns="50237" rIns="100475" bIns="50237"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5841515" y="4304613"/>
            <a:ext cx="2700245" cy="518564"/>
            <a:chOff x="5228512" y="3299800"/>
            <a:chExt cx="2871880" cy="424670"/>
          </a:xfrm>
        </p:grpSpPr>
        <p:sp>
          <p:nvSpPr>
            <p:cNvPr id="75" name="TextBox 74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5841515" y="5232534"/>
            <a:ext cx="2700245" cy="518565"/>
            <a:chOff x="5228512" y="4059711"/>
            <a:chExt cx="2871880" cy="424671"/>
          </a:xfrm>
        </p:grpSpPr>
        <p:sp>
          <p:nvSpPr>
            <p:cNvPr id="78" name="TextBox 77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60" grpId="0" animBg="1"/>
      <p:bldP spid="61" grpId="0" animBg="1"/>
      <p:bldP spid="62" grpId="0" animBg="1"/>
      <p:bldP spid="72" grpId="0" animBg="1"/>
      <p:bldP spid="7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5"/>
          <p:cNvSpPr/>
          <p:nvPr/>
        </p:nvSpPr>
        <p:spPr>
          <a:xfrm>
            <a:off x="1105159" y="4140587"/>
            <a:ext cx="2270767" cy="7886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32"/>
          <p:cNvSpPr/>
          <p:nvPr/>
        </p:nvSpPr>
        <p:spPr>
          <a:xfrm>
            <a:off x="1793371" y="5132346"/>
            <a:ext cx="130227" cy="124200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solidFill>
              <a:sysClr val="window" lastClr="FFFFFF">
                <a:lumMod val="50000"/>
              </a:sysClr>
            </a:solidFill>
          </a:ln>
          <a:effec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33"/>
          <p:cNvSpPr/>
          <p:nvPr/>
        </p:nvSpPr>
        <p:spPr>
          <a:xfrm>
            <a:off x="1984930" y="5132346"/>
            <a:ext cx="130227" cy="124200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solidFill>
              <a:sysClr val="window" lastClr="FFFFFF">
                <a:lumMod val="50000"/>
              </a:sysClr>
            </a:solidFill>
          </a:ln>
          <a:effec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34"/>
          <p:cNvSpPr/>
          <p:nvPr/>
        </p:nvSpPr>
        <p:spPr>
          <a:xfrm>
            <a:off x="2176490" y="5132346"/>
            <a:ext cx="130227" cy="124200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solidFill>
              <a:sysClr val="window" lastClr="FFFFFF">
                <a:lumMod val="50000"/>
              </a:sysClr>
            </a:solidFill>
          </a:ln>
          <a:effec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reeform 35"/>
          <p:cNvSpPr/>
          <p:nvPr/>
        </p:nvSpPr>
        <p:spPr>
          <a:xfrm>
            <a:off x="2366988" y="5132346"/>
            <a:ext cx="130227" cy="124200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noFill/>
          <a:ln>
            <a:solidFill>
              <a:sysClr val="window" lastClr="FFFFFF">
                <a:lumMod val="50000"/>
              </a:sysClr>
            </a:solidFill>
          </a:ln>
          <a:effec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reeform 36"/>
          <p:cNvSpPr/>
          <p:nvPr/>
        </p:nvSpPr>
        <p:spPr>
          <a:xfrm>
            <a:off x="2557484" y="5132346"/>
            <a:ext cx="130227" cy="124200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noFill/>
          <a:ln>
            <a:solidFill>
              <a:sysClr val="window" lastClr="FFFFFF">
                <a:lumMod val="50000"/>
              </a:sysClr>
            </a:solidFill>
          </a:ln>
          <a:effec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ectangle 37"/>
          <p:cNvSpPr/>
          <p:nvPr/>
        </p:nvSpPr>
        <p:spPr>
          <a:xfrm>
            <a:off x="3499651" y="4140587"/>
            <a:ext cx="2270767" cy="7886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Freeform 38"/>
          <p:cNvSpPr/>
          <p:nvPr/>
        </p:nvSpPr>
        <p:spPr>
          <a:xfrm>
            <a:off x="4187863" y="5132346"/>
            <a:ext cx="130227" cy="124200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solidFill>
              <a:sysClr val="window" lastClr="FFFFFF">
                <a:lumMod val="50000"/>
              </a:sysClr>
            </a:solidFill>
          </a:ln>
          <a:effec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Freeform 39"/>
          <p:cNvSpPr/>
          <p:nvPr/>
        </p:nvSpPr>
        <p:spPr>
          <a:xfrm>
            <a:off x="4379422" y="5132346"/>
            <a:ext cx="130227" cy="124200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solidFill>
              <a:sysClr val="window" lastClr="FFFFFF">
                <a:lumMod val="50000"/>
              </a:sysClr>
            </a:solidFill>
          </a:ln>
          <a:effec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Freeform 40"/>
          <p:cNvSpPr/>
          <p:nvPr/>
        </p:nvSpPr>
        <p:spPr>
          <a:xfrm>
            <a:off x="4570981" y="5132346"/>
            <a:ext cx="130227" cy="124200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solidFill>
              <a:sysClr val="window" lastClr="FFFFFF">
                <a:lumMod val="50000"/>
              </a:sysClr>
            </a:solidFill>
          </a:ln>
          <a:effec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Freeform 41"/>
          <p:cNvSpPr/>
          <p:nvPr/>
        </p:nvSpPr>
        <p:spPr>
          <a:xfrm>
            <a:off x="4761479" y="5132346"/>
            <a:ext cx="130227" cy="124200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solidFill>
              <a:sysClr val="window" lastClr="FFFFFF">
                <a:lumMod val="50000"/>
              </a:sysClr>
            </a:solidFill>
          </a:ln>
          <a:effec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Freeform 42"/>
          <p:cNvSpPr/>
          <p:nvPr/>
        </p:nvSpPr>
        <p:spPr>
          <a:xfrm>
            <a:off x="4951975" y="5132346"/>
            <a:ext cx="130227" cy="124200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noFill/>
          <a:ln>
            <a:solidFill>
              <a:sysClr val="window" lastClr="FFFFFF">
                <a:lumMod val="50000"/>
              </a:sysClr>
            </a:solidFill>
          </a:ln>
          <a:effec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43"/>
          <p:cNvSpPr/>
          <p:nvPr/>
        </p:nvSpPr>
        <p:spPr>
          <a:xfrm>
            <a:off x="5894140" y="4140587"/>
            <a:ext cx="2270767" cy="7886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Freeform 44"/>
          <p:cNvSpPr/>
          <p:nvPr/>
        </p:nvSpPr>
        <p:spPr>
          <a:xfrm>
            <a:off x="6582353" y="5132346"/>
            <a:ext cx="130227" cy="124200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solidFill>
              <a:sysClr val="window" lastClr="FFFFFF">
                <a:lumMod val="50000"/>
              </a:sysClr>
            </a:solidFill>
          </a:ln>
          <a:effec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Freeform 45"/>
          <p:cNvSpPr/>
          <p:nvPr/>
        </p:nvSpPr>
        <p:spPr>
          <a:xfrm>
            <a:off x="6773913" y="5132346"/>
            <a:ext cx="130227" cy="124200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solidFill>
            <a:sysClr val="window" lastClr="FFFFFF">
              <a:lumMod val="50000"/>
            </a:sysClr>
          </a:solidFill>
          <a:ln>
            <a:solidFill>
              <a:sysClr val="window" lastClr="FFFFFF">
                <a:lumMod val="50000"/>
              </a:sysClr>
            </a:solidFill>
          </a:ln>
          <a:effec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Freeform 46"/>
          <p:cNvSpPr/>
          <p:nvPr/>
        </p:nvSpPr>
        <p:spPr>
          <a:xfrm>
            <a:off x="6965471" y="5132346"/>
            <a:ext cx="130227" cy="124200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noFill/>
          <a:ln>
            <a:solidFill>
              <a:sysClr val="window" lastClr="FFFFFF">
                <a:lumMod val="50000"/>
              </a:sysClr>
            </a:solidFill>
          </a:ln>
          <a:effec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Freeform 47"/>
          <p:cNvSpPr/>
          <p:nvPr/>
        </p:nvSpPr>
        <p:spPr>
          <a:xfrm>
            <a:off x="7155969" y="5132346"/>
            <a:ext cx="130227" cy="124200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noFill/>
          <a:ln>
            <a:solidFill>
              <a:sysClr val="window" lastClr="FFFFFF">
                <a:lumMod val="50000"/>
              </a:sysClr>
            </a:solidFill>
          </a:ln>
          <a:effec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Freeform 48"/>
          <p:cNvSpPr/>
          <p:nvPr/>
        </p:nvSpPr>
        <p:spPr>
          <a:xfrm>
            <a:off x="7346466" y="5132346"/>
            <a:ext cx="130227" cy="124200"/>
          </a:xfrm>
          <a:custGeom>
            <a:avLst/>
            <a:gdLst/>
            <a:ahLst/>
            <a:cxnLst/>
            <a:rect l="l" t="t" r="r" b="b"/>
            <a:pathLst>
              <a:path w="212272" h="202448">
                <a:moveTo>
                  <a:pt x="106136" y="0"/>
                </a:moveTo>
                <a:cubicBezTo>
                  <a:pt x="108687" y="0"/>
                  <a:pt x="110771" y="1743"/>
                  <a:pt x="112387" y="5230"/>
                </a:cubicBezTo>
                <a:lnTo>
                  <a:pt x="141089" y="63273"/>
                </a:lnTo>
                <a:lnTo>
                  <a:pt x="205128" y="72585"/>
                </a:lnTo>
                <a:cubicBezTo>
                  <a:pt x="209890" y="73351"/>
                  <a:pt x="212272" y="75307"/>
                  <a:pt x="212272" y="78453"/>
                </a:cubicBezTo>
                <a:cubicBezTo>
                  <a:pt x="212272" y="80324"/>
                  <a:pt x="211166" y="82365"/>
                  <a:pt x="208955" y="84576"/>
                </a:cubicBezTo>
                <a:lnTo>
                  <a:pt x="162648" y="129735"/>
                </a:lnTo>
                <a:lnTo>
                  <a:pt x="173619" y="193519"/>
                </a:lnTo>
                <a:cubicBezTo>
                  <a:pt x="173704" y="194114"/>
                  <a:pt x="173746" y="194964"/>
                  <a:pt x="173746" y="196070"/>
                </a:cubicBezTo>
                <a:cubicBezTo>
                  <a:pt x="173746" y="197856"/>
                  <a:pt x="173300" y="199365"/>
                  <a:pt x="172407" y="200599"/>
                </a:cubicBezTo>
                <a:cubicBezTo>
                  <a:pt x="171514" y="201832"/>
                  <a:pt x="170217" y="202448"/>
                  <a:pt x="168516" y="202448"/>
                </a:cubicBezTo>
                <a:cubicBezTo>
                  <a:pt x="166900" y="202448"/>
                  <a:pt x="165199" y="201938"/>
                  <a:pt x="163413" y="200917"/>
                </a:cubicBezTo>
                <a:lnTo>
                  <a:pt x="106136" y="170812"/>
                </a:lnTo>
                <a:lnTo>
                  <a:pt x="48858" y="200917"/>
                </a:lnTo>
                <a:cubicBezTo>
                  <a:pt x="46987" y="201938"/>
                  <a:pt x="45286" y="202448"/>
                  <a:pt x="43756" y="202448"/>
                </a:cubicBezTo>
                <a:cubicBezTo>
                  <a:pt x="41970" y="202448"/>
                  <a:pt x="40630" y="201832"/>
                  <a:pt x="39737" y="200599"/>
                </a:cubicBezTo>
                <a:cubicBezTo>
                  <a:pt x="38844" y="199365"/>
                  <a:pt x="38398" y="197856"/>
                  <a:pt x="38398" y="196070"/>
                </a:cubicBezTo>
                <a:cubicBezTo>
                  <a:pt x="38398" y="195560"/>
                  <a:pt x="38483" y="194709"/>
                  <a:pt x="38653" y="193519"/>
                </a:cubicBezTo>
                <a:lnTo>
                  <a:pt x="49624" y="129735"/>
                </a:lnTo>
                <a:lnTo>
                  <a:pt x="3189" y="84576"/>
                </a:lnTo>
                <a:cubicBezTo>
                  <a:pt x="1063" y="82280"/>
                  <a:pt x="0" y="80239"/>
                  <a:pt x="0" y="78453"/>
                </a:cubicBezTo>
                <a:cubicBezTo>
                  <a:pt x="0" y="75307"/>
                  <a:pt x="2381" y="73351"/>
                  <a:pt x="7144" y="72585"/>
                </a:cubicBezTo>
                <a:lnTo>
                  <a:pt x="71183" y="63273"/>
                </a:lnTo>
                <a:lnTo>
                  <a:pt x="99885" y="5230"/>
                </a:lnTo>
                <a:cubicBezTo>
                  <a:pt x="101501" y="1743"/>
                  <a:pt x="103585" y="0"/>
                  <a:pt x="106136" y="0"/>
                </a:cubicBezTo>
                <a:close/>
              </a:path>
            </a:pathLst>
          </a:custGeom>
          <a:noFill/>
          <a:ln>
            <a:solidFill>
              <a:sysClr val="window" lastClr="FFFFFF">
                <a:lumMod val="50000"/>
              </a:sysClr>
            </a:solidFill>
          </a:ln>
          <a:effectLst/>
        </p:spPr>
        <p:txBody>
          <a:bodyPr rot="0" spcFirstLastPara="0" vertOverflow="overflow" horzOverflow="overflow" vert="horz" wrap="square" lIns="96430" tIns="48216" rIns="96430" bIns="48216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43" name="图片占位符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03166" y="2266987"/>
            <a:ext cx="2272621" cy="1615281"/>
          </a:xfrm>
          <a:prstGeom prst="roundRect">
            <a:avLst>
              <a:gd name="adj" fmla="val 5624"/>
            </a:avLst>
          </a:prstGeom>
          <a:solidFill>
            <a:sysClr val="window" lastClr="FFFFFF">
              <a:lumMod val="65000"/>
            </a:sysClr>
          </a:solidFill>
        </p:spPr>
      </p:pic>
      <p:pic>
        <p:nvPicPr>
          <p:cNvPr id="44" name="图片占位符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98722" y="2266987"/>
            <a:ext cx="2272621" cy="1615281"/>
          </a:xfrm>
          <a:prstGeom prst="roundRect">
            <a:avLst>
              <a:gd name="adj" fmla="val 5624"/>
            </a:avLst>
          </a:prstGeom>
          <a:solidFill>
            <a:sysClr val="window" lastClr="FFFFFF">
              <a:lumMod val="65000"/>
            </a:sysClr>
          </a:solidFill>
        </p:spPr>
      </p:pic>
      <p:pic>
        <p:nvPicPr>
          <p:cNvPr id="45" name="图片占位符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93475" y="2266987"/>
            <a:ext cx="2272621" cy="1615281"/>
          </a:xfrm>
          <a:prstGeom prst="roundRect">
            <a:avLst>
              <a:gd name="adj" fmla="val 5624"/>
            </a:avLst>
          </a:prstGeom>
          <a:solidFill>
            <a:sysClr val="window" lastClr="FFFFFF">
              <a:lumMod val="65000"/>
            </a:sysClr>
          </a:solidFill>
        </p:spPr>
      </p:pic>
      <p:pic>
        <p:nvPicPr>
          <p:cNvPr id="46" name="图片占位符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87426" y="2646568"/>
            <a:ext cx="1397142" cy="994770"/>
          </a:xfrm>
          <a:prstGeom prst="roundRect">
            <a:avLst>
              <a:gd name="adj" fmla="val 6163"/>
            </a:avLst>
          </a:prstGeom>
          <a:solidFill>
            <a:sysClr val="window" lastClr="FFFFFF">
              <a:lumMod val="65000"/>
            </a:sysClr>
          </a:solidFill>
        </p:spPr>
      </p:pic>
      <p:pic>
        <p:nvPicPr>
          <p:cNvPr id="47" name="图片占位符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415306" y="2646568"/>
            <a:ext cx="1397142" cy="994770"/>
          </a:xfrm>
          <a:prstGeom prst="roundRect">
            <a:avLst>
              <a:gd name="adj" fmla="val 6163"/>
            </a:avLst>
          </a:prstGeom>
          <a:solidFill>
            <a:sysClr val="window" lastClr="FFFFFF">
              <a:lumMod val="65000"/>
            </a:sysClr>
          </a:solidFill>
        </p:spPr>
      </p:pic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Rectangle 4"/>
          <p:cNvSpPr/>
          <p:nvPr/>
        </p:nvSpPr>
        <p:spPr>
          <a:xfrm>
            <a:off x="508069" y="2272641"/>
            <a:ext cx="6774707" cy="1321548"/>
          </a:xfrm>
          <a:prstGeom prst="rect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1" name="Isosceles Triangle 5"/>
          <p:cNvSpPr/>
          <p:nvPr/>
        </p:nvSpPr>
        <p:spPr>
          <a:xfrm rot="5400000">
            <a:off x="7016376" y="2190229"/>
            <a:ext cx="2121823" cy="1486370"/>
          </a:xfrm>
          <a:prstGeom prst="triangle">
            <a:avLst/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82" name="Group 6"/>
          <p:cNvGrpSpPr/>
          <p:nvPr/>
        </p:nvGrpSpPr>
        <p:grpSpPr>
          <a:xfrm>
            <a:off x="6254833" y="2662977"/>
            <a:ext cx="1822456" cy="540876"/>
            <a:chOff x="8305802" y="2818812"/>
            <a:chExt cx="2405575" cy="713936"/>
          </a:xfrm>
        </p:grpSpPr>
        <p:sp>
          <p:nvSpPr>
            <p:cNvPr id="83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rgbClr val="1C327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907408" y="3038503"/>
              <a:ext cx="1665641" cy="4143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13"/>
          <p:cNvGrpSpPr/>
          <p:nvPr/>
        </p:nvGrpSpPr>
        <p:grpSpPr>
          <a:xfrm>
            <a:off x="612497" y="2662976"/>
            <a:ext cx="1822456" cy="540876"/>
            <a:chOff x="858128" y="2818811"/>
            <a:chExt cx="2405575" cy="713936"/>
          </a:xfrm>
        </p:grpSpPr>
        <p:sp>
          <p:nvSpPr>
            <p:cNvPr id="87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solidFill>
              <a:srgbClr val="FF872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388147" y="3038502"/>
              <a:ext cx="1665641" cy="4143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0" name="Group 12"/>
          <p:cNvGrpSpPr/>
          <p:nvPr/>
        </p:nvGrpSpPr>
        <p:grpSpPr>
          <a:xfrm>
            <a:off x="2493277" y="2662977"/>
            <a:ext cx="1822456" cy="540876"/>
            <a:chOff x="3340686" y="2818812"/>
            <a:chExt cx="2405575" cy="713936"/>
          </a:xfrm>
        </p:grpSpPr>
        <p:sp>
          <p:nvSpPr>
            <p:cNvPr id="91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rgbClr val="1C327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4026980" y="3066168"/>
              <a:ext cx="1665641" cy="4143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Group 11"/>
          <p:cNvGrpSpPr/>
          <p:nvPr/>
        </p:nvGrpSpPr>
        <p:grpSpPr>
          <a:xfrm>
            <a:off x="4374055" y="2662977"/>
            <a:ext cx="1822456" cy="540876"/>
            <a:chOff x="5823244" y="2818812"/>
            <a:chExt cx="2405575" cy="713936"/>
          </a:xfrm>
        </p:grpSpPr>
        <p:sp>
          <p:nvSpPr>
            <p:cNvPr id="95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rgbClr val="FF872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6337980" y="3058814"/>
              <a:ext cx="1665641" cy="4143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7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8" name="Rectangle 23"/>
          <p:cNvSpPr/>
          <p:nvPr/>
        </p:nvSpPr>
        <p:spPr>
          <a:xfrm>
            <a:off x="625905" y="4344984"/>
            <a:ext cx="1364526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Rectangle 24"/>
          <p:cNvSpPr/>
          <p:nvPr/>
        </p:nvSpPr>
        <p:spPr>
          <a:xfrm>
            <a:off x="2506683" y="4344984"/>
            <a:ext cx="1364526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Rectangle 25"/>
          <p:cNvSpPr/>
          <p:nvPr/>
        </p:nvSpPr>
        <p:spPr>
          <a:xfrm>
            <a:off x="4387461" y="4344984"/>
            <a:ext cx="1364526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Rectangle 26"/>
          <p:cNvSpPr/>
          <p:nvPr/>
        </p:nvSpPr>
        <p:spPr>
          <a:xfrm>
            <a:off x="6268239" y="4344984"/>
            <a:ext cx="1364526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625905" y="4153854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2506684" y="4153854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387461" y="4153854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6268239" y="4153854"/>
            <a:ext cx="1261884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3"/>
          <p:cNvGrpSpPr/>
          <p:nvPr/>
        </p:nvGrpSpPr>
        <p:grpSpPr>
          <a:xfrm rot="2686389">
            <a:off x="2864472" y="1619852"/>
            <a:ext cx="3821365" cy="3829652"/>
            <a:chOff x="4095409" y="3126757"/>
            <a:chExt cx="2045437" cy="2049874"/>
          </a:xfrm>
        </p:grpSpPr>
        <p:sp>
          <p:nvSpPr>
            <p:cNvPr id="22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rgbClr val="FF872F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rgbClr val="1C327F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rgbClr val="FF872F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rgbClr val="1C327F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Freeform 33"/>
          <p:cNvSpPr>
            <a:spLocks noEditPoints="1"/>
          </p:cNvSpPr>
          <p:nvPr/>
        </p:nvSpPr>
        <p:spPr bwMode="auto">
          <a:xfrm>
            <a:off x="4232540" y="2785439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rgbClr val="44546A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49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112899" y="4043812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41"/>
          <p:cNvGrpSpPr/>
          <p:nvPr/>
        </p:nvGrpSpPr>
        <p:grpSpPr>
          <a:xfrm>
            <a:off x="238650" y="1881802"/>
            <a:ext cx="2416350" cy="766104"/>
            <a:chOff x="1753214" y="2748563"/>
            <a:chExt cx="2321808" cy="726460"/>
          </a:xfrm>
        </p:grpSpPr>
        <p:sp>
          <p:nvSpPr>
            <p:cNvPr id="29" name="TextBox 28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42"/>
          <p:cNvGrpSpPr/>
          <p:nvPr/>
        </p:nvGrpSpPr>
        <p:grpSpPr>
          <a:xfrm>
            <a:off x="238650" y="4458693"/>
            <a:ext cx="2416350" cy="785403"/>
            <a:chOff x="1753214" y="2730263"/>
            <a:chExt cx="2321808" cy="744760"/>
          </a:xfrm>
        </p:grpSpPr>
        <p:sp>
          <p:nvSpPr>
            <p:cNvPr id="32" name="TextBox 31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45"/>
          <p:cNvGrpSpPr/>
          <p:nvPr/>
        </p:nvGrpSpPr>
        <p:grpSpPr>
          <a:xfrm flipH="1">
            <a:off x="6647361" y="4408252"/>
            <a:ext cx="2349427" cy="829715"/>
            <a:chOff x="1753214" y="2688244"/>
            <a:chExt cx="2321808" cy="786779"/>
          </a:xfrm>
        </p:grpSpPr>
        <p:sp>
          <p:nvSpPr>
            <p:cNvPr id="35" name="TextBox 34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48"/>
          <p:cNvGrpSpPr/>
          <p:nvPr/>
        </p:nvGrpSpPr>
        <p:grpSpPr>
          <a:xfrm flipH="1">
            <a:off x="6647361" y="1881801"/>
            <a:ext cx="2349427" cy="766104"/>
            <a:chOff x="1753214" y="2748563"/>
            <a:chExt cx="2321808" cy="726460"/>
          </a:xfrm>
        </p:grpSpPr>
        <p:sp>
          <p:nvSpPr>
            <p:cNvPr id="38" name="TextBox 37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277095" y="4700072"/>
            <a:ext cx="595035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304598" y="4696081"/>
            <a:ext cx="595035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32101" y="4700073"/>
            <a:ext cx="595035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359604" y="4699137"/>
            <a:ext cx="595035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87107" y="4700073"/>
            <a:ext cx="595035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14610" y="4696082"/>
            <a:ext cx="595035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442112" y="4696082"/>
            <a:ext cx="595035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469615" y="4696082"/>
            <a:ext cx="595035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497121" y="4696082"/>
            <a:ext cx="595035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Rectangle 19"/>
          <p:cNvSpPr/>
          <p:nvPr/>
        </p:nvSpPr>
        <p:spPr>
          <a:xfrm>
            <a:off x="479640" y="4172787"/>
            <a:ext cx="1728960" cy="449530"/>
          </a:xfrm>
          <a:prstGeom prst="rect">
            <a:avLst/>
          </a:prstGeom>
          <a:solidFill>
            <a:srgbClr val="FF872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2013</a:t>
            </a:r>
            <a:endParaRPr kumimoji="0" lang="en-GB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6" name="Rectangle 20"/>
          <p:cNvSpPr/>
          <p:nvPr/>
        </p:nvSpPr>
        <p:spPr>
          <a:xfrm>
            <a:off x="2208600" y="4172787"/>
            <a:ext cx="2812441" cy="449530"/>
          </a:xfrm>
          <a:prstGeom prst="rect">
            <a:avLst/>
          </a:prstGeom>
          <a:solidFill>
            <a:srgbClr val="1C327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2014</a:t>
            </a:r>
            <a:endParaRPr kumimoji="0" lang="en-GB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7" name="Rectangle 21"/>
          <p:cNvSpPr/>
          <p:nvPr/>
        </p:nvSpPr>
        <p:spPr>
          <a:xfrm>
            <a:off x="5021042" y="4172787"/>
            <a:ext cx="3918974" cy="449530"/>
          </a:xfrm>
          <a:prstGeom prst="rect">
            <a:avLst/>
          </a:prstGeom>
          <a:solidFill>
            <a:srgbClr val="FF872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2015</a:t>
            </a:r>
            <a:endParaRPr kumimoji="0" lang="en-GB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8" name="Freeform 22"/>
          <p:cNvSpPr>
            <a:spLocks noEditPoints="1"/>
          </p:cNvSpPr>
          <p:nvPr/>
        </p:nvSpPr>
        <p:spPr bwMode="auto">
          <a:xfrm>
            <a:off x="7317863" y="2306632"/>
            <a:ext cx="439530" cy="467000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rgbClr val="FF872F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23"/>
          <p:cNvSpPr>
            <a:spLocks noEditPoints="1"/>
          </p:cNvSpPr>
          <p:nvPr/>
        </p:nvSpPr>
        <p:spPr bwMode="auto">
          <a:xfrm>
            <a:off x="4440845" y="2322656"/>
            <a:ext cx="537965" cy="434951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rgbClr val="1C327F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24"/>
          <p:cNvSpPr>
            <a:spLocks noEditPoints="1"/>
          </p:cNvSpPr>
          <p:nvPr/>
        </p:nvSpPr>
        <p:spPr bwMode="auto">
          <a:xfrm>
            <a:off x="1698142" y="2276872"/>
            <a:ext cx="359407" cy="526520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rgbClr val="FF872F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1" name="Group 3"/>
          <p:cNvGrpSpPr/>
          <p:nvPr/>
        </p:nvGrpSpPr>
        <p:grpSpPr>
          <a:xfrm>
            <a:off x="976819" y="2954483"/>
            <a:ext cx="1802052" cy="705694"/>
            <a:chOff x="1469669" y="2631524"/>
            <a:chExt cx="2339926" cy="939136"/>
          </a:xfrm>
        </p:grpSpPr>
        <p:sp>
          <p:nvSpPr>
            <p:cNvPr id="42" name="TextBox 41"/>
            <p:cNvSpPr txBox="1"/>
            <p:nvPr/>
          </p:nvSpPr>
          <p:spPr>
            <a:xfrm>
              <a:off x="1820365" y="2631524"/>
              <a:ext cx="1638529" cy="417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Rectangle 26"/>
            <p:cNvSpPr/>
            <p:nvPr/>
          </p:nvSpPr>
          <p:spPr>
            <a:xfrm>
              <a:off x="1469669" y="2931702"/>
              <a:ext cx="2339926" cy="6389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"/>
          <p:cNvGrpSpPr/>
          <p:nvPr/>
        </p:nvGrpSpPr>
        <p:grpSpPr>
          <a:xfrm>
            <a:off x="3808804" y="2954484"/>
            <a:ext cx="1802052" cy="705694"/>
            <a:chOff x="4926037" y="2631524"/>
            <a:chExt cx="2339926" cy="939136"/>
          </a:xfrm>
        </p:grpSpPr>
        <p:sp>
          <p:nvSpPr>
            <p:cNvPr id="45" name="TextBox 44"/>
            <p:cNvSpPr txBox="1"/>
            <p:nvPr/>
          </p:nvSpPr>
          <p:spPr>
            <a:xfrm>
              <a:off x="5276733" y="2631524"/>
              <a:ext cx="1638529" cy="417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28"/>
            <p:cNvSpPr/>
            <p:nvPr/>
          </p:nvSpPr>
          <p:spPr>
            <a:xfrm>
              <a:off x="4926037" y="2931702"/>
              <a:ext cx="2339926" cy="6389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5"/>
          <p:cNvGrpSpPr/>
          <p:nvPr/>
        </p:nvGrpSpPr>
        <p:grpSpPr>
          <a:xfrm>
            <a:off x="6640787" y="2954484"/>
            <a:ext cx="1802052" cy="705694"/>
            <a:chOff x="8382405" y="2631524"/>
            <a:chExt cx="2339926" cy="939136"/>
          </a:xfrm>
        </p:grpSpPr>
        <p:sp>
          <p:nvSpPr>
            <p:cNvPr id="48" name="TextBox 47"/>
            <p:cNvSpPr txBox="1"/>
            <p:nvPr/>
          </p:nvSpPr>
          <p:spPr>
            <a:xfrm>
              <a:off x="8733101" y="2631524"/>
              <a:ext cx="1638529" cy="4177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32"/>
            <p:cNvSpPr/>
            <p:nvPr/>
          </p:nvSpPr>
          <p:spPr>
            <a:xfrm>
              <a:off x="8382405" y="2931702"/>
              <a:ext cx="2339926" cy="6389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7"/>
          <p:cNvSpPr/>
          <p:nvPr/>
        </p:nvSpPr>
        <p:spPr>
          <a:xfrm>
            <a:off x="-36512" y="3384931"/>
            <a:ext cx="6316926" cy="2204172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1450478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Rectangle 30"/>
          <p:cNvSpPr/>
          <p:nvPr/>
        </p:nvSpPr>
        <p:spPr>
          <a:xfrm>
            <a:off x="3131522" y="1002032"/>
            <a:ext cx="6299424" cy="220488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1450478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18" name="Group 9"/>
          <p:cNvGrpSpPr>
            <a:grpSpLocks/>
          </p:cNvGrpSpPr>
          <p:nvPr/>
        </p:nvGrpSpPr>
        <p:grpSpPr bwMode="auto">
          <a:xfrm>
            <a:off x="-33788" y="1002033"/>
            <a:ext cx="3365606" cy="2204880"/>
            <a:chOff x="-7985" y="901147"/>
            <a:chExt cx="3255024" cy="2131459"/>
          </a:xfrm>
        </p:grpSpPr>
        <p:grpSp>
          <p:nvGrpSpPr>
            <p:cNvPr id="19" name="Group 41"/>
            <p:cNvGrpSpPr/>
            <p:nvPr/>
          </p:nvGrpSpPr>
          <p:grpSpPr>
            <a:xfrm>
              <a:off x="-7985" y="901147"/>
              <a:ext cx="3059976" cy="2131459"/>
              <a:chOff x="3189432" y="1419609"/>
              <a:chExt cx="4204043" cy="2131459"/>
            </a:xfrm>
            <a:solidFill>
              <a:srgbClr val="44546A">
                <a:lumMod val="60000"/>
                <a:lumOff val="40000"/>
              </a:srgbClr>
            </a:solidFill>
          </p:grpSpPr>
          <p:sp>
            <p:nvSpPr>
              <p:cNvPr id="21" name="Rectangle 12"/>
              <p:cNvSpPr/>
              <p:nvPr/>
            </p:nvSpPr>
            <p:spPr>
              <a:xfrm>
                <a:off x="3189432" y="1419609"/>
                <a:ext cx="4204043" cy="2131459"/>
              </a:xfrm>
              <a:prstGeom prst="rect">
                <a:avLst/>
              </a:prstGeom>
              <a:solidFill>
                <a:srgbClr val="FF872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17500" sx="1000" sy="1000" rotWithShape="0">
                  <a:prstClr val="black"/>
                </a:outerShdw>
              </a:effectLst>
            </p:spPr>
            <p:txBody>
              <a:bodyPr anchor="ctr"/>
              <a:lstStyle/>
              <a:p>
                <a:pPr marL="0" marR="0" lvl="0" indent="0" algn="ctr" defTabSz="1450478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695127" y="2403919"/>
                <a:ext cx="3192655" cy="787395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spAutoFit/>
              </a:bodyPr>
              <a:lstStyle/>
              <a:p>
                <a:pPr marL="0" marR="0" lvl="0" indent="0" algn="just" defTabSz="1450478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kumimoji="0" lang="en-US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3723494" y="2099042"/>
                <a:ext cx="3135919" cy="238022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  <a:endPara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" name="Isosceles Triangle 11"/>
            <p:cNvSpPr/>
            <p:nvPr/>
          </p:nvSpPr>
          <p:spPr>
            <a:xfrm rot="5400000">
              <a:off x="2918467" y="1869225"/>
              <a:ext cx="461842" cy="195302"/>
            </a:xfrm>
            <a:prstGeom prst="triangle">
              <a:avLst/>
            </a:prstGeom>
            <a:solidFill>
              <a:srgbClr val="FF872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1450478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9"/>
          <p:cNvGrpSpPr/>
          <p:nvPr/>
        </p:nvGrpSpPr>
        <p:grpSpPr>
          <a:xfrm>
            <a:off x="6066313" y="3384932"/>
            <a:ext cx="3364634" cy="2204308"/>
            <a:chOff x="-201446" y="901147"/>
            <a:chExt cx="3253437" cy="2131459"/>
          </a:xfrm>
          <a:solidFill>
            <a:srgbClr val="1C327F"/>
          </a:solidFill>
        </p:grpSpPr>
        <p:grpSp>
          <p:nvGrpSpPr>
            <p:cNvPr id="25" name="Group 41"/>
            <p:cNvGrpSpPr/>
            <p:nvPr/>
          </p:nvGrpSpPr>
          <p:grpSpPr>
            <a:xfrm>
              <a:off x="-7985" y="901147"/>
              <a:ext cx="3059976" cy="2131459"/>
              <a:chOff x="3189432" y="1419609"/>
              <a:chExt cx="4204043" cy="2131459"/>
            </a:xfrm>
            <a:grpFill/>
          </p:grpSpPr>
          <p:sp>
            <p:nvSpPr>
              <p:cNvPr id="27" name="Rectangle 34"/>
              <p:cNvSpPr/>
              <p:nvPr/>
            </p:nvSpPr>
            <p:spPr>
              <a:xfrm>
                <a:off x="3189432" y="1419609"/>
                <a:ext cx="4204043" cy="2131459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>
                <a:outerShdw blurRad="317500" sx="1000" sy="1000" rotWithShape="0">
                  <a:prstClr val="black"/>
                </a:outerShdw>
              </a:effectLst>
            </p:spPr>
            <p:txBody>
              <a:bodyPr anchor="ctr"/>
              <a:lstStyle/>
              <a:p>
                <a:pPr marL="0" marR="0" lvl="0" indent="0" algn="ctr" defTabSz="1450478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3742162" y="2372952"/>
                <a:ext cx="3128749" cy="787599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spAutoFit/>
              </a:bodyPr>
              <a:lstStyle/>
              <a:p>
                <a:pPr marL="0" marR="0" lvl="0" indent="0" algn="just" defTabSz="1450478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kumimoji="0" lang="en-US" altLang="zh-CN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3742162" y="2044620"/>
                <a:ext cx="3298918" cy="238084"/>
              </a:xfrm>
              <a:prstGeom prst="rect">
                <a:avLst/>
              </a:prstGeom>
              <a:noFill/>
            </p:spPr>
            <p:txBody>
              <a:bodyPr wrap="square" lIns="0" tIns="0" rIns="0" bIns="0" anchor="t" anchorCtr="0">
                <a:spAutoFit/>
              </a:bodyPr>
              <a:lstStyle>
                <a:defPPr>
                  <a:defRPr lang="zh-CN"/>
                </a:defPPr>
                <a:lvl1pPr>
                  <a:defRPr sz="20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  <a:endPara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6" name="Isosceles Triangle 33"/>
            <p:cNvSpPr/>
            <p:nvPr/>
          </p:nvSpPr>
          <p:spPr>
            <a:xfrm rot="16200000">
              <a:off x="-334350" y="1869354"/>
              <a:ext cx="460856" cy="195047"/>
            </a:xfrm>
            <a:prstGeom prst="triangl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1450478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34"/>
          <p:cNvGrpSpPr/>
          <p:nvPr/>
        </p:nvGrpSpPr>
        <p:grpSpPr>
          <a:xfrm>
            <a:off x="5333486" y="2371327"/>
            <a:ext cx="755612" cy="408031"/>
            <a:chOff x="7166383" y="2666161"/>
            <a:chExt cx="900000" cy="486001"/>
          </a:xfrm>
        </p:grpSpPr>
        <p:sp>
          <p:nvSpPr>
            <p:cNvPr id="49" name="Freeform 95"/>
            <p:cNvSpPr>
              <a:spLocks noEditPoints="1"/>
            </p:cNvSpPr>
            <p:nvPr/>
          </p:nvSpPr>
          <p:spPr bwMode="auto">
            <a:xfrm>
              <a:off x="7166383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96"/>
            <p:cNvSpPr>
              <a:spLocks noChangeArrowheads="1"/>
            </p:cNvSpPr>
            <p:nvPr/>
          </p:nvSpPr>
          <p:spPr bwMode="auto">
            <a:xfrm>
              <a:off x="7261305" y="2738737"/>
              <a:ext cx="144000" cy="342000"/>
            </a:xfrm>
            <a:prstGeom prst="rect">
              <a:avLst/>
            </a:prstGeom>
            <a:solidFill>
              <a:srgbClr val="1C32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96"/>
            <p:cNvSpPr>
              <a:spLocks noChangeArrowheads="1"/>
            </p:cNvSpPr>
            <p:nvPr/>
          </p:nvSpPr>
          <p:spPr bwMode="auto">
            <a:xfrm>
              <a:off x="7420592" y="2738737"/>
              <a:ext cx="144000" cy="342000"/>
            </a:xfrm>
            <a:prstGeom prst="rect">
              <a:avLst/>
            </a:prstGeom>
            <a:solidFill>
              <a:srgbClr val="1C32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96"/>
            <p:cNvSpPr>
              <a:spLocks noChangeArrowheads="1"/>
            </p:cNvSpPr>
            <p:nvPr/>
          </p:nvSpPr>
          <p:spPr bwMode="auto">
            <a:xfrm>
              <a:off x="7586442" y="2738684"/>
              <a:ext cx="144000" cy="342000"/>
            </a:xfrm>
            <a:prstGeom prst="rect">
              <a:avLst/>
            </a:prstGeom>
            <a:solidFill>
              <a:srgbClr val="1C32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39"/>
          <p:cNvGrpSpPr/>
          <p:nvPr/>
        </p:nvGrpSpPr>
        <p:grpSpPr>
          <a:xfrm>
            <a:off x="3164175" y="2372262"/>
            <a:ext cx="755612" cy="408031"/>
            <a:chOff x="4605752" y="2667275"/>
            <a:chExt cx="900000" cy="486001"/>
          </a:xfrm>
        </p:grpSpPr>
        <p:sp>
          <p:nvSpPr>
            <p:cNvPr id="54" name="Freeform 95"/>
            <p:cNvSpPr>
              <a:spLocks noEditPoints="1"/>
            </p:cNvSpPr>
            <p:nvPr/>
          </p:nvSpPr>
          <p:spPr bwMode="auto">
            <a:xfrm>
              <a:off x="4605752" y="2667275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96"/>
            <p:cNvSpPr>
              <a:spLocks noChangeArrowheads="1"/>
            </p:cNvSpPr>
            <p:nvPr/>
          </p:nvSpPr>
          <p:spPr bwMode="auto">
            <a:xfrm>
              <a:off x="4699080" y="2738737"/>
              <a:ext cx="144000" cy="342000"/>
            </a:xfrm>
            <a:prstGeom prst="rect">
              <a:avLst/>
            </a:prstGeom>
            <a:solidFill>
              <a:srgbClr val="FF87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96"/>
            <p:cNvSpPr>
              <a:spLocks noChangeArrowheads="1"/>
            </p:cNvSpPr>
            <p:nvPr/>
          </p:nvSpPr>
          <p:spPr bwMode="auto">
            <a:xfrm>
              <a:off x="4858367" y="2738737"/>
              <a:ext cx="144000" cy="342000"/>
            </a:xfrm>
            <a:prstGeom prst="rect">
              <a:avLst/>
            </a:prstGeom>
            <a:solidFill>
              <a:srgbClr val="FF87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44"/>
          <p:cNvGrpSpPr/>
          <p:nvPr/>
        </p:nvGrpSpPr>
        <p:grpSpPr>
          <a:xfrm>
            <a:off x="994863" y="2371327"/>
            <a:ext cx="755612" cy="408031"/>
            <a:chOff x="2006307" y="2666161"/>
            <a:chExt cx="900000" cy="486001"/>
          </a:xfrm>
        </p:grpSpPr>
        <p:sp>
          <p:nvSpPr>
            <p:cNvPr id="58" name="Freeform 95"/>
            <p:cNvSpPr>
              <a:spLocks noEditPoints="1"/>
            </p:cNvSpPr>
            <p:nvPr/>
          </p:nvSpPr>
          <p:spPr bwMode="auto">
            <a:xfrm>
              <a:off x="200630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96"/>
            <p:cNvSpPr>
              <a:spLocks noChangeArrowheads="1"/>
            </p:cNvSpPr>
            <p:nvPr/>
          </p:nvSpPr>
          <p:spPr bwMode="auto">
            <a:xfrm>
              <a:off x="2098755" y="2738737"/>
              <a:ext cx="144000" cy="342000"/>
            </a:xfrm>
            <a:prstGeom prst="rect">
              <a:avLst/>
            </a:prstGeom>
            <a:solidFill>
              <a:srgbClr val="1C32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49"/>
          <p:cNvGrpSpPr/>
          <p:nvPr/>
        </p:nvGrpSpPr>
        <p:grpSpPr>
          <a:xfrm>
            <a:off x="7502797" y="2371327"/>
            <a:ext cx="755612" cy="408031"/>
            <a:chOff x="9913617" y="2666161"/>
            <a:chExt cx="900000" cy="486001"/>
          </a:xfrm>
        </p:grpSpPr>
        <p:sp>
          <p:nvSpPr>
            <p:cNvPr id="61" name="Freeform 95"/>
            <p:cNvSpPr>
              <a:spLocks noEditPoints="1"/>
            </p:cNvSpPr>
            <p:nvPr/>
          </p:nvSpPr>
          <p:spPr bwMode="auto">
            <a:xfrm>
              <a:off x="991361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96"/>
            <p:cNvSpPr>
              <a:spLocks noChangeArrowheads="1"/>
            </p:cNvSpPr>
            <p:nvPr/>
          </p:nvSpPr>
          <p:spPr bwMode="auto">
            <a:xfrm>
              <a:off x="10004505" y="2738737"/>
              <a:ext cx="144000" cy="342000"/>
            </a:xfrm>
            <a:prstGeom prst="rect">
              <a:avLst/>
            </a:prstGeom>
            <a:solidFill>
              <a:srgbClr val="FF87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96"/>
            <p:cNvSpPr>
              <a:spLocks noChangeArrowheads="1"/>
            </p:cNvSpPr>
            <p:nvPr/>
          </p:nvSpPr>
          <p:spPr bwMode="auto">
            <a:xfrm>
              <a:off x="10163792" y="2738737"/>
              <a:ext cx="144000" cy="342000"/>
            </a:xfrm>
            <a:prstGeom prst="rect">
              <a:avLst/>
            </a:prstGeom>
            <a:solidFill>
              <a:srgbClr val="FF87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96"/>
            <p:cNvSpPr>
              <a:spLocks noChangeArrowheads="1"/>
            </p:cNvSpPr>
            <p:nvPr/>
          </p:nvSpPr>
          <p:spPr bwMode="auto">
            <a:xfrm>
              <a:off x="10329642" y="2738684"/>
              <a:ext cx="144000" cy="342000"/>
            </a:xfrm>
            <a:prstGeom prst="rect">
              <a:avLst/>
            </a:prstGeom>
            <a:solidFill>
              <a:srgbClr val="FF87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96"/>
            <p:cNvSpPr>
              <a:spLocks noChangeArrowheads="1"/>
            </p:cNvSpPr>
            <p:nvPr/>
          </p:nvSpPr>
          <p:spPr bwMode="auto">
            <a:xfrm>
              <a:off x="10496212" y="2738684"/>
              <a:ext cx="144000" cy="342000"/>
            </a:xfrm>
            <a:prstGeom prst="rect">
              <a:avLst/>
            </a:prstGeom>
            <a:solidFill>
              <a:srgbClr val="FF87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74"/>
          <p:cNvGrpSpPr/>
          <p:nvPr/>
        </p:nvGrpSpPr>
        <p:grpSpPr>
          <a:xfrm>
            <a:off x="1074219" y="4148306"/>
            <a:ext cx="596899" cy="596898"/>
            <a:chOff x="821491" y="4182919"/>
            <a:chExt cx="710960" cy="710958"/>
          </a:xfrm>
        </p:grpSpPr>
        <p:sp>
          <p:nvSpPr>
            <p:cNvPr id="67" name="Oval 51"/>
            <p:cNvSpPr/>
            <p:nvPr/>
          </p:nvSpPr>
          <p:spPr>
            <a:xfrm>
              <a:off x="821491" y="4182919"/>
              <a:ext cx="710960" cy="710958"/>
            </a:xfrm>
            <a:prstGeom prst="ellipse">
              <a:avLst/>
            </a:prstGeom>
            <a:noFill/>
            <a:ln w="12700" cap="flat" cmpd="sng" algn="ctr">
              <a:solidFill>
                <a:srgbClr val="1C327F"/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8" name="Group 52"/>
            <p:cNvGrpSpPr>
              <a:grpSpLocks noChangeAspect="1"/>
            </p:cNvGrpSpPr>
            <p:nvPr/>
          </p:nvGrpSpPr>
          <p:grpSpPr>
            <a:xfrm>
              <a:off x="1004854" y="4369560"/>
              <a:ext cx="344222" cy="351018"/>
              <a:chOff x="7160655" y="2178006"/>
              <a:chExt cx="379359" cy="386846"/>
            </a:xfrm>
            <a:solidFill>
              <a:srgbClr val="1C327F"/>
            </a:solidFill>
          </p:grpSpPr>
          <p:sp>
            <p:nvSpPr>
              <p:cNvPr id="69" name="Freeform 36"/>
              <p:cNvSpPr>
                <a:spLocks noEditPoints="1"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0" name="Freeform 37"/>
              <p:cNvSpPr>
                <a:spLocks/>
              </p:cNvSpPr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38"/>
              <p:cNvSpPr>
                <a:spLocks/>
              </p:cNvSpPr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2" name="Group 76"/>
          <p:cNvGrpSpPr/>
          <p:nvPr/>
        </p:nvGrpSpPr>
        <p:grpSpPr>
          <a:xfrm>
            <a:off x="5412843" y="4145035"/>
            <a:ext cx="596899" cy="596898"/>
            <a:chOff x="6038386" y="4179022"/>
            <a:chExt cx="710960" cy="710958"/>
          </a:xfrm>
        </p:grpSpPr>
        <p:sp>
          <p:nvSpPr>
            <p:cNvPr id="73" name="Oval 57"/>
            <p:cNvSpPr/>
            <p:nvPr/>
          </p:nvSpPr>
          <p:spPr>
            <a:xfrm>
              <a:off x="6038386" y="4179022"/>
              <a:ext cx="710960" cy="710958"/>
            </a:xfrm>
            <a:prstGeom prst="ellipse">
              <a:avLst/>
            </a:prstGeom>
            <a:noFill/>
            <a:ln w="12700" cap="flat" cmpd="sng" algn="ctr">
              <a:solidFill>
                <a:srgbClr val="1C327F"/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Group 58"/>
            <p:cNvGrpSpPr>
              <a:grpSpLocks noChangeAspect="1"/>
            </p:cNvGrpSpPr>
            <p:nvPr/>
          </p:nvGrpSpPr>
          <p:grpSpPr>
            <a:xfrm>
              <a:off x="6214075" y="4376217"/>
              <a:ext cx="359577" cy="316566"/>
              <a:chOff x="6040049" y="4182118"/>
              <a:chExt cx="521619" cy="459224"/>
            </a:xfrm>
            <a:solidFill>
              <a:srgbClr val="1C327F"/>
            </a:solidFill>
          </p:grpSpPr>
          <p:sp>
            <p:nvSpPr>
              <p:cNvPr id="75" name="Freeform 84"/>
              <p:cNvSpPr>
                <a:spLocks/>
              </p:cNvSpPr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Freeform 85"/>
              <p:cNvSpPr>
                <a:spLocks/>
              </p:cNvSpPr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Freeform 86"/>
              <p:cNvSpPr>
                <a:spLocks/>
              </p:cNvSpPr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87"/>
              <p:cNvSpPr>
                <a:spLocks/>
              </p:cNvSpPr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9" name="Freeform 88"/>
              <p:cNvSpPr>
                <a:spLocks/>
              </p:cNvSpPr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0" name="Group 77"/>
          <p:cNvGrpSpPr/>
          <p:nvPr/>
        </p:nvGrpSpPr>
        <p:grpSpPr>
          <a:xfrm>
            <a:off x="7582154" y="4140042"/>
            <a:ext cx="596899" cy="596898"/>
            <a:chOff x="8613835" y="4173075"/>
            <a:chExt cx="710960" cy="710958"/>
          </a:xfrm>
        </p:grpSpPr>
        <p:sp>
          <p:nvSpPr>
            <p:cNvPr id="81" name="Oval 65"/>
            <p:cNvSpPr/>
            <p:nvPr/>
          </p:nvSpPr>
          <p:spPr>
            <a:xfrm>
              <a:off x="8613835" y="4173075"/>
              <a:ext cx="710960" cy="710958"/>
            </a:xfrm>
            <a:prstGeom prst="ellipse">
              <a:avLst/>
            </a:prstGeom>
            <a:noFill/>
            <a:ln w="12700" cap="flat" cmpd="sng" algn="ctr">
              <a:solidFill>
                <a:srgbClr val="FF872F"/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16"/>
            <p:cNvSpPr>
              <a:spLocks noChangeAspect="1" noEditPoints="1"/>
            </p:cNvSpPr>
            <p:nvPr/>
          </p:nvSpPr>
          <p:spPr bwMode="auto">
            <a:xfrm>
              <a:off x="8807774" y="4323051"/>
              <a:ext cx="310685" cy="360000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rgbClr val="FF872F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Group 75"/>
          <p:cNvGrpSpPr/>
          <p:nvPr/>
        </p:nvGrpSpPr>
        <p:grpSpPr>
          <a:xfrm>
            <a:off x="3243531" y="4140042"/>
            <a:ext cx="596899" cy="596898"/>
            <a:chOff x="3445843" y="4173075"/>
            <a:chExt cx="710960" cy="710958"/>
          </a:xfrm>
        </p:grpSpPr>
        <p:sp>
          <p:nvSpPr>
            <p:cNvPr id="84" name="Oval 68"/>
            <p:cNvSpPr/>
            <p:nvPr/>
          </p:nvSpPr>
          <p:spPr>
            <a:xfrm>
              <a:off x="3445843" y="4173075"/>
              <a:ext cx="710960" cy="710958"/>
            </a:xfrm>
            <a:prstGeom prst="ellipse">
              <a:avLst/>
            </a:prstGeom>
            <a:noFill/>
            <a:ln w="12700" cap="flat" cmpd="sng" algn="ctr">
              <a:solidFill>
                <a:srgbClr val="FF872F"/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6"/>
            <p:cNvSpPr>
              <a:spLocks noEditPoints="1"/>
            </p:cNvSpPr>
            <p:nvPr/>
          </p:nvSpPr>
          <p:spPr bwMode="auto">
            <a:xfrm>
              <a:off x="3636568" y="4374006"/>
              <a:ext cx="330025" cy="289905"/>
            </a:xfrm>
            <a:custGeom>
              <a:avLst/>
              <a:gdLst>
                <a:gd name="T0" fmla="*/ 400 w 400"/>
                <a:gd name="T1" fmla="*/ 352 h 352"/>
                <a:gd name="T2" fmla="*/ 394 w 400"/>
                <a:gd name="T3" fmla="*/ 268 h 352"/>
                <a:gd name="T4" fmla="*/ 342 w 400"/>
                <a:gd name="T5" fmla="*/ 236 h 352"/>
                <a:gd name="T6" fmla="*/ 303 w 400"/>
                <a:gd name="T7" fmla="*/ 191 h 352"/>
                <a:gd name="T8" fmla="*/ 316 w 400"/>
                <a:gd name="T9" fmla="*/ 157 h 352"/>
                <a:gd name="T10" fmla="*/ 327 w 400"/>
                <a:gd name="T11" fmla="*/ 134 h 352"/>
                <a:gd name="T12" fmla="*/ 322 w 400"/>
                <a:gd name="T13" fmla="*/ 122 h 352"/>
                <a:gd name="T14" fmla="*/ 325 w 400"/>
                <a:gd name="T15" fmla="*/ 98 h 352"/>
                <a:gd name="T16" fmla="*/ 278 w 400"/>
                <a:gd name="T17" fmla="*/ 51 h 352"/>
                <a:gd name="T18" fmla="*/ 230 w 400"/>
                <a:gd name="T19" fmla="*/ 98 h 352"/>
                <a:gd name="T20" fmla="*/ 233 w 400"/>
                <a:gd name="T21" fmla="*/ 122 h 352"/>
                <a:gd name="T22" fmla="*/ 229 w 400"/>
                <a:gd name="T23" fmla="*/ 134 h 352"/>
                <a:gd name="T24" fmla="*/ 240 w 400"/>
                <a:gd name="T25" fmla="*/ 157 h 352"/>
                <a:gd name="T26" fmla="*/ 253 w 400"/>
                <a:gd name="T27" fmla="*/ 191 h 352"/>
                <a:gd name="T28" fmla="*/ 236 w 400"/>
                <a:gd name="T29" fmla="*/ 224 h 352"/>
                <a:gd name="T30" fmla="*/ 310 w 400"/>
                <a:gd name="T31" fmla="*/ 292 h 352"/>
                <a:gd name="T32" fmla="*/ 310 w 400"/>
                <a:gd name="T33" fmla="*/ 352 h 352"/>
                <a:gd name="T34" fmla="*/ 400 w 400"/>
                <a:gd name="T35" fmla="*/ 352 h 352"/>
                <a:gd name="T36" fmla="*/ 204 w 400"/>
                <a:gd name="T37" fmla="*/ 247 h 352"/>
                <a:gd name="T38" fmla="*/ 152 w 400"/>
                <a:gd name="T39" fmla="*/ 187 h 352"/>
                <a:gd name="T40" fmla="*/ 169 w 400"/>
                <a:gd name="T41" fmla="*/ 142 h 352"/>
                <a:gd name="T42" fmla="*/ 184 w 400"/>
                <a:gd name="T43" fmla="*/ 111 h 352"/>
                <a:gd name="T44" fmla="*/ 179 w 400"/>
                <a:gd name="T45" fmla="*/ 95 h 352"/>
                <a:gd name="T46" fmla="*/ 183 w 400"/>
                <a:gd name="T47" fmla="*/ 63 h 352"/>
                <a:gd name="T48" fmla="*/ 119 w 400"/>
                <a:gd name="T49" fmla="*/ 0 h 352"/>
                <a:gd name="T50" fmla="*/ 55 w 400"/>
                <a:gd name="T51" fmla="*/ 63 h 352"/>
                <a:gd name="T52" fmla="*/ 59 w 400"/>
                <a:gd name="T53" fmla="*/ 95 h 352"/>
                <a:gd name="T54" fmla="*/ 53 w 400"/>
                <a:gd name="T55" fmla="*/ 111 h 352"/>
                <a:gd name="T56" fmla="*/ 68 w 400"/>
                <a:gd name="T57" fmla="*/ 142 h 352"/>
                <a:gd name="T58" fmla="*/ 86 w 400"/>
                <a:gd name="T59" fmla="*/ 187 h 352"/>
                <a:gd name="T60" fmla="*/ 33 w 400"/>
                <a:gd name="T61" fmla="*/ 247 h 352"/>
                <a:gd name="T62" fmla="*/ 0 w 400"/>
                <a:gd name="T63" fmla="*/ 279 h 352"/>
                <a:gd name="T64" fmla="*/ 0 w 400"/>
                <a:gd name="T65" fmla="*/ 352 h 352"/>
                <a:gd name="T66" fmla="*/ 278 w 400"/>
                <a:gd name="T67" fmla="*/ 352 h 352"/>
                <a:gd name="T68" fmla="*/ 278 w 400"/>
                <a:gd name="T69" fmla="*/ 297 h 352"/>
                <a:gd name="T70" fmla="*/ 204 w 400"/>
                <a:gd name="T71" fmla="*/ 24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0" h="352">
                  <a:moveTo>
                    <a:pt x="400" y="352"/>
                  </a:moveTo>
                  <a:cubicBezTo>
                    <a:pt x="400" y="352"/>
                    <a:pt x="399" y="276"/>
                    <a:pt x="394" y="268"/>
                  </a:cubicBezTo>
                  <a:cubicBezTo>
                    <a:pt x="387" y="257"/>
                    <a:pt x="371" y="249"/>
                    <a:pt x="342" y="236"/>
                  </a:cubicBezTo>
                  <a:cubicBezTo>
                    <a:pt x="312" y="224"/>
                    <a:pt x="303" y="213"/>
                    <a:pt x="303" y="191"/>
                  </a:cubicBezTo>
                  <a:cubicBezTo>
                    <a:pt x="303" y="177"/>
                    <a:pt x="312" y="182"/>
                    <a:pt x="316" y="157"/>
                  </a:cubicBezTo>
                  <a:cubicBezTo>
                    <a:pt x="317" y="147"/>
                    <a:pt x="325" y="157"/>
                    <a:pt x="327" y="134"/>
                  </a:cubicBezTo>
                  <a:cubicBezTo>
                    <a:pt x="327" y="124"/>
                    <a:pt x="322" y="122"/>
                    <a:pt x="322" y="122"/>
                  </a:cubicBezTo>
                  <a:cubicBezTo>
                    <a:pt x="322" y="122"/>
                    <a:pt x="325" y="108"/>
                    <a:pt x="325" y="98"/>
                  </a:cubicBezTo>
                  <a:cubicBezTo>
                    <a:pt x="327" y="85"/>
                    <a:pt x="319" y="51"/>
                    <a:pt x="278" y="51"/>
                  </a:cubicBezTo>
                  <a:cubicBezTo>
                    <a:pt x="236" y="51"/>
                    <a:pt x="229" y="85"/>
                    <a:pt x="230" y="98"/>
                  </a:cubicBezTo>
                  <a:cubicBezTo>
                    <a:pt x="231" y="108"/>
                    <a:pt x="233" y="122"/>
                    <a:pt x="233" y="122"/>
                  </a:cubicBezTo>
                  <a:cubicBezTo>
                    <a:pt x="233" y="122"/>
                    <a:pt x="229" y="124"/>
                    <a:pt x="229" y="134"/>
                  </a:cubicBezTo>
                  <a:cubicBezTo>
                    <a:pt x="230" y="157"/>
                    <a:pt x="238" y="147"/>
                    <a:pt x="240" y="157"/>
                  </a:cubicBezTo>
                  <a:cubicBezTo>
                    <a:pt x="244" y="182"/>
                    <a:pt x="253" y="177"/>
                    <a:pt x="253" y="191"/>
                  </a:cubicBezTo>
                  <a:cubicBezTo>
                    <a:pt x="253" y="206"/>
                    <a:pt x="248" y="216"/>
                    <a:pt x="236" y="224"/>
                  </a:cubicBezTo>
                  <a:cubicBezTo>
                    <a:pt x="301" y="257"/>
                    <a:pt x="310" y="263"/>
                    <a:pt x="310" y="292"/>
                  </a:cubicBezTo>
                  <a:cubicBezTo>
                    <a:pt x="310" y="352"/>
                    <a:pt x="310" y="352"/>
                    <a:pt x="310" y="352"/>
                  </a:cubicBezTo>
                  <a:lnTo>
                    <a:pt x="400" y="352"/>
                  </a:lnTo>
                  <a:close/>
                  <a:moveTo>
                    <a:pt x="204" y="247"/>
                  </a:moveTo>
                  <a:cubicBezTo>
                    <a:pt x="165" y="231"/>
                    <a:pt x="152" y="217"/>
                    <a:pt x="152" y="187"/>
                  </a:cubicBezTo>
                  <a:cubicBezTo>
                    <a:pt x="152" y="169"/>
                    <a:pt x="164" y="175"/>
                    <a:pt x="169" y="142"/>
                  </a:cubicBezTo>
                  <a:cubicBezTo>
                    <a:pt x="172" y="129"/>
                    <a:pt x="182" y="142"/>
                    <a:pt x="184" y="111"/>
                  </a:cubicBezTo>
                  <a:cubicBezTo>
                    <a:pt x="184" y="98"/>
                    <a:pt x="179" y="95"/>
                    <a:pt x="179" y="95"/>
                  </a:cubicBezTo>
                  <a:cubicBezTo>
                    <a:pt x="179" y="95"/>
                    <a:pt x="181" y="77"/>
                    <a:pt x="183" y="63"/>
                  </a:cubicBezTo>
                  <a:cubicBezTo>
                    <a:pt x="184" y="45"/>
                    <a:pt x="174" y="0"/>
                    <a:pt x="119" y="0"/>
                  </a:cubicBezTo>
                  <a:cubicBezTo>
                    <a:pt x="64" y="0"/>
                    <a:pt x="54" y="45"/>
                    <a:pt x="55" y="63"/>
                  </a:cubicBezTo>
                  <a:cubicBezTo>
                    <a:pt x="56" y="77"/>
                    <a:pt x="59" y="95"/>
                    <a:pt x="59" y="95"/>
                  </a:cubicBezTo>
                  <a:cubicBezTo>
                    <a:pt x="59" y="95"/>
                    <a:pt x="53" y="98"/>
                    <a:pt x="53" y="111"/>
                  </a:cubicBezTo>
                  <a:cubicBezTo>
                    <a:pt x="55" y="142"/>
                    <a:pt x="66" y="129"/>
                    <a:pt x="68" y="142"/>
                  </a:cubicBezTo>
                  <a:cubicBezTo>
                    <a:pt x="74" y="175"/>
                    <a:pt x="86" y="169"/>
                    <a:pt x="86" y="187"/>
                  </a:cubicBezTo>
                  <a:cubicBezTo>
                    <a:pt x="86" y="217"/>
                    <a:pt x="73" y="231"/>
                    <a:pt x="33" y="247"/>
                  </a:cubicBezTo>
                  <a:cubicBezTo>
                    <a:pt x="21" y="252"/>
                    <a:pt x="0" y="260"/>
                    <a:pt x="0" y="279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278" y="352"/>
                    <a:pt x="278" y="352"/>
                    <a:pt x="278" y="352"/>
                  </a:cubicBezTo>
                  <a:cubicBezTo>
                    <a:pt x="278" y="352"/>
                    <a:pt x="278" y="309"/>
                    <a:pt x="278" y="297"/>
                  </a:cubicBezTo>
                  <a:cubicBezTo>
                    <a:pt x="278" y="280"/>
                    <a:pt x="244" y="264"/>
                    <a:pt x="204" y="247"/>
                  </a:cubicBezTo>
                  <a:close/>
                </a:path>
              </a:pathLst>
            </a:custGeom>
            <a:solidFill>
              <a:srgbClr val="FF872F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Content Placeholder 2"/>
          <p:cNvSpPr txBox="1">
            <a:spLocks/>
          </p:cNvSpPr>
          <p:nvPr/>
        </p:nvSpPr>
        <p:spPr>
          <a:xfrm>
            <a:off x="504808" y="2924854"/>
            <a:ext cx="1735722" cy="28479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04808" y="3167121"/>
            <a:ext cx="1735722" cy="63441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8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Content Placeholder 2"/>
          <p:cNvSpPr txBox="1">
            <a:spLocks/>
          </p:cNvSpPr>
          <p:nvPr/>
        </p:nvSpPr>
        <p:spPr>
          <a:xfrm>
            <a:off x="2674120" y="2924854"/>
            <a:ext cx="1735722" cy="28479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" name="Content Placeholder 2"/>
          <p:cNvSpPr txBox="1">
            <a:spLocks/>
          </p:cNvSpPr>
          <p:nvPr/>
        </p:nvSpPr>
        <p:spPr>
          <a:xfrm>
            <a:off x="2674120" y="3167121"/>
            <a:ext cx="1735722" cy="63441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8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Content Placeholder 2"/>
          <p:cNvSpPr txBox="1">
            <a:spLocks/>
          </p:cNvSpPr>
          <p:nvPr/>
        </p:nvSpPr>
        <p:spPr>
          <a:xfrm>
            <a:off x="4843431" y="2924854"/>
            <a:ext cx="1735722" cy="28479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1" name="Content Placeholder 2"/>
          <p:cNvSpPr txBox="1">
            <a:spLocks/>
          </p:cNvSpPr>
          <p:nvPr/>
        </p:nvSpPr>
        <p:spPr>
          <a:xfrm>
            <a:off x="4843431" y="3167121"/>
            <a:ext cx="1735722" cy="63441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8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Content Placeholder 2"/>
          <p:cNvSpPr txBox="1">
            <a:spLocks/>
          </p:cNvSpPr>
          <p:nvPr/>
        </p:nvSpPr>
        <p:spPr>
          <a:xfrm>
            <a:off x="7012742" y="2924854"/>
            <a:ext cx="1735722" cy="284792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" name="Content Placeholder 2"/>
          <p:cNvSpPr txBox="1">
            <a:spLocks/>
          </p:cNvSpPr>
          <p:nvPr/>
        </p:nvSpPr>
        <p:spPr>
          <a:xfrm>
            <a:off x="7012742" y="3167121"/>
            <a:ext cx="1735722" cy="63441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8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3"/>
          <p:cNvGrpSpPr/>
          <p:nvPr/>
        </p:nvGrpSpPr>
        <p:grpSpPr>
          <a:xfrm>
            <a:off x="562767" y="2204864"/>
            <a:ext cx="7946452" cy="1276088"/>
            <a:chOff x="967802" y="1902099"/>
            <a:chExt cx="10256393" cy="1647031"/>
          </a:xfrm>
        </p:grpSpPr>
        <p:grpSp>
          <p:nvGrpSpPr>
            <p:cNvPr id="44" name="Group 4"/>
            <p:cNvGrpSpPr/>
            <p:nvPr/>
          </p:nvGrpSpPr>
          <p:grpSpPr>
            <a:xfrm>
              <a:off x="967802" y="1902099"/>
              <a:ext cx="10256393" cy="1647031"/>
              <a:chOff x="-1123401" y="2523132"/>
              <a:chExt cx="11282033" cy="1811734"/>
            </a:xfrm>
          </p:grpSpPr>
          <p:sp>
            <p:nvSpPr>
              <p:cNvPr id="63" name="Freeform 23"/>
              <p:cNvSpPr/>
              <p:nvPr/>
            </p:nvSpPr>
            <p:spPr>
              <a:xfrm>
                <a:off x="2033366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rgbClr val="1C327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marL="0" marR="0" lvl="0" indent="0" algn="just" defTabSz="1628206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24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24"/>
              <p:cNvSpPr/>
              <p:nvPr/>
            </p:nvSpPr>
            <p:spPr>
              <a:xfrm>
                <a:off x="3992214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  <a:solidFill>
                <a:srgbClr val="FF872F">
                  <a:tint val="60000"/>
                  <a:hueOff val="0"/>
                  <a:satOff val="0"/>
                  <a:lumOff val="0"/>
                  <a:alphaOff val="0"/>
                </a:srgbClr>
              </a:solidFill>
              <a:ln>
                <a:noFill/>
              </a:ln>
              <a:effectLst/>
            </p:spPr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marL="0" marR="0" lvl="0" indent="0" algn="just" defTabSz="691987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24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25"/>
              <p:cNvSpPr/>
              <p:nvPr/>
            </p:nvSpPr>
            <p:spPr>
              <a:xfrm>
                <a:off x="5190132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rgbClr val="FF872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marL="0" marR="0" lvl="0" indent="0" algn="just" defTabSz="1628206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24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26"/>
              <p:cNvSpPr/>
              <p:nvPr/>
            </p:nvSpPr>
            <p:spPr>
              <a:xfrm>
                <a:off x="7148980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216466 h 1050805"/>
                  <a:gd name="connsiteX1" fmla="*/ 911521 w 1050805"/>
                  <a:gd name="connsiteY1" fmla="*/ 216466 h 1050805"/>
                  <a:gd name="connsiteX2" fmla="*/ 911521 w 1050805"/>
                  <a:gd name="connsiteY2" fmla="*/ 463615 h 1050805"/>
                  <a:gd name="connsiteX3" fmla="*/ 139284 w 1050805"/>
                  <a:gd name="connsiteY3" fmla="*/ 463615 h 1050805"/>
                  <a:gd name="connsiteX4" fmla="*/ 139284 w 1050805"/>
                  <a:gd name="connsiteY4" fmla="*/ 216466 h 1050805"/>
                  <a:gd name="connsiteX5" fmla="*/ 139284 w 1050805"/>
                  <a:gd name="connsiteY5" fmla="*/ 587190 h 1050805"/>
                  <a:gd name="connsiteX6" fmla="*/ 911521 w 1050805"/>
                  <a:gd name="connsiteY6" fmla="*/ 587190 h 1050805"/>
                  <a:gd name="connsiteX7" fmla="*/ 911521 w 1050805"/>
                  <a:gd name="connsiteY7" fmla="*/ 834339 h 1050805"/>
                  <a:gd name="connsiteX8" fmla="*/ 139284 w 1050805"/>
                  <a:gd name="connsiteY8" fmla="*/ 834339 h 1050805"/>
                  <a:gd name="connsiteX9" fmla="*/ 139284 w 1050805"/>
                  <a:gd name="connsiteY9" fmla="*/ 587190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0805" h="1050805">
                    <a:moveTo>
                      <a:pt x="139284" y="216466"/>
                    </a:moveTo>
                    <a:lnTo>
                      <a:pt x="911521" y="216466"/>
                    </a:lnTo>
                    <a:lnTo>
                      <a:pt x="911521" y="463615"/>
                    </a:lnTo>
                    <a:lnTo>
                      <a:pt x="139284" y="463615"/>
                    </a:lnTo>
                    <a:lnTo>
                      <a:pt x="139284" y="216466"/>
                    </a:lnTo>
                    <a:close/>
                    <a:moveTo>
                      <a:pt x="139284" y="587190"/>
                    </a:moveTo>
                    <a:lnTo>
                      <a:pt x="911521" y="587190"/>
                    </a:lnTo>
                    <a:lnTo>
                      <a:pt x="911521" y="834339"/>
                    </a:lnTo>
                    <a:lnTo>
                      <a:pt x="139284" y="834339"/>
                    </a:lnTo>
                    <a:lnTo>
                      <a:pt x="139284" y="587190"/>
                    </a:lnTo>
                    <a:close/>
                  </a:path>
                </a:pathLst>
              </a:custGeom>
              <a:solidFill>
                <a:srgbClr val="FF872F">
                  <a:tint val="60000"/>
                  <a:hueOff val="0"/>
                  <a:satOff val="0"/>
                  <a:lumOff val="0"/>
                  <a:alphaOff val="0"/>
                </a:srgbClr>
              </a:solidFill>
              <a:ln>
                <a:noFill/>
              </a:ln>
              <a:effectLst/>
            </p:spPr>
            <p:txBody>
              <a:bodyPr spcFirstLastPara="0" vert="horz" wrap="square" lIns="127559" tIns="198245" rIns="127559" bIns="198245" numCol="1" spcCol="1270" anchor="ctr" anchorCtr="0">
                <a:noAutofit/>
              </a:bodyPr>
              <a:lstStyle/>
              <a:p>
                <a:pPr marL="0" marR="0" lvl="0" indent="0" algn="just" defTabSz="1791027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24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27"/>
              <p:cNvSpPr/>
              <p:nvPr/>
            </p:nvSpPr>
            <p:spPr>
              <a:xfrm>
                <a:off x="8346898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rgbClr val="1C327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marL="0" marR="0" lvl="0" indent="0" algn="just" defTabSz="1628206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24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68" name="Freeform 28"/>
              <p:cNvSpPr/>
              <p:nvPr/>
            </p:nvSpPr>
            <p:spPr>
              <a:xfrm>
                <a:off x="-1123401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rgbClr val="FF872F">
                  <a:hueOff val="0"/>
                  <a:satOff val="0"/>
                  <a:lumOff val="0"/>
                  <a:alphaOff val="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marL="0" marR="0" lvl="0" indent="0" algn="just" defTabSz="1628206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24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69" name="Freeform 29"/>
              <p:cNvSpPr/>
              <p:nvPr/>
            </p:nvSpPr>
            <p:spPr>
              <a:xfrm>
                <a:off x="835447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  <a:solidFill>
                <a:srgbClr val="FF872F">
                  <a:tint val="60000"/>
                  <a:hueOff val="0"/>
                  <a:satOff val="0"/>
                  <a:lumOff val="0"/>
                  <a:alphaOff val="0"/>
                </a:srgbClr>
              </a:solidFill>
              <a:ln>
                <a:noFill/>
              </a:ln>
              <a:effectLst/>
            </p:spPr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marL="0" marR="0" lvl="0" indent="0" algn="just" defTabSz="691987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24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5" name="Group 5"/>
            <p:cNvGrpSpPr/>
            <p:nvPr/>
          </p:nvGrpSpPr>
          <p:grpSpPr>
            <a:xfrm>
              <a:off x="1501841" y="2407611"/>
              <a:ext cx="578952" cy="618042"/>
              <a:chOff x="9159875" y="1647825"/>
              <a:chExt cx="434975" cy="464344"/>
            </a:xfrm>
            <a:solidFill>
              <a:srgbClr val="E7E6E6"/>
            </a:solidFill>
          </p:grpSpPr>
          <p:sp>
            <p:nvSpPr>
              <p:cNvPr id="60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marL="0" marR="0" lvl="0" indent="0" algn="just" defTabSz="20934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24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marL="0" marR="0" lvl="0" indent="0" algn="just" defTabSz="20934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24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marL="0" marR="0" lvl="0" indent="0" algn="just" defTabSz="20934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24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6" name="Group 6"/>
            <p:cNvGrpSpPr/>
            <p:nvPr/>
          </p:nvGrpSpPr>
          <p:grpSpPr>
            <a:xfrm>
              <a:off x="10091658" y="2416592"/>
              <a:ext cx="618042" cy="618042"/>
              <a:chOff x="8216107" y="1647825"/>
              <a:chExt cx="464344" cy="464344"/>
            </a:xfrm>
            <a:solidFill>
              <a:srgbClr val="E7E6E6"/>
            </a:solidFill>
          </p:grpSpPr>
          <p:sp>
            <p:nvSpPr>
              <p:cNvPr id="58" name="AutoShape 81"/>
              <p:cNvSpPr>
                <a:spLocks/>
              </p:cNvSpPr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marL="0" marR="0" lvl="0" indent="0" algn="just" defTabSz="20934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24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AutoShape 82"/>
              <p:cNvSpPr>
                <a:spLocks/>
              </p:cNvSpPr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marL="0" marR="0" lvl="0" indent="0" algn="just" defTabSz="20934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24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7"/>
            <p:cNvGrpSpPr/>
            <p:nvPr/>
          </p:nvGrpSpPr>
          <p:grpSpPr>
            <a:xfrm>
              <a:off x="7221342" y="2435608"/>
              <a:ext cx="619099" cy="580009"/>
              <a:chOff x="5368132" y="3540125"/>
              <a:chExt cx="465138" cy="435769"/>
            </a:xfrm>
            <a:solidFill>
              <a:srgbClr val="E7E6E6"/>
            </a:solidFill>
          </p:grpSpPr>
          <p:sp>
            <p:nvSpPr>
              <p:cNvPr id="56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marL="0" marR="0" lvl="0" indent="0" algn="just" defTabSz="20934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24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marL="0" marR="0" lvl="0" indent="0" algn="just" defTabSz="20934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24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8" name="Group 8"/>
            <p:cNvGrpSpPr/>
            <p:nvPr/>
          </p:nvGrpSpPr>
          <p:grpSpPr>
            <a:xfrm>
              <a:off x="4352084" y="2484206"/>
              <a:ext cx="618042" cy="482812"/>
              <a:chOff x="2581275" y="1710532"/>
              <a:chExt cx="464344" cy="362744"/>
            </a:xfrm>
            <a:solidFill>
              <a:srgbClr val="E7E6E6"/>
            </a:solidFill>
          </p:grpSpPr>
          <p:sp>
            <p:nvSpPr>
              <p:cNvPr id="49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marL="0" marR="0" lvl="0" indent="0" algn="just" defTabSz="20934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24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0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marL="0" marR="0" lvl="0" indent="0" algn="just" defTabSz="20934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24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1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marL="0" marR="0" lvl="0" indent="0" algn="just" defTabSz="20934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24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marL="0" marR="0" lvl="0" indent="0" algn="just" defTabSz="20934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24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marL="0" marR="0" lvl="0" indent="0" algn="just" defTabSz="20934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24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marL="0" marR="0" lvl="0" indent="0" algn="just" defTabSz="20934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24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marL="0" marR="0" lvl="0" indent="0" algn="just" defTabSz="20934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24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0" name="Group 36"/>
          <p:cNvGrpSpPr/>
          <p:nvPr/>
        </p:nvGrpSpPr>
        <p:grpSpPr>
          <a:xfrm>
            <a:off x="253894" y="3909470"/>
            <a:ext cx="1893833" cy="656897"/>
            <a:chOff x="520106" y="2243168"/>
            <a:chExt cx="2513428" cy="770769"/>
          </a:xfrm>
        </p:grpSpPr>
        <p:sp>
          <p:nvSpPr>
            <p:cNvPr id="71" name="TextBox 70"/>
            <p:cNvSpPr txBox="1"/>
            <p:nvPr/>
          </p:nvSpPr>
          <p:spPr>
            <a:xfrm>
              <a:off x="959966" y="2243168"/>
              <a:ext cx="1633707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Rectangle 38"/>
            <p:cNvSpPr/>
            <p:nvPr/>
          </p:nvSpPr>
          <p:spPr>
            <a:xfrm>
              <a:off x="520106" y="2544848"/>
              <a:ext cx="2513428" cy="46908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73" name="Straight Connector 43"/>
          <p:cNvCxnSpPr/>
          <p:nvPr/>
        </p:nvCxnSpPr>
        <p:spPr>
          <a:xfrm>
            <a:off x="107504" y="4708143"/>
            <a:ext cx="8856984" cy="0"/>
          </a:xfrm>
          <a:prstGeom prst="line">
            <a:avLst/>
          </a:prstGeom>
          <a:noFill/>
          <a:ln w="63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</p:cxnSp>
      <p:grpSp>
        <p:nvGrpSpPr>
          <p:cNvPr id="74" name="Group 50"/>
          <p:cNvGrpSpPr/>
          <p:nvPr/>
        </p:nvGrpSpPr>
        <p:grpSpPr>
          <a:xfrm>
            <a:off x="6924259" y="3909468"/>
            <a:ext cx="1893833" cy="656896"/>
            <a:chOff x="520106" y="2243168"/>
            <a:chExt cx="2513428" cy="770770"/>
          </a:xfrm>
        </p:grpSpPr>
        <p:sp>
          <p:nvSpPr>
            <p:cNvPr id="75" name="TextBox 74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Rectangle 52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7" name="Group 53"/>
          <p:cNvGrpSpPr/>
          <p:nvPr/>
        </p:nvGrpSpPr>
        <p:grpSpPr>
          <a:xfrm>
            <a:off x="4700803" y="3909468"/>
            <a:ext cx="1893833" cy="656896"/>
            <a:chOff x="520106" y="2243168"/>
            <a:chExt cx="2513428" cy="770770"/>
          </a:xfrm>
        </p:grpSpPr>
        <p:sp>
          <p:nvSpPr>
            <p:cNvPr id="78" name="TextBox 77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Rectangle 55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56"/>
          <p:cNvGrpSpPr/>
          <p:nvPr/>
        </p:nvGrpSpPr>
        <p:grpSpPr>
          <a:xfrm>
            <a:off x="2477349" y="3909468"/>
            <a:ext cx="1893833" cy="656896"/>
            <a:chOff x="520106" y="2243168"/>
            <a:chExt cx="2513428" cy="770770"/>
          </a:xfrm>
        </p:grpSpPr>
        <p:sp>
          <p:nvSpPr>
            <p:cNvPr id="81" name="TextBox 80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Rectangle 58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3" name="Rectangle 59"/>
          <p:cNvSpPr/>
          <p:nvPr/>
        </p:nvSpPr>
        <p:spPr>
          <a:xfrm>
            <a:off x="145991" y="4872876"/>
            <a:ext cx="8780010" cy="2631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kumimoji="0" lang="en-US" altLang="zh-CN" sz="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kumimoji="0" lang="en-US" altLang="zh-CN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kumimoji="0" lang="en-US" altLang="zh-CN" sz="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kumimoji="0" lang="en-US" altLang="zh-CN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89"/>
          <p:cNvGrpSpPr/>
          <p:nvPr/>
        </p:nvGrpSpPr>
        <p:grpSpPr>
          <a:xfrm>
            <a:off x="6241379" y="1967642"/>
            <a:ext cx="1798977" cy="573855"/>
            <a:chOff x="8767813" y="2706527"/>
            <a:chExt cx="2889664" cy="807399"/>
          </a:xfrm>
        </p:grpSpPr>
        <p:sp>
          <p:nvSpPr>
            <p:cNvPr id="42" name="TextBox 41"/>
            <p:cNvSpPr txBox="1"/>
            <p:nvPr/>
          </p:nvSpPr>
          <p:spPr>
            <a:xfrm>
              <a:off x="8767813" y="2706527"/>
              <a:ext cx="2323716" cy="3117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Rectangle 93"/>
            <p:cNvSpPr/>
            <p:nvPr/>
          </p:nvSpPr>
          <p:spPr>
            <a:xfrm>
              <a:off x="8803439" y="2984993"/>
              <a:ext cx="2854038" cy="528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94"/>
          <p:cNvGrpSpPr/>
          <p:nvPr/>
        </p:nvGrpSpPr>
        <p:grpSpPr>
          <a:xfrm>
            <a:off x="6983613" y="3352287"/>
            <a:ext cx="1780110" cy="610991"/>
            <a:chOff x="9703193" y="4640973"/>
            <a:chExt cx="2504575" cy="859649"/>
          </a:xfrm>
        </p:grpSpPr>
        <p:sp>
          <p:nvSpPr>
            <p:cNvPr id="45" name="TextBox 44"/>
            <p:cNvSpPr txBox="1"/>
            <p:nvPr/>
          </p:nvSpPr>
          <p:spPr>
            <a:xfrm>
              <a:off x="9744077" y="4640973"/>
              <a:ext cx="1515622" cy="2849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98"/>
            <p:cNvSpPr/>
            <p:nvPr/>
          </p:nvSpPr>
          <p:spPr>
            <a:xfrm>
              <a:off x="9703193" y="4971688"/>
              <a:ext cx="2504575" cy="52893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99"/>
          <p:cNvGrpSpPr/>
          <p:nvPr/>
        </p:nvGrpSpPr>
        <p:grpSpPr>
          <a:xfrm>
            <a:off x="976365" y="2112550"/>
            <a:ext cx="1788794" cy="606092"/>
            <a:chOff x="846858" y="2675652"/>
            <a:chExt cx="2516793" cy="852756"/>
          </a:xfrm>
        </p:grpSpPr>
        <p:sp>
          <p:nvSpPr>
            <p:cNvPr id="48" name="TextBox 47"/>
            <p:cNvSpPr txBox="1"/>
            <p:nvPr/>
          </p:nvSpPr>
          <p:spPr>
            <a:xfrm flipH="1">
              <a:off x="1848029" y="2675652"/>
              <a:ext cx="1515622" cy="3117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101"/>
            <p:cNvSpPr/>
            <p:nvPr/>
          </p:nvSpPr>
          <p:spPr>
            <a:xfrm>
              <a:off x="846858" y="2982786"/>
              <a:ext cx="2510329" cy="54562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5"/>
          <p:cNvGrpSpPr/>
          <p:nvPr/>
        </p:nvGrpSpPr>
        <p:grpSpPr>
          <a:xfrm>
            <a:off x="323528" y="3548663"/>
            <a:ext cx="1799972" cy="585379"/>
            <a:chOff x="-71668" y="4696256"/>
            <a:chExt cx="2532520" cy="823619"/>
          </a:xfrm>
        </p:grpSpPr>
        <p:sp>
          <p:nvSpPr>
            <p:cNvPr id="51" name="TextBox 50"/>
            <p:cNvSpPr txBox="1"/>
            <p:nvPr/>
          </p:nvSpPr>
          <p:spPr>
            <a:xfrm flipH="1">
              <a:off x="945231" y="4696256"/>
              <a:ext cx="1515621" cy="31178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107"/>
            <p:cNvSpPr/>
            <p:nvPr/>
          </p:nvSpPr>
          <p:spPr>
            <a:xfrm>
              <a:off x="-71668" y="4974249"/>
              <a:ext cx="2510329" cy="54562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3"/>
          <p:cNvGrpSpPr/>
          <p:nvPr/>
        </p:nvGrpSpPr>
        <p:grpSpPr>
          <a:xfrm>
            <a:off x="2205205" y="1844824"/>
            <a:ext cx="4676658" cy="3132319"/>
            <a:chOff x="3232593" y="1968492"/>
            <a:chExt cx="5437975" cy="3642231"/>
          </a:xfrm>
        </p:grpSpPr>
        <p:grpSp>
          <p:nvGrpSpPr>
            <p:cNvPr id="5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69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rgbClr val="FF872F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marL="0" marR="0" lvl="0" indent="0" algn="just" defTabSz="837363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70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71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rgbClr val="1C327F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marL="0" marR="0" lvl="0" indent="0" algn="just" defTabSz="837363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rgbClr val="1C327F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marL="0" marR="0" lvl="0" indent="0" algn="just" defTabSz="837363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0" i="0" u="none" strike="noStrike" kern="0" cap="none" spc="0" normalizeH="0" baseline="0" noProof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73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74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rgbClr val="1C327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just" defTabSz="837363" eaLnBrk="1" fontAlgn="auto" latinLnBrk="0" hangingPunct="1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75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rgbClr val="FF872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just" defTabSz="837363" eaLnBrk="1" fontAlgn="auto" latinLnBrk="0" hangingPunct="1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76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rgbClr val="1C327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just" defTabSz="837363" eaLnBrk="1" fontAlgn="auto" latinLnBrk="0" hangingPunct="1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77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rgbClr val="FF872F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just" defTabSz="837363" eaLnBrk="1" fontAlgn="auto" latinLnBrk="0" hangingPunct="1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78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rgbClr val="E7E6E6"/>
                  </a:solidFill>
                  <a:ln w="295275" cap="flat" cmpd="sng" algn="ctr">
                    <a:solidFill>
                      <a:srgbClr val="44546A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just" defTabSz="837363" eaLnBrk="1" fontAlgn="auto" latinLnBrk="0" hangingPunct="1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8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" lastClr="FFFFFF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55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7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rgbClr val="E7E6E6"/>
            </a:solidFill>
          </p:grpSpPr>
          <p:sp>
            <p:nvSpPr>
              <p:cNvPr id="66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marL="0" marR="0" lvl="0" indent="0" algn="just" defTabSz="20934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marL="0" marR="0" lvl="0" indent="0" algn="just" defTabSz="20934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marL="0" marR="0" lvl="0" indent="0" algn="just" defTabSz="20934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8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rgbClr val="E7E6E6"/>
            </a:solidFill>
          </p:grpSpPr>
          <p:sp>
            <p:nvSpPr>
              <p:cNvPr id="63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marL="0" marR="0" lvl="0" indent="0" algn="just" defTabSz="20934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marL="0" marR="0" lvl="0" indent="0" algn="just" defTabSz="20934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marL="0" marR="0" lvl="0" indent="0" algn="just" defTabSz="20934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9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142"/>
            <p:cNvSpPr/>
            <p:nvPr/>
          </p:nvSpPr>
          <p:spPr>
            <a:xfrm>
              <a:off x="6304303" y="2941200"/>
              <a:ext cx="1390289" cy="8589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9" name="Rectangle 51"/>
          <p:cNvSpPr/>
          <p:nvPr/>
        </p:nvSpPr>
        <p:spPr>
          <a:xfrm>
            <a:off x="442147" y="4963666"/>
            <a:ext cx="8451173" cy="2655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kumimoji="0" lang="en-US" altLang="zh-CN" sz="7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kumimoji="0" lang="en-US" altLang="zh-CN" sz="7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30"/>
          <p:cNvSpPr/>
          <p:nvPr/>
        </p:nvSpPr>
        <p:spPr>
          <a:xfrm>
            <a:off x="2095280" y="1593975"/>
            <a:ext cx="7590664" cy="2258787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1450478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16" name="Group 9"/>
          <p:cNvGrpSpPr>
            <a:grpSpLocks/>
          </p:cNvGrpSpPr>
          <p:nvPr/>
        </p:nvGrpSpPr>
        <p:grpSpPr bwMode="auto">
          <a:xfrm>
            <a:off x="-10455" y="1593975"/>
            <a:ext cx="2312607" cy="2258789"/>
            <a:chOff x="-7985" y="901147"/>
            <a:chExt cx="2182716" cy="2131459"/>
          </a:xfrm>
        </p:grpSpPr>
        <p:grpSp>
          <p:nvGrpSpPr>
            <p:cNvPr id="17" name="Group 41"/>
            <p:cNvGrpSpPr/>
            <p:nvPr/>
          </p:nvGrpSpPr>
          <p:grpSpPr>
            <a:xfrm>
              <a:off x="-7985" y="901147"/>
              <a:ext cx="2012646" cy="2131459"/>
              <a:chOff x="3189432" y="1419609"/>
              <a:chExt cx="2765136" cy="2131459"/>
            </a:xfrm>
            <a:solidFill>
              <a:srgbClr val="44546A">
                <a:lumMod val="60000"/>
                <a:lumOff val="40000"/>
              </a:srgbClr>
            </a:solidFill>
          </p:grpSpPr>
          <p:sp>
            <p:nvSpPr>
              <p:cNvPr id="19" name="Rectangle 12"/>
              <p:cNvSpPr/>
              <p:nvPr/>
            </p:nvSpPr>
            <p:spPr>
              <a:xfrm>
                <a:off x="3189432" y="1419609"/>
                <a:ext cx="2765136" cy="2131459"/>
              </a:xfrm>
              <a:prstGeom prst="rect">
                <a:avLst/>
              </a:prstGeom>
              <a:solidFill>
                <a:srgbClr val="FF872F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317500" sx="1000" sy="1000" rotWithShape="0">
                  <a:prstClr val="black"/>
                </a:outerShdw>
              </a:effectLst>
            </p:spPr>
            <p:txBody>
              <a:bodyPr anchor="ctr"/>
              <a:lstStyle/>
              <a:p>
                <a:pPr marL="0" marR="0" lvl="0" indent="0" algn="ctr" defTabSz="1450478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477469" y="2308212"/>
                <a:ext cx="2189066" cy="768603"/>
              </a:xfrm>
              <a:prstGeom prst="rect">
                <a:avLst/>
              </a:prstGeom>
              <a:noFill/>
            </p:spPr>
            <p:txBody>
              <a:bodyPr lIns="0" tIns="0" rIns="0" bIns="0">
                <a:spAutoFit/>
              </a:bodyPr>
              <a:lstStyle/>
              <a:p>
                <a:pPr marL="0" marR="0" lvl="0" indent="0" algn="just" defTabSz="1450478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  </a:r>
                <a:endParaRPr kumimoji="0" lang="en-US" altLang="zh-CN" sz="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3476627" y="2015968"/>
                <a:ext cx="2190747" cy="232341"/>
              </a:xfrm>
              <a:prstGeom prst="rect">
                <a:avLst/>
              </a:prstGeom>
              <a:noFill/>
            </p:spPr>
            <p:txBody>
              <a:bodyPr wrap="square" lIns="0" tIns="0" rIns="0" bIns="0" anchor="ctr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复制</a:t>
                </a:r>
                <a:r>
                  <a:rPr kumimoji="0" lang="zh-CN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你的内容到此</a:t>
                </a:r>
                <a:endParaRPr kumimoji="0" lang="en-US" altLang="zh-CN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8" name="Isosceles Triangle 11"/>
            <p:cNvSpPr/>
            <p:nvPr/>
          </p:nvSpPr>
          <p:spPr>
            <a:xfrm rot="5400000">
              <a:off x="1846183" y="1869250"/>
              <a:ext cx="461843" cy="195253"/>
            </a:xfrm>
            <a:prstGeom prst="triangle">
              <a:avLst/>
            </a:prstGeom>
            <a:solidFill>
              <a:srgbClr val="FF872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1450478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683568" y="4601205"/>
            <a:ext cx="8042829" cy="135755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marL="0" marR="0" lvl="0" indent="0" algn="just" defTabSz="1450478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3" name="Straight Connector 20"/>
          <p:cNvCxnSpPr/>
          <p:nvPr/>
        </p:nvCxnSpPr>
        <p:spPr>
          <a:xfrm>
            <a:off x="827131" y="4459925"/>
            <a:ext cx="8029374" cy="0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ysDot"/>
            <a:miter lim="800000"/>
            <a:headEnd type="none"/>
            <a:tailEnd type="none"/>
          </a:ln>
          <a:effectLst/>
        </p:spPr>
      </p:cxnSp>
      <p:sp>
        <p:nvSpPr>
          <p:cNvPr id="24" name="Rounded Rectangle 31"/>
          <p:cNvSpPr/>
          <p:nvPr/>
        </p:nvSpPr>
        <p:spPr>
          <a:xfrm>
            <a:off x="3180102" y="3489472"/>
            <a:ext cx="726580" cy="726580"/>
          </a:xfrm>
          <a:prstGeom prst="roundRect">
            <a:avLst/>
          </a:prstGeom>
          <a:solidFill>
            <a:srgbClr val="FF872F"/>
          </a:solidFill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1450478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文字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5" name="Rounded Rectangle 32"/>
          <p:cNvSpPr/>
          <p:nvPr/>
        </p:nvSpPr>
        <p:spPr>
          <a:xfrm>
            <a:off x="4061416" y="3489472"/>
            <a:ext cx="726580" cy="726580"/>
          </a:xfrm>
          <a:prstGeom prst="roundRect">
            <a:avLst/>
          </a:prstGeom>
          <a:solidFill>
            <a:srgbClr val="1C327F"/>
          </a:solidFill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bIns="128573" anchor="ctr"/>
          <a:lstStyle/>
          <a:p>
            <a:pPr marL="0" marR="0" lvl="0" indent="0" algn="ctr" defTabSz="1450478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文字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6" name="Rounded Rectangle 33"/>
          <p:cNvSpPr/>
          <p:nvPr/>
        </p:nvSpPr>
        <p:spPr>
          <a:xfrm>
            <a:off x="4942730" y="3489472"/>
            <a:ext cx="726580" cy="726580"/>
          </a:xfrm>
          <a:prstGeom prst="roundRect">
            <a:avLst/>
          </a:prstGeom>
          <a:solidFill>
            <a:srgbClr val="FF872F"/>
          </a:solidFill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1450478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文字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7" name="Rounded Rectangle 34"/>
          <p:cNvSpPr/>
          <p:nvPr/>
        </p:nvSpPr>
        <p:spPr>
          <a:xfrm>
            <a:off x="5822363" y="3489472"/>
            <a:ext cx="728261" cy="726580"/>
          </a:xfrm>
          <a:prstGeom prst="roundRect">
            <a:avLst/>
          </a:prstGeom>
          <a:solidFill>
            <a:srgbClr val="1C327F"/>
          </a:solidFill>
          <a:ln w="381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lIns="64286" tIns="0" rIns="0" anchor="ctr"/>
          <a:lstStyle/>
          <a:p>
            <a:pPr marL="0" marR="0" lvl="0" indent="0" algn="ctr" defTabSz="1450478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文字</a:t>
            </a:r>
            <a:endParaRPr kumimoji="0" lang="en-US" altLang="zh-CN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5"/>
          <p:cNvSpPr>
            <a:spLocks/>
          </p:cNvSpPr>
          <p:nvPr/>
        </p:nvSpPr>
        <p:spPr bwMode="auto">
          <a:xfrm rot="16200000">
            <a:off x="1775217" y="2522937"/>
            <a:ext cx="2995831" cy="1408585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rgbClr val="FF872F"/>
          </a:solidFill>
          <a:ln>
            <a:noFill/>
          </a:ln>
          <a:effectLst/>
          <a:extLst/>
        </p:spPr>
        <p:txBody>
          <a:bodyPr wrap="none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800" b="1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6" name="Group 11"/>
          <p:cNvGrpSpPr/>
          <p:nvPr/>
        </p:nvGrpSpPr>
        <p:grpSpPr>
          <a:xfrm rot="16200000">
            <a:off x="1299614" y="2518372"/>
            <a:ext cx="2309664" cy="1447424"/>
            <a:chOff x="1068760" y="3280022"/>
            <a:chExt cx="2832100" cy="1774825"/>
          </a:xfrm>
          <a:effectLst/>
        </p:grpSpPr>
        <p:sp>
          <p:nvSpPr>
            <p:cNvPr id="4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marL="0" marR="0" lvl="0" indent="0" algn="just" defTabSz="837475" eaLnBrk="1" fontAlgn="base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rgbClr val="1C327F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10"/>
          <p:cNvGrpSpPr/>
          <p:nvPr/>
        </p:nvGrpSpPr>
        <p:grpSpPr>
          <a:xfrm rot="16200000">
            <a:off x="517287" y="2580005"/>
            <a:ext cx="1558764" cy="1329058"/>
            <a:chOff x="1529135" y="2104362"/>
            <a:chExt cx="1911350" cy="1629685"/>
          </a:xfrm>
        </p:grpSpPr>
        <p:sp>
          <p:nvSpPr>
            <p:cNvPr id="50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marL="0" marR="0" lvl="0" indent="0" algn="just" defTabSz="837475" eaLnBrk="1" fontAlgn="base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itchFamily="2" charset="2"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rgbClr val="FF872F"/>
            </a:solidFill>
            <a:ln>
              <a:noFill/>
            </a:ln>
            <a:extLst/>
          </p:spPr>
          <p:txBody>
            <a:bodyPr wrap="none" anchor="ctr"/>
            <a:lstStyle/>
            <a:p>
              <a:pPr marL="0" marR="0" lvl="0" indent="0" algn="just" defTabSz="837475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Group 35"/>
          <p:cNvGrpSpPr/>
          <p:nvPr/>
        </p:nvGrpSpPr>
        <p:grpSpPr>
          <a:xfrm>
            <a:off x="2107872" y="2977850"/>
            <a:ext cx="528464" cy="528464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53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ysClr val="window" lastClr="FFFFFF"/>
            </a:solidFill>
          </p:grpSpPr>
          <p:sp>
            <p:nvSpPr>
              <p:cNvPr id="55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0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4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37"/>
          <p:cNvGrpSpPr/>
          <p:nvPr/>
        </p:nvGrpSpPr>
        <p:grpSpPr>
          <a:xfrm>
            <a:off x="3244710" y="2921374"/>
            <a:ext cx="616541" cy="616541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64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ysClr val="window" lastClr="FFFFFF"/>
            </a:solidFill>
          </p:grpSpPr>
          <p:sp>
            <p:nvSpPr>
              <p:cNvPr id="66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9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5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39"/>
          <p:cNvGrpSpPr/>
          <p:nvPr/>
        </p:nvGrpSpPr>
        <p:grpSpPr>
          <a:xfrm>
            <a:off x="1237172" y="2999435"/>
            <a:ext cx="469745" cy="469745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71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ysClr val="window" lastClr="FFFFFF"/>
            </a:solidFill>
          </p:grpSpPr>
          <p:sp>
            <p:nvSpPr>
              <p:cNvPr id="73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5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9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sp>
        <p:nvSpPr>
          <p:cNvPr id="80" name="Content Placeholder 2"/>
          <p:cNvSpPr txBox="1">
            <a:spLocks/>
          </p:cNvSpPr>
          <p:nvPr/>
        </p:nvSpPr>
        <p:spPr>
          <a:xfrm>
            <a:off x="4114666" y="2075808"/>
            <a:ext cx="1436936" cy="23621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Content Placeholder 2"/>
          <p:cNvSpPr txBox="1">
            <a:spLocks/>
          </p:cNvSpPr>
          <p:nvPr/>
        </p:nvSpPr>
        <p:spPr>
          <a:xfrm>
            <a:off x="4114666" y="2319735"/>
            <a:ext cx="4431097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8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Content Placeholder 2"/>
          <p:cNvSpPr txBox="1">
            <a:spLocks/>
          </p:cNvSpPr>
          <p:nvPr/>
        </p:nvSpPr>
        <p:spPr>
          <a:xfrm>
            <a:off x="4114666" y="3333017"/>
            <a:ext cx="1436936" cy="23621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Content Placeholder 2"/>
          <p:cNvSpPr txBox="1">
            <a:spLocks/>
          </p:cNvSpPr>
          <p:nvPr/>
        </p:nvSpPr>
        <p:spPr>
          <a:xfrm>
            <a:off x="4114666" y="3535712"/>
            <a:ext cx="1436936" cy="57823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0" lang="en-US" altLang="zh-CN" sz="8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Content Placeholder 2"/>
          <p:cNvSpPr txBox="1">
            <a:spLocks/>
          </p:cNvSpPr>
          <p:nvPr/>
        </p:nvSpPr>
        <p:spPr>
          <a:xfrm>
            <a:off x="5629865" y="3333017"/>
            <a:ext cx="1436936" cy="23621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Content Placeholder 2"/>
          <p:cNvSpPr txBox="1">
            <a:spLocks/>
          </p:cNvSpPr>
          <p:nvPr/>
        </p:nvSpPr>
        <p:spPr>
          <a:xfrm>
            <a:off x="5629865" y="3535712"/>
            <a:ext cx="1436936" cy="57823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0" lang="en-US" altLang="zh-CN" sz="8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Content Placeholder 2"/>
          <p:cNvSpPr txBox="1">
            <a:spLocks/>
          </p:cNvSpPr>
          <p:nvPr/>
        </p:nvSpPr>
        <p:spPr>
          <a:xfrm>
            <a:off x="7167512" y="3333017"/>
            <a:ext cx="1436936" cy="236219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7167512" y="3535712"/>
            <a:ext cx="1436936" cy="57823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FF872F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0" lang="zh-CN" altLang="en-US" sz="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0" lang="en-US" altLang="zh-CN" sz="8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任意多边形 59"/>
          <p:cNvSpPr>
            <a:spLocks/>
          </p:cNvSpPr>
          <p:nvPr/>
        </p:nvSpPr>
        <p:spPr bwMode="auto">
          <a:xfrm>
            <a:off x="1003011" y="1700808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rgbClr val="FF872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任意多边形 60"/>
          <p:cNvSpPr>
            <a:spLocks noChangeArrowheads="1"/>
          </p:cNvSpPr>
          <p:nvPr/>
        </p:nvSpPr>
        <p:spPr bwMode="auto">
          <a:xfrm>
            <a:off x="3016318" y="1700808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rgbClr val="1C327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任意多边形 61"/>
          <p:cNvSpPr>
            <a:spLocks/>
          </p:cNvSpPr>
          <p:nvPr/>
        </p:nvSpPr>
        <p:spPr bwMode="auto">
          <a:xfrm>
            <a:off x="7098655" y="1700808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rgbClr val="1C327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任意多边形 62"/>
          <p:cNvSpPr>
            <a:spLocks noChangeArrowheads="1"/>
          </p:cNvSpPr>
          <p:nvPr/>
        </p:nvSpPr>
        <p:spPr bwMode="auto">
          <a:xfrm>
            <a:off x="5083835" y="1700808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rgbClr val="FF872F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7098655" y="1900474"/>
            <a:ext cx="568739" cy="1692604"/>
            <a:chOff x="9286715" y="1680422"/>
            <a:chExt cx="654939" cy="1949140"/>
          </a:xfrm>
          <a:solidFill>
            <a:srgbClr val="1C327F"/>
          </a:solidFill>
        </p:grpSpPr>
        <p:sp>
          <p:nvSpPr>
            <p:cNvPr id="65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00988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6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9882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9882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9" name="组合 68"/>
          <p:cNvGrpSpPr/>
          <p:nvPr/>
        </p:nvGrpSpPr>
        <p:grpSpPr>
          <a:xfrm>
            <a:off x="1003013" y="1900474"/>
            <a:ext cx="571765" cy="1692604"/>
            <a:chOff x="2267202" y="1680422"/>
            <a:chExt cx="658423" cy="1949140"/>
          </a:xfrm>
          <a:solidFill>
            <a:srgbClr val="FF872F"/>
          </a:solidFill>
        </p:grpSpPr>
        <p:sp>
          <p:nvSpPr>
            <p:cNvPr id="7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72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>
            <a:off x="3016319" y="1900474"/>
            <a:ext cx="570252" cy="1692604"/>
            <a:chOff x="4585650" y="1680422"/>
            <a:chExt cx="656681" cy="1949140"/>
          </a:xfrm>
          <a:solidFill>
            <a:srgbClr val="1C327F"/>
          </a:solidFill>
        </p:grpSpPr>
        <p:sp>
          <p:nvSpPr>
            <p:cNvPr id="75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rgbClr val="00988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77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9882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9882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9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rgbClr val="009882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1372721" y="3998457"/>
            <a:ext cx="6547582" cy="570252"/>
            <a:chOff x="2692946" y="4096380"/>
            <a:chExt cx="7539950" cy="656681"/>
          </a:xfrm>
          <a:solidFill>
            <a:sysClr val="window" lastClr="FFFFFF"/>
          </a:solidFill>
        </p:grpSpPr>
        <p:grpSp>
          <p:nvGrpSpPr>
            <p:cNvPr id="81" name="组合 80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99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0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1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2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2" name="组合 81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94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5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6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7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8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3" name="组合 82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88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0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4" name="组合 83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85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7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5083836" y="1900474"/>
            <a:ext cx="571765" cy="1692604"/>
            <a:chOff x="6966525" y="1680422"/>
            <a:chExt cx="658423" cy="1949140"/>
          </a:xfrm>
          <a:solidFill>
            <a:srgbClr val="FF872F"/>
          </a:solidFill>
        </p:grpSpPr>
        <p:sp>
          <p:nvSpPr>
            <p:cNvPr id="105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6" name="组合 105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107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10" name="TextBox 23"/>
          <p:cNvSpPr txBox="1"/>
          <p:nvPr/>
        </p:nvSpPr>
        <p:spPr>
          <a:xfrm>
            <a:off x="179512" y="5289247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" name="TextBox 24"/>
          <p:cNvSpPr txBox="1"/>
          <p:nvPr/>
        </p:nvSpPr>
        <p:spPr>
          <a:xfrm>
            <a:off x="179515" y="503239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2" name="TextBox 23"/>
          <p:cNvSpPr txBox="1"/>
          <p:nvPr/>
        </p:nvSpPr>
        <p:spPr>
          <a:xfrm>
            <a:off x="2421055" y="5289247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TextBox 24"/>
          <p:cNvSpPr txBox="1"/>
          <p:nvPr/>
        </p:nvSpPr>
        <p:spPr>
          <a:xfrm>
            <a:off x="2421055" y="503239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TextBox 23"/>
          <p:cNvSpPr txBox="1"/>
          <p:nvPr/>
        </p:nvSpPr>
        <p:spPr>
          <a:xfrm>
            <a:off x="4670866" y="5289247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5" name="TextBox 24"/>
          <p:cNvSpPr txBox="1"/>
          <p:nvPr/>
        </p:nvSpPr>
        <p:spPr>
          <a:xfrm>
            <a:off x="4670869" y="503239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TextBox 23"/>
          <p:cNvSpPr txBox="1"/>
          <p:nvPr/>
        </p:nvSpPr>
        <p:spPr>
          <a:xfrm>
            <a:off x="6912408" y="5289247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7" name="TextBox 24"/>
          <p:cNvSpPr txBox="1"/>
          <p:nvPr/>
        </p:nvSpPr>
        <p:spPr>
          <a:xfrm>
            <a:off x="6912409" y="503239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1" grpId="0" animBg="1"/>
      <p:bldP spid="62" grpId="0" animBg="1"/>
      <p:bldP spid="63" grpId="0" animBg="1"/>
      <p:bldP spid="110" grpId="0"/>
      <p:bldP spid="111" grpId="0"/>
      <p:bldP spid="112" grpId="0"/>
      <p:bldP spid="113" grpId="0"/>
      <p:bldP spid="114" grpId="0"/>
      <p:bldP spid="115" grpId="0"/>
      <p:bldP spid="116" grpId="0"/>
      <p:bldP spid="1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3"/>
          <p:cNvGrpSpPr/>
          <p:nvPr/>
        </p:nvGrpSpPr>
        <p:grpSpPr>
          <a:xfrm>
            <a:off x="267303" y="1672400"/>
            <a:ext cx="5174425" cy="3318515"/>
            <a:chOff x="763170" y="1585667"/>
            <a:chExt cx="5748467" cy="3686665"/>
          </a:xfrm>
        </p:grpSpPr>
        <p:graphicFrame>
          <p:nvGraphicFramePr>
            <p:cNvPr id="24" name="Chart 10"/>
            <p:cNvGraphicFramePr/>
            <p:nvPr>
              <p:extLst/>
            </p:nvPr>
          </p:nvGraphicFramePr>
          <p:xfrm>
            <a:off x="763170" y="1585667"/>
            <a:ext cx="5748467" cy="368666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25" name="TextBox 24"/>
            <p:cNvSpPr txBox="1"/>
            <p:nvPr/>
          </p:nvSpPr>
          <p:spPr>
            <a:xfrm>
              <a:off x="2161958" y="2166128"/>
              <a:ext cx="1302149" cy="5331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3034794" y="3149801"/>
              <a:ext cx="1302149" cy="5331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35511" y="3665314"/>
              <a:ext cx="1302149" cy="5539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60%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8" name="Group 14"/>
            <p:cNvGrpSpPr/>
            <p:nvPr/>
          </p:nvGrpSpPr>
          <p:grpSpPr>
            <a:xfrm>
              <a:off x="5520531" y="3883595"/>
              <a:ext cx="465138" cy="435769"/>
              <a:chOff x="5368132" y="3540125"/>
              <a:chExt cx="465138" cy="435769"/>
            </a:xfrm>
            <a:solidFill>
              <a:srgbClr val="E7E6E6"/>
            </a:solidFill>
          </p:grpSpPr>
          <p:sp>
            <p:nvSpPr>
              <p:cNvPr id="33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marL="0" marR="0" lvl="0" indent="0" algn="ctr" defTabSz="24105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marL="0" marR="0" lvl="0" indent="0" algn="ctr" defTabSz="24105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9" name="Group 17"/>
            <p:cNvGrpSpPr/>
            <p:nvPr/>
          </p:nvGrpSpPr>
          <p:grpSpPr>
            <a:xfrm>
              <a:off x="5520532" y="2636674"/>
              <a:ext cx="465138" cy="391319"/>
              <a:chOff x="5368132" y="2625725"/>
              <a:chExt cx="465138" cy="391319"/>
            </a:xfrm>
            <a:solidFill>
              <a:srgbClr val="E7E6E6"/>
            </a:solidFill>
          </p:grpSpPr>
          <p:sp>
            <p:nvSpPr>
              <p:cNvPr id="30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marL="0" marR="0" lvl="0" indent="0" algn="ctr" defTabSz="24105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marL="0" marR="0" lvl="0" indent="0" algn="ctr" defTabSz="24105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marL="0" marR="0" lvl="0" indent="0" algn="ctr" defTabSz="241050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5" name="TextBox 34"/>
          <p:cNvSpPr txBox="1"/>
          <p:nvPr/>
        </p:nvSpPr>
        <p:spPr>
          <a:xfrm>
            <a:off x="1499452" y="5064283"/>
            <a:ext cx="1305165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Rectangle 22"/>
          <p:cNvSpPr/>
          <p:nvPr/>
        </p:nvSpPr>
        <p:spPr>
          <a:xfrm>
            <a:off x="1499452" y="5337293"/>
            <a:ext cx="3081005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7" name="Group 4"/>
          <p:cNvGrpSpPr/>
          <p:nvPr/>
        </p:nvGrpSpPr>
        <p:grpSpPr>
          <a:xfrm>
            <a:off x="5399626" y="2194896"/>
            <a:ext cx="3564862" cy="2264677"/>
            <a:chOff x="7500839" y="1971109"/>
            <a:chExt cx="3960341" cy="2618680"/>
          </a:xfrm>
        </p:grpSpPr>
        <p:sp>
          <p:nvSpPr>
            <p:cNvPr id="38" name="Rectangle 23"/>
            <p:cNvSpPr/>
            <p:nvPr/>
          </p:nvSpPr>
          <p:spPr>
            <a:xfrm>
              <a:off x="7500839" y="1971109"/>
              <a:ext cx="3960341" cy="2618680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700" b="0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684312" y="2202009"/>
              <a:ext cx="1449958" cy="3630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25"/>
            <p:cNvSpPr/>
            <p:nvPr/>
          </p:nvSpPr>
          <p:spPr>
            <a:xfrm>
              <a:off x="7684866" y="2627613"/>
              <a:ext cx="3670521" cy="3928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26"/>
            <p:cNvSpPr/>
            <p:nvPr/>
          </p:nvSpPr>
          <p:spPr>
            <a:xfrm>
              <a:off x="7684866" y="3673005"/>
              <a:ext cx="3670521" cy="3928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5399627" y="4904006"/>
            <a:ext cx="1305165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28"/>
          <p:cNvSpPr/>
          <p:nvPr/>
        </p:nvSpPr>
        <p:spPr>
          <a:xfrm>
            <a:off x="5394998" y="5177016"/>
            <a:ext cx="3474262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0" lang="zh-CN" altLang="en-US" sz="7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0" lang="en-GB" altLang="zh-CN" sz="7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Group 58"/>
          <p:cNvGrpSpPr/>
          <p:nvPr/>
        </p:nvGrpSpPr>
        <p:grpSpPr>
          <a:xfrm>
            <a:off x="5120558" y="1602998"/>
            <a:ext cx="3728296" cy="3920628"/>
            <a:chOff x="6232318" y="1631840"/>
            <a:chExt cx="4969784" cy="5226160"/>
          </a:xfrm>
        </p:grpSpPr>
        <p:sp>
          <p:nvSpPr>
            <p:cNvPr id="8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rgbClr val="44546A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49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8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139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rgbClr val="FF872F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1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6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35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rgbClr val="FF872F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7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8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7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28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rgbClr val="1C327F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9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0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1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2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3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4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8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124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rgbClr val="FF872F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5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6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7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9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122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rgbClr val="FF872F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3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120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rgbClr val="1C327F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1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1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117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rgbClr val="1C327F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8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9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2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115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rgbClr val="FF872F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6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3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113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rgbClr val="FF872F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4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110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rgbClr val="1C327F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2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5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10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rgbClr val="FF872F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6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106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rgbClr val="1C327F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7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10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rgbClr val="FF872F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8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102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rgbClr val="1C327F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9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100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rgbClr val="1C327F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1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49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42" name="TextBox 141"/>
          <p:cNvSpPr txBox="1"/>
          <p:nvPr/>
        </p:nvSpPr>
        <p:spPr>
          <a:xfrm>
            <a:off x="606597" y="1949247"/>
            <a:ext cx="1276743" cy="2910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3" name="Rectangle 64"/>
          <p:cNvSpPr/>
          <p:nvPr/>
        </p:nvSpPr>
        <p:spPr>
          <a:xfrm>
            <a:off x="602235" y="2183574"/>
            <a:ext cx="4202694" cy="343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4" name="Donut 65"/>
          <p:cNvSpPr/>
          <p:nvPr/>
        </p:nvSpPr>
        <p:spPr>
          <a:xfrm>
            <a:off x="680225" y="3186938"/>
            <a:ext cx="641723" cy="641723"/>
          </a:xfrm>
          <a:prstGeom prst="donut">
            <a:avLst>
              <a:gd name="adj" fmla="val 6804"/>
            </a:avLst>
          </a:prstGeom>
          <a:solidFill>
            <a:srgbClr val="FF872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49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5" name="Freeform 66"/>
          <p:cNvSpPr>
            <a:spLocks noEditPoints="1"/>
          </p:cNvSpPr>
          <p:nvPr/>
        </p:nvSpPr>
        <p:spPr bwMode="auto">
          <a:xfrm>
            <a:off x="862474" y="3361822"/>
            <a:ext cx="277221" cy="291954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rgbClr val="FF872F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49" b="0" i="0" u="none" strike="noStrike" kern="120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6" name="Freeform 67"/>
          <p:cNvSpPr>
            <a:spLocks noEditPoints="1"/>
          </p:cNvSpPr>
          <p:nvPr/>
        </p:nvSpPr>
        <p:spPr bwMode="auto">
          <a:xfrm>
            <a:off x="837362" y="4712723"/>
            <a:ext cx="314719" cy="25445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rgbClr val="FF872F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49" b="0" i="0" u="none" strike="noStrike" kern="120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7" name="Freeform 68"/>
          <p:cNvSpPr>
            <a:spLocks noEditPoints="1"/>
          </p:cNvSpPr>
          <p:nvPr/>
        </p:nvSpPr>
        <p:spPr bwMode="auto">
          <a:xfrm>
            <a:off x="3263932" y="4710490"/>
            <a:ext cx="210260" cy="30802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rgbClr val="1C327F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49" b="0" i="0" u="none" strike="noStrike" kern="120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8" name="Freeform 69"/>
          <p:cNvSpPr>
            <a:spLocks noEditPoints="1"/>
          </p:cNvSpPr>
          <p:nvPr/>
        </p:nvSpPr>
        <p:spPr bwMode="auto">
          <a:xfrm>
            <a:off x="3254957" y="3373207"/>
            <a:ext cx="222313" cy="26918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1C327F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949" b="0" i="0" u="none" strike="noStrike" kern="120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9" name="Donut 70"/>
          <p:cNvSpPr/>
          <p:nvPr/>
        </p:nvSpPr>
        <p:spPr>
          <a:xfrm>
            <a:off x="3048202" y="4530661"/>
            <a:ext cx="641723" cy="641723"/>
          </a:xfrm>
          <a:prstGeom prst="donut">
            <a:avLst>
              <a:gd name="adj" fmla="val 6804"/>
            </a:avLst>
          </a:prstGeom>
          <a:solidFill>
            <a:srgbClr val="1C327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49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0" name="Donut 71"/>
          <p:cNvSpPr/>
          <p:nvPr/>
        </p:nvSpPr>
        <p:spPr>
          <a:xfrm>
            <a:off x="675424" y="4530794"/>
            <a:ext cx="641723" cy="641723"/>
          </a:xfrm>
          <a:prstGeom prst="donut">
            <a:avLst>
              <a:gd name="adj" fmla="val 6804"/>
            </a:avLst>
          </a:prstGeom>
          <a:solidFill>
            <a:srgbClr val="FF872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49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1" name="Donut 72"/>
          <p:cNvSpPr/>
          <p:nvPr/>
        </p:nvSpPr>
        <p:spPr>
          <a:xfrm>
            <a:off x="3043148" y="3186938"/>
            <a:ext cx="641723" cy="641723"/>
          </a:xfrm>
          <a:prstGeom prst="donut">
            <a:avLst>
              <a:gd name="adj" fmla="val 6804"/>
            </a:avLst>
          </a:prstGeom>
          <a:solidFill>
            <a:srgbClr val="1C327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949" b="0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1338032" y="3459753"/>
            <a:ext cx="799668" cy="2910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1338032" y="3221287"/>
            <a:ext cx="481619" cy="289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kumimoji="0" lang="en-GB" sz="1400" b="1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3727799" y="3459754"/>
            <a:ext cx="799668" cy="2910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3727799" y="3221287"/>
            <a:ext cx="481619" cy="289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kumimoji="0" lang="en-GB" sz="1400" b="1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1338032" y="4811366"/>
            <a:ext cx="799668" cy="2910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1338032" y="4558217"/>
            <a:ext cx="481619" cy="289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kumimoji="0" lang="en-GB" sz="1400" b="1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3727799" y="4811366"/>
            <a:ext cx="799668" cy="2910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altLang="zh-CN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3727799" y="4558217"/>
            <a:ext cx="481619" cy="289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kumimoji="0" lang="en-GB" sz="1400" b="1" i="0" u="none" strike="noStrike" kern="0" cap="none" spc="0" normalizeH="0" baseline="0" noProof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Rectangle 81"/>
          <p:cNvSpPr/>
          <p:nvPr/>
        </p:nvSpPr>
        <p:spPr>
          <a:xfrm>
            <a:off x="633174" y="3837792"/>
            <a:ext cx="2126051" cy="462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82"/>
          <p:cNvSpPr/>
          <p:nvPr/>
        </p:nvSpPr>
        <p:spPr>
          <a:xfrm>
            <a:off x="633174" y="5187278"/>
            <a:ext cx="2126051" cy="462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83"/>
          <p:cNvSpPr/>
          <p:nvPr/>
        </p:nvSpPr>
        <p:spPr>
          <a:xfrm>
            <a:off x="2993098" y="3837792"/>
            <a:ext cx="2126051" cy="462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Rectangle 84"/>
          <p:cNvSpPr/>
          <p:nvPr/>
        </p:nvSpPr>
        <p:spPr>
          <a:xfrm>
            <a:off x="2987669" y="5187278"/>
            <a:ext cx="2126051" cy="462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sz="8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43"/>
          <p:cNvGrpSpPr/>
          <p:nvPr/>
        </p:nvGrpSpPr>
        <p:grpSpPr>
          <a:xfrm>
            <a:off x="197576" y="1952530"/>
            <a:ext cx="1337326" cy="3120426"/>
            <a:chOff x="357158" y="1285866"/>
            <a:chExt cx="1285884" cy="3000396"/>
          </a:xfrm>
        </p:grpSpPr>
        <p:sp>
          <p:nvSpPr>
            <p:cNvPr id="33" name="Rectangle 19"/>
            <p:cNvSpPr/>
            <p:nvPr/>
          </p:nvSpPr>
          <p:spPr>
            <a:xfrm>
              <a:off x="357158" y="1285866"/>
              <a:ext cx="1285884" cy="3000396"/>
            </a:xfrm>
            <a:prstGeom prst="rect">
              <a:avLst/>
            </a:prstGeom>
            <a:solidFill>
              <a:srgbClr val="FF872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4" name="Oval 26"/>
            <p:cNvSpPr/>
            <p:nvPr/>
          </p:nvSpPr>
          <p:spPr>
            <a:xfrm>
              <a:off x="428596" y="1428742"/>
              <a:ext cx="1120850" cy="1120850"/>
            </a:xfrm>
            <a:prstGeom prst="ellipse">
              <a:avLst/>
            </a:prstGeom>
            <a:blipFill dpi="0"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5" name="Rectangle 31"/>
            <p:cNvSpPr/>
            <p:nvPr/>
          </p:nvSpPr>
          <p:spPr>
            <a:xfrm>
              <a:off x="357158" y="3071816"/>
              <a:ext cx="1285884" cy="4882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kumimoji="0" lang="zh-CN" altLang="en-US" sz="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6" name="Rectangle 32"/>
            <p:cNvSpPr/>
            <p:nvPr/>
          </p:nvSpPr>
          <p:spPr>
            <a:xfrm>
              <a:off x="357158" y="2643188"/>
              <a:ext cx="1285884" cy="2515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Stephan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45"/>
          <p:cNvGrpSpPr/>
          <p:nvPr/>
        </p:nvGrpSpPr>
        <p:grpSpPr>
          <a:xfrm>
            <a:off x="3169410" y="1952530"/>
            <a:ext cx="1337326" cy="3120426"/>
            <a:chOff x="3214678" y="1285866"/>
            <a:chExt cx="1285884" cy="3000396"/>
          </a:xfrm>
        </p:grpSpPr>
        <p:sp>
          <p:nvSpPr>
            <p:cNvPr id="38" name="Rectangle 21"/>
            <p:cNvSpPr/>
            <p:nvPr/>
          </p:nvSpPr>
          <p:spPr>
            <a:xfrm>
              <a:off x="3214678" y="1285866"/>
              <a:ext cx="1285884" cy="3000396"/>
            </a:xfrm>
            <a:prstGeom prst="rect">
              <a:avLst/>
            </a:prstGeom>
            <a:solidFill>
              <a:srgbClr val="FF872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9" name="Oval 25"/>
            <p:cNvSpPr/>
            <p:nvPr/>
          </p:nvSpPr>
          <p:spPr>
            <a:xfrm>
              <a:off x="3297195" y="1428742"/>
              <a:ext cx="1120850" cy="1120850"/>
            </a:xfrm>
            <a:prstGeom prst="ellipse">
              <a:avLst/>
            </a:pr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214678" y="3071816"/>
              <a:ext cx="1285884" cy="4882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kumimoji="0" lang="zh-CN" altLang="en-US" sz="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41" name="Rectangle 33"/>
            <p:cNvSpPr/>
            <p:nvPr/>
          </p:nvSpPr>
          <p:spPr>
            <a:xfrm>
              <a:off x="3214678" y="2643188"/>
              <a:ext cx="1285884" cy="2515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Massimo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7"/>
          <p:cNvGrpSpPr/>
          <p:nvPr/>
        </p:nvGrpSpPr>
        <p:grpSpPr>
          <a:xfrm>
            <a:off x="6141244" y="1952530"/>
            <a:ext cx="1337326" cy="3120426"/>
            <a:chOff x="6072198" y="1285866"/>
            <a:chExt cx="1285884" cy="3000396"/>
          </a:xfrm>
        </p:grpSpPr>
        <p:sp>
          <p:nvSpPr>
            <p:cNvPr id="43" name="Rectangle 23"/>
            <p:cNvSpPr/>
            <p:nvPr/>
          </p:nvSpPr>
          <p:spPr>
            <a:xfrm>
              <a:off x="6072198" y="1285866"/>
              <a:ext cx="1285884" cy="3000396"/>
            </a:xfrm>
            <a:prstGeom prst="rect">
              <a:avLst/>
            </a:prstGeom>
            <a:solidFill>
              <a:srgbClr val="FF872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4" name="Oval 30"/>
            <p:cNvSpPr/>
            <p:nvPr/>
          </p:nvSpPr>
          <p:spPr>
            <a:xfrm>
              <a:off x="6132557" y="1428742"/>
              <a:ext cx="1120850" cy="1120850"/>
            </a:xfrm>
            <a:prstGeom prst="ellipse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5" name="Rectangle 41"/>
            <p:cNvSpPr/>
            <p:nvPr/>
          </p:nvSpPr>
          <p:spPr>
            <a:xfrm>
              <a:off x="6072198" y="3071816"/>
              <a:ext cx="1285884" cy="4882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kumimoji="0" lang="zh-CN" altLang="en-US" sz="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46" name="Rectangle 34"/>
            <p:cNvSpPr/>
            <p:nvPr/>
          </p:nvSpPr>
          <p:spPr>
            <a:xfrm>
              <a:off x="6072198" y="2643188"/>
              <a:ext cx="1285884" cy="2515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Gianluca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5"/>
          <p:cNvGrpSpPr/>
          <p:nvPr/>
        </p:nvGrpSpPr>
        <p:grpSpPr>
          <a:xfrm>
            <a:off x="7627162" y="1952529"/>
            <a:ext cx="1337326" cy="3120426"/>
            <a:chOff x="7500958" y="1285866"/>
            <a:chExt cx="1285884" cy="3000396"/>
          </a:xfrm>
        </p:grpSpPr>
        <p:sp>
          <p:nvSpPr>
            <p:cNvPr id="48" name="Rectangle 24"/>
            <p:cNvSpPr/>
            <p:nvPr/>
          </p:nvSpPr>
          <p:spPr>
            <a:xfrm>
              <a:off x="7500958" y="1285866"/>
              <a:ext cx="1285884" cy="3000396"/>
            </a:xfrm>
            <a:prstGeom prst="rect">
              <a:avLst/>
            </a:prstGeom>
            <a:solidFill>
              <a:srgbClr val="1C327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49" name="Oval 28"/>
            <p:cNvSpPr/>
            <p:nvPr/>
          </p:nvSpPr>
          <p:spPr>
            <a:xfrm>
              <a:off x="7572396" y="1657350"/>
              <a:ext cx="1120850" cy="1120850"/>
            </a:xfrm>
            <a:prstGeom prst="ellipse">
              <a:avLst/>
            </a:prstGeom>
            <a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0" name="Rectangle 42"/>
            <p:cNvSpPr/>
            <p:nvPr/>
          </p:nvSpPr>
          <p:spPr>
            <a:xfrm>
              <a:off x="7500958" y="3286130"/>
              <a:ext cx="1285884" cy="4882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kumimoji="0" lang="zh-CN" altLang="en-US" sz="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51" name="Rectangle 35"/>
            <p:cNvSpPr/>
            <p:nvPr/>
          </p:nvSpPr>
          <p:spPr>
            <a:xfrm>
              <a:off x="7500958" y="2876550"/>
              <a:ext cx="1285884" cy="2515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Ibrahim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Group 44"/>
          <p:cNvGrpSpPr/>
          <p:nvPr/>
        </p:nvGrpSpPr>
        <p:grpSpPr>
          <a:xfrm>
            <a:off x="4655327" y="1952529"/>
            <a:ext cx="1337326" cy="3120426"/>
            <a:chOff x="4643438" y="1285866"/>
            <a:chExt cx="1285884" cy="3000396"/>
          </a:xfrm>
        </p:grpSpPr>
        <p:sp>
          <p:nvSpPr>
            <p:cNvPr id="53" name="Rectangle 22"/>
            <p:cNvSpPr/>
            <p:nvPr/>
          </p:nvSpPr>
          <p:spPr>
            <a:xfrm>
              <a:off x="4643438" y="1285866"/>
              <a:ext cx="1285884" cy="3000396"/>
            </a:xfrm>
            <a:prstGeom prst="rect">
              <a:avLst/>
            </a:prstGeom>
            <a:solidFill>
              <a:srgbClr val="1C327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4" name="Oval 29"/>
            <p:cNvSpPr/>
            <p:nvPr/>
          </p:nvSpPr>
          <p:spPr>
            <a:xfrm>
              <a:off x="4703797" y="1657350"/>
              <a:ext cx="1120850" cy="1120850"/>
            </a:xfrm>
            <a:prstGeom prst="ellipse">
              <a:avLst/>
            </a:prstGeom>
            <a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5" name="Rectangle 40"/>
            <p:cNvSpPr/>
            <p:nvPr/>
          </p:nvSpPr>
          <p:spPr>
            <a:xfrm>
              <a:off x="4643438" y="3286130"/>
              <a:ext cx="1285884" cy="4882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kumimoji="0" lang="zh-CN" altLang="en-US" sz="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56" name="Rectangle 36"/>
            <p:cNvSpPr/>
            <p:nvPr/>
          </p:nvSpPr>
          <p:spPr>
            <a:xfrm>
              <a:off x="4643438" y="2876550"/>
              <a:ext cx="1285884" cy="2515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Siemone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43"/>
          <p:cNvGrpSpPr/>
          <p:nvPr/>
        </p:nvGrpSpPr>
        <p:grpSpPr>
          <a:xfrm>
            <a:off x="1683493" y="1952529"/>
            <a:ext cx="1337326" cy="3120426"/>
            <a:chOff x="1785918" y="1285866"/>
            <a:chExt cx="1285884" cy="3000396"/>
          </a:xfrm>
        </p:grpSpPr>
        <p:sp>
          <p:nvSpPr>
            <p:cNvPr id="58" name="Rectangle 20"/>
            <p:cNvSpPr/>
            <p:nvPr/>
          </p:nvSpPr>
          <p:spPr>
            <a:xfrm>
              <a:off x="1785918" y="1285866"/>
              <a:ext cx="1285884" cy="3000396"/>
            </a:xfrm>
            <a:prstGeom prst="rect">
              <a:avLst/>
            </a:prstGeom>
            <a:solidFill>
              <a:srgbClr val="1C327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9" name="Oval 27"/>
            <p:cNvSpPr/>
            <p:nvPr/>
          </p:nvSpPr>
          <p:spPr>
            <a:xfrm>
              <a:off x="1857356" y="1657350"/>
              <a:ext cx="1120850" cy="1120850"/>
            </a:xfrm>
            <a:prstGeom prst="ellipse">
              <a:avLst/>
            </a:prstGeom>
            <a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60" name="Rectangle 38"/>
            <p:cNvSpPr/>
            <p:nvPr/>
          </p:nvSpPr>
          <p:spPr>
            <a:xfrm>
              <a:off x="1785918" y="3286130"/>
              <a:ext cx="1285884" cy="4882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kumimoji="0" lang="zh-CN" altLang="en-US" sz="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kumimoji="0" lang="zh-CN" altLang="en-US" sz="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61" name="Rectangle 37"/>
            <p:cNvSpPr/>
            <p:nvPr/>
          </p:nvSpPr>
          <p:spPr>
            <a:xfrm>
              <a:off x="1785918" y="2876550"/>
              <a:ext cx="1285884" cy="2515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Ricardo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MH_Other_1"/>
          <p:cNvSpPr>
            <a:spLocks noChangeArrowheads="1"/>
          </p:cNvSpPr>
          <p:nvPr/>
        </p:nvSpPr>
        <p:spPr bwMode="auto">
          <a:xfrm>
            <a:off x="1699892" y="2740359"/>
            <a:ext cx="2120880" cy="2122277"/>
          </a:xfrm>
          <a:prstGeom prst="ellipse">
            <a:avLst/>
          </a:prstGeom>
          <a:noFill/>
          <a:ln w="6350">
            <a:solidFill>
              <a:sysClr val="window" lastClr="FFFFFF">
                <a:lumMod val="65000"/>
              </a:sys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MH_Title_1"/>
          <p:cNvSpPr>
            <a:spLocks noChangeArrowheads="1"/>
          </p:cNvSpPr>
          <p:nvPr/>
        </p:nvSpPr>
        <p:spPr bwMode="auto">
          <a:xfrm>
            <a:off x="3326178" y="3397021"/>
            <a:ext cx="909548" cy="908150"/>
          </a:xfrm>
          <a:prstGeom prst="ellipse">
            <a:avLst/>
          </a:prstGeom>
          <a:solidFill>
            <a:srgbClr val="1C327F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MH_SubTitle_3"/>
          <p:cNvSpPr>
            <a:spLocks noChangeArrowheads="1"/>
          </p:cNvSpPr>
          <p:nvPr/>
        </p:nvSpPr>
        <p:spPr bwMode="auto">
          <a:xfrm>
            <a:off x="1416269" y="3554202"/>
            <a:ext cx="593790" cy="593791"/>
          </a:xfrm>
          <a:prstGeom prst="ellipse">
            <a:avLst/>
          </a:prstGeom>
          <a:solidFill>
            <a:srgbClr val="FF872F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MH_SubTitle_1"/>
          <p:cNvSpPr>
            <a:spLocks noChangeArrowheads="1"/>
          </p:cNvSpPr>
          <p:nvPr/>
        </p:nvSpPr>
        <p:spPr bwMode="auto">
          <a:xfrm>
            <a:off x="2464135" y="2444163"/>
            <a:ext cx="592393" cy="593790"/>
          </a:xfrm>
          <a:prstGeom prst="ellipse">
            <a:avLst/>
          </a:prstGeom>
          <a:solidFill>
            <a:srgbClr val="FF872F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MH_SubTitle_5"/>
          <p:cNvSpPr>
            <a:spLocks noChangeArrowheads="1"/>
          </p:cNvSpPr>
          <p:nvPr/>
        </p:nvSpPr>
        <p:spPr bwMode="auto">
          <a:xfrm>
            <a:off x="2371921" y="4474227"/>
            <a:ext cx="593790" cy="593791"/>
          </a:xfrm>
          <a:prstGeom prst="ellipse">
            <a:avLst/>
          </a:prstGeom>
          <a:solidFill>
            <a:srgbClr val="FF872F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MH_Other_2"/>
          <p:cNvSpPr>
            <a:spLocks noChangeArrowheads="1"/>
          </p:cNvSpPr>
          <p:nvPr/>
        </p:nvSpPr>
        <p:spPr bwMode="auto">
          <a:xfrm flipH="1">
            <a:off x="5245868" y="2740359"/>
            <a:ext cx="2122277" cy="2122277"/>
          </a:xfrm>
          <a:prstGeom prst="ellipse">
            <a:avLst/>
          </a:prstGeom>
          <a:noFill/>
          <a:ln w="6350">
            <a:solidFill>
              <a:sysClr val="window" lastClr="FFFFFF">
                <a:lumMod val="65000"/>
              </a:sys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MH_Title_2"/>
          <p:cNvSpPr>
            <a:spLocks noChangeArrowheads="1"/>
          </p:cNvSpPr>
          <p:nvPr/>
        </p:nvSpPr>
        <p:spPr bwMode="auto">
          <a:xfrm flipH="1">
            <a:off x="4832310" y="3397021"/>
            <a:ext cx="908150" cy="908150"/>
          </a:xfrm>
          <a:prstGeom prst="ellipse">
            <a:avLst/>
          </a:prstGeom>
          <a:solidFill>
            <a:srgbClr val="FF872F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MH_SubTitle_4"/>
          <p:cNvSpPr>
            <a:spLocks noChangeArrowheads="1"/>
          </p:cNvSpPr>
          <p:nvPr/>
        </p:nvSpPr>
        <p:spPr bwMode="auto">
          <a:xfrm flipH="1">
            <a:off x="7057976" y="3554202"/>
            <a:ext cx="592393" cy="593791"/>
          </a:xfrm>
          <a:prstGeom prst="ellipse">
            <a:avLst/>
          </a:prstGeom>
          <a:solidFill>
            <a:srgbClr val="1C327F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MH_SubTitle_2"/>
          <p:cNvSpPr>
            <a:spLocks noChangeArrowheads="1"/>
          </p:cNvSpPr>
          <p:nvPr/>
        </p:nvSpPr>
        <p:spPr bwMode="auto">
          <a:xfrm flipH="1">
            <a:off x="6010111" y="2444163"/>
            <a:ext cx="593790" cy="593790"/>
          </a:xfrm>
          <a:prstGeom prst="ellipse">
            <a:avLst/>
          </a:prstGeom>
          <a:solidFill>
            <a:srgbClr val="1C327F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MH_SubTitle_6"/>
          <p:cNvSpPr>
            <a:spLocks noChangeArrowheads="1"/>
          </p:cNvSpPr>
          <p:nvPr/>
        </p:nvSpPr>
        <p:spPr bwMode="auto">
          <a:xfrm flipH="1">
            <a:off x="6102324" y="4474227"/>
            <a:ext cx="592393" cy="593791"/>
          </a:xfrm>
          <a:prstGeom prst="ellipse">
            <a:avLst/>
          </a:prstGeom>
          <a:solidFill>
            <a:srgbClr val="1C327F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eaLnBrk="1" fontAlgn="auto" latin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9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MH_Other_3"/>
          <p:cNvSpPr>
            <a:spLocks/>
          </p:cNvSpPr>
          <p:nvPr/>
        </p:nvSpPr>
        <p:spPr bwMode="auto">
          <a:xfrm rot="18955331">
            <a:off x="3565092" y="3057512"/>
            <a:ext cx="1951823" cy="1951825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ysClr val="window" lastClr="FFFFFF">
                <a:lumMod val="65000"/>
              </a:sys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MH_Other_4"/>
          <p:cNvSpPr>
            <a:spLocks/>
          </p:cNvSpPr>
          <p:nvPr/>
        </p:nvSpPr>
        <p:spPr bwMode="auto">
          <a:xfrm rot="18955331" flipH="1" flipV="1">
            <a:off x="3551121" y="2691458"/>
            <a:ext cx="1953221" cy="1951825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ysClr val="window" lastClr="FFFFFF">
                <a:lumMod val="65000"/>
              </a:sys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5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3144360" y="5088811"/>
            <a:ext cx="1969687" cy="1762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3144359" y="4860785"/>
            <a:ext cx="942566" cy="1772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23"/>
          <p:cNvSpPr txBox="1"/>
          <p:nvPr/>
        </p:nvSpPr>
        <p:spPr>
          <a:xfrm>
            <a:off x="6778046" y="5088813"/>
            <a:ext cx="1969687" cy="1762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6778045" y="4860785"/>
            <a:ext cx="942566" cy="1772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467545" y="2072852"/>
            <a:ext cx="1969687" cy="1762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467544" y="1844824"/>
            <a:ext cx="942566" cy="1772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23"/>
          <p:cNvSpPr txBox="1"/>
          <p:nvPr/>
        </p:nvSpPr>
        <p:spPr>
          <a:xfrm>
            <a:off x="4101230" y="2072852"/>
            <a:ext cx="1969687" cy="1762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5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5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4101230" y="1844824"/>
            <a:ext cx="942566" cy="1772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zh-CN" altLang="en-US" sz="105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77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FF872F"/>
    </a:accent1>
    <a:accent2>
      <a:srgbClr val="1C327F"/>
    </a:accent2>
    <a:accent3>
      <a:srgbClr val="FF872F"/>
    </a:accent3>
    <a:accent4>
      <a:srgbClr val="1C327F"/>
    </a:accent4>
    <a:accent5>
      <a:srgbClr val="FF872F"/>
    </a:accent5>
    <a:accent6>
      <a:srgbClr val="1C327F"/>
    </a:accent6>
    <a:hlink>
      <a:srgbClr val="FF872F"/>
    </a:hlink>
    <a:folHlink>
      <a:srgbClr val="1C327F"/>
    </a:folHlink>
  </a:clrScheme>
  <a:fontScheme name="Office">
    <a:majorFont>
      <a:latin typeface="等线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等线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23093</TotalTime>
  <Words>3497</Words>
  <Application>Microsoft Office PowerPoint</Application>
  <PresentationFormat>全屏显示(4:3)</PresentationFormat>
  <Paragraphs>257</Paragraphs>
  <Slides>22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1384</cp:revision>
  <dcterms:created xsi:type="dcterms:W3CDTF">2009-02-11T05:37:22Z</dcterms:created>
  <dcterms:modified xsi:type="dcterms:W3CDTF">2017-04-10T02:20:00Z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