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76" r:id="rId1"/>
    <p:sldMasterId id="2147484014" r:id="rId2"/>
  </p:sldMasterIdLst>
  <p:notesMasterIdLst>
    <p:notesMasterId r:id="rId31"/>
  </p:notesMasterIdLst>
  <p:handoutMasterIdLst>
    <p:handoutMasterId r:id="rId32"/>
  </p:handoutMasterIdLst>
  <p:sldIdLst>
    <p:sldId id="3638" r:id="rId3"/>
    <p:sldId id="3639" r:id="rId4"/>
    <p:sldId id="3640" r:id="rId5"/>
    <p:sldId id="3612" r:id="rId6"/>
    <p:sldId id="3629" r:id="rId7"/>
    <p:sldId id="3615" r:id="rId8"/>
    <p:sldId id="3618" r:id="rId9"/>
    <p:sldId id="3619" r:id="rId10"/>
    <p:sldId id="3641" r:id="rId11"/>
    <p:sldId id="3623" r:id="rId12"/>
    <p:sldId id="3626" r:id="rId13"/>
    <p:sldId id="3613" r:id="rId14"/>
    <p:sldId id="3627" r:id="rId15"/>
    <p:sldId id="3628" r:id="rId16"/>
    <p:sldId id="3642" r:id="rId17"/>
    <p:sldId id="3614" r:id="rId18"/>
    <p:sldId id="3616" r:id="rId19"/>
    <p:sldId id="3617" r:id="rId20"/>
    <p:sldId id="3631" r:id="rId21"/>
    <p:sldId id="3620" r:id="rId22"/>
    <p:sldId id="3643" r:id="rId23"/>
    <p:sldId id="3621" r:id="rId24"/>
    <p:sldId id="3622" r:id="rId25"/>
    <p:sldId id="3630" r:id="rId26"/>
    <p:sldId id="3624" r:id="rId27"/>
    <p:sldId id="3625" r:id="rId28"/>
    <p:sldId id="3644" r:id="rId29"/>
    <p:sldId id="3645" r:id="rId30"/>
  </p:sldIdLst>
  <p:sldSz cx="12858750" cy="7232650"/>
  <p:notesSz cx="6858000" cy="9144000"/>
  <p:custDataLst>
    <p:tags r:id="rId3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240F"/>
    <a:srgbClr val="F9AA1A"/>
    <a:srgbClr val="D1D2D6"/>
    <a:srgbClr val="C00000"/>
    <a:srgbClr val="0085D7"/>
    <a:srgbClr val="F2F2F2"/>
    <a:srgbClr val="1D6DC2"/>
    <a:srgbClr val="08B689"/>
    <a:srgbClr val="79B50F"/>
    <a:srgbClr val="09B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263" autoAdjust="0"/>
    <p:restoredTop sz="96340" autoAdjust="0"/>
  </p:normalViewPr>
  <p:slideViewPr>
    <p:cSldViewPr>
      <p:cViewPr>
        <p:scale>
          <a:sx n="66" d="100"/>
          <a:sy n="66" d="100"/>
        </p:scale>
        <p:origin x="-1302" y="-930"/>
      </p:cViewPr>
      <p:guideLst>
        <p:guide orient="horz" pos="328"/>
        <p:guide orient="horz" pos="4183"/>
        <p:guide pos="4050"/>
        <p:guide pos="7588"/>
        <p:guide pos="135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D9C-4DBB-BD85-A257627A7C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D9C-4DBB-BD85-A257627A7CE8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D9C-4DBB-BD85-A257627A7CE8}"/>
              </c:ext>
            </c:extLst>
          </c:dPt>
          <c:dPt>
            <c:idx val="3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D9C-4DBB-BD85-A257627A7CE8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D9C-4DBB-BD85-A257627A7CE8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FD9C-4DBB-BD85-A257627A7C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2017/4/6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5900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04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35903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12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21753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20642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9987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7471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894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7728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81542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059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3398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547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4614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8187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551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8580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9306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7686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168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2991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574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1311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531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8639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073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615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6498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646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6175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524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513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395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33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683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9611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-229076" y="2767433"/>
            <a:ext cx="1842016" cy="1311521"/>
          </a:xfrm>
          <a:prstGeom prst="roundRect">
            <a:avLst>
              <a:gd name="adj" fmla="val 6163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aseline="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11244752" y="2767433"/>
            <a:ext cx="1842016" cy="1311521"/>
          </a:xfrm>
          <a:prstGeom prst="roundRect">
            <a:avLst>
              <a:gd name="adj" fmla="val 6163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aseline="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1772903" y="2266987"/>
            <a:ext cx="2996262" cy="2129614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aseline="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931244" y="2266987"/>
            <a:ext cx="2996262" cy="2129614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aseline="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8088527" y="2266987"/>
            <a:ext cx="2996262" cy="2129614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aseline="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742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025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903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358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261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549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93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2017/4/6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4746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" y="0"/>
            <a:ext cx="12858044" cy="723265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353" y="2058181"/>
            <a:ext cx="12858044" cy="5174469"/>
            <a:chOff x="-3175" y="1463676"/>
            <a:chExt cx="9077325" cy="3662363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-3175" y="3457576"/>
              <a:ext cx="9077325" cy="1668463"/>
            </a:xfrm>
            <a:custGeom>
              <a:avLst/>
              <a:gdLst>
                <a:gd name="T0" fmla="*/ 5718 w 5718"/>
                <a:gd name="T1" fmla="*/ 0 h 1051"/>
                <a:gd name="T2" fmla="*/ 5718 w 5718"/>
                <a:gd name="T3" fmla="*/ 409 h 1051"/>
                <a:gd name="T4" fmla="*/ 5477 w 5718"/>
                <a:gd name="T5" fmla="*/ 484 h 1051"/>
                <a:gd name="T6" fmla="*/ 5238 w 5718"/>
                <a:gd name="T7" fmla="*/ 561 h 1051"/>
                <a:gd name="T8" fmla="*/ 4999 w 5718"/>
                <a:gd name="T9" fmla="*/ 634 h 1051"/>
                <a:gd name="T10" fmla="*/ 4758 w 5718"/>
                <a:gd name="T11" fmla="*/ 705 h 1051"/>
                <a:gd name="T12" fmla="*/ 4515 w 5718"/>
                <a:gd name="T13" fmla="*/ 774 h 1051"/>
                <a:gd name="T14" fmla="*/ 4269 w 5718"/>
                <a:gd name="T15" fmla="*/ 836 h 1051"/>
                <a:gd name="T16" fmla="*/ 4046 w 5718"/>
                <a:gd name="T17" fmla="*/ 889 h 1051"/>
                <a:gd name="T18" fmla="*/ 3822 w 5718"/>
                <a:gd name="T19" fmla="*/ 934 h 1051"/>
                <a:gd name="T20" fmla="*/ 3593 w 5718"/>
                <a:gd name="T21" fmla="*/ 974 h 1051"/>
                <a:gd name="T22" fmla="*/ 3365 w 5718"/>
                <a:gd name="T23" fmla="*/ 1006 h 1051"/>
                <a:gd name="T24" fmla="*/ 3133 w 5718"/>
                <a:gd name="T25" fmla="*/ 1030 h 1051"/>
                <a:gd name="T26" fmla="*/ 2899 w 5718"/>
                <a:gd name="T27" fmla="*/ 1046 h 1051"/>
                <a:gd name="T28" fmla="*/ 2665 w 5718"/>
                <a:gd name="T29" fmla="*/ 1051 h 1051"/>
                <a:gd name="T30" fmla="*/ 2429 w 5718"/>
                <a:gd name="T31" fmla="*/ 1046 h 1051"/>
                <a:gd name="T32" fmla="*/ 2258 w 5718"/>
                <a:gd name="T33" fmla="*/ 1034 h 1051"/>
                <a:gd name="T34" fmla="*/ 2087 w 5718"/>
                <a:gd name="T35" fmla="*/ 1016 h 1051"/>
                <a:gd name="T36" fmla="*/ 1916 w 5718"/>
                <a:gd name="T37" fmla="*/ 992 h 1051"/>
                <a:gd name="T38" fmla="*/ 1744 w 5718"/>
                <a:gd name="T39" fmla="*/ 960 h 1051"/>
                <a:gd name="T40" fmla="*/ 1577 w 5718"/>
                <a:gd name="T41" fmla="*/ 922 h 1051"/>
                <a:gd name="T42" fmla="*/ 1409 w 5718"/>
                <a:gd name="T43" fmla="*/ 876 h 1051"/>
                <a:gd name="T44" fmla="*/ 1245 w 5718"/>
                <a:gd name="T45" fmla="*/ 824 h 1051"/>
                <a:gd name="T46" fmla="*/ 1083 w 5718"/>
                <a:gd name="T47" fmla="*/ 763 h 1051"/>
                <a:gd name="T48" fmla="*/ 924 w 5718"/>
                <a:gd name="T49" fmla="*/ 697 h 1051"/>
                <a:gd name="T50" fmla="*/ 768 w 5718"/>
                <a:gd name="T51" fmla="*/ 620 h 1051"/>
                <a:gd name="T52" fmla="*/ 617 w 5718"/>
                <a:gd name="T53" fmla="*/ 538 h 1051"/>
                <a:gd name="T54" fmla="*/ 486 w 5718"/>
                <a:gd name="T55" fmla="*/ 458 h 1051"/>
                <a:gd name="T56" fmla="*/ 358 w 5718"/>
                <a:gd name="T57" fmla="*/ 372 h 1051"/>
                <a:gd name="T58" fmla="*/ 234 w 5718"/>
                <a:gd name="T59" fmla="*/ 280 h 1051"/>
                <a:gd name="T60" fmla="*/ 115 w 5718"/>
                <a:gd name="T61" fmla="*/ 182 h 1051"/>
                <a:gd name="T62" fmla="*/ 0 w 5718"/>
                <a:gd name="T63" fmla="*/ 79 h 1051"/>
                <a:gd name="T64" fmla="*/ 0 w 5718"/>
                <a:gd name="T65" fmla="*/ 9 h 1051"/>
                <a:gd name="T66" fmla="*/ 133 w 5718"/>
                <a:gd name="T67" fmla="*/ 128 h 1051"/>
                <a:gd name="T68" fmla="*/ 273 w 5718"/>
                <a:gd name="T69" fmla="*/ 238 h 1051"/>
                <a:gd name="T70" fmla="*/ 418 w 5718"/>
                <a:gd name="T71" fmla="*/ 339 h 1051"/>
                <a:gd name="T72" fmla="*/ 568 w 5718"/>
                <a:gd name="T73" fmla="*/ 435 h 1051"/>
                <a:gd name="T74" fmla="*/ 721 w 5718"/>
                <a:gd name="T75" fmla="*/ 522 h 1051"/>
                <a:gd name="T76" fmla="*/ 882 w 5718"/>
                <a:gd name="T77" fmla="*/ 601 h 1051"/>
                <a:gd name="T78" fmla="*/ 1044 w 5718"/>
                <a:gd name="T79" fmla="*/ 671 h 1051"/>
                <a:gd name="T80" fmla="*/ 1212 w 5718"/>
                <a:gd name="T81" fmla="*/ 732 h 1051"/>
                <a:gd name="T82" fmla="*/ 1381 w 5718"/>
                <a:gd name="T83" fmla="*/ 786 h 1051"/>
                <a:gd name="T84" fmla="*/ 1554 w 5718"/>
                <a:gd name="T85" fmla="*/ 829 h 1051"/>
                <a:gd name="T86" fmla="*/ 1731 w 5718"/>
                <a:gd name="T87" fmla="*/ 864 h 1051"/>
                <a:gd name="T88" fmla="*/ 1952 w 5718"/>
                <a:gd name="T89" fmla="*/ 901 h 1051"/>
                <a:gd name="T90" fmla="*/ 2174 w 5718"/>
                <a:gd name="T91" fmla="*/ 924 h 1051"/>
                <a:gd name="T92" fmla="*/ 2394 w 5718"/>
                <a:gd name="T93" fmla="*/ 934 h 1051"/>
                <a:gd name="T94" fmla="*/ 2614 w 5718"/>
                <a:gd name="T95" fmla="*/ 934 h 1051"/>
                <a:gd name="T96" fmla="*/ 2832 w 5718"/>
                <a:gd name="T97" fmla="*/ 924 h 1051"/>
                <a:gd name="T98" fmla="*/ 3050 w 5718"/>
                <a:gd name="T99" fmla="*/ 903 h 1051"/>
                <a:gd name="T100" fmla="*/ 3265 w 5718"/>
                <a:gd name="T101" fmla="*/ 873 h 1051"/>
                <a:gd name="T102" fmla="*/ 3478 w 5718"/>
                <a:gd name="T103" fmla="*/ 835 h 1051"/>
                <a:gd name="T104" fmla="*/ 3688 w 5718"/>
                <a:gd name="T105" fmla="*/ 789 h 1051"/>
                <a:gd name="T106" fmla="*/ 3894 w 5718"/>
                <a:gd name="T107" fmla="*/ 735 h 1051"/>
                <a:gd name="T108" fmla="*/ 4098 w 5718"/>
                <a:gd name="T109" fmla="*/ 676 h 1051"/>
                <a:gd name="T110" fmla="*/ 4299 w 5718"/>
                <a:gd name="T111" fmla="*/ 611 h 1051"/>
                <a:gd name="T112" fmla="*/ 4494 w 5718"/>
                <a:gd name="T113" fmla="*/ 541 h 1051"/>
                <a:gd name="T114" fmla="*/ 4686 w 5718"/>
                <a:gd name="T115" fmla="*/ 468 h 1051"/>
                <a:gd name="T116" fmla="*/ 4947 w 5718"/>
                <a:gd name="T117" fmla="*/ 360 h 1051"/>
                <a:gd name="T118" fmla="*/ 5207 w 5718"/>
                <a:gd name="T119" fmla="*/ 245 h 1051"/>
                <a:gd name="T120" fmla="*/ 5463 w 5718"/>
                <a:gd name="T121" fmla="*/ 126 h 1051"/>
                <a:gd name="T122" fmla="*/ 5718 w 5718"/>
                <a:gd name="T123" fmla="*/ 0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18" h="1051">
                  <a:moveTo>
                    <a:pt x="5718" y="0"/>
                  </a:moveTo>
                  <a:lnTo>
                    <a:pt x="5718" y="409"/>
                  </a:lnTo>
                  <a:lnTo>
                    <a:pt x="5477" y="484"/>
                  </a:lnTo>
                  <a:lnTo>
                    <a:pt x="5238" y="561"/>
                  </a:lnTo>
                  <a:lnTo>
                    <a:pt x="4999" y="634"/>
                  </a:lnTo>
                  <a:lnTo>
                    <a:pt x="4758" y="705"/>
                  </a:lnTo>
                  <a:lnTo>
                    <a:pt x="4515" y="774"/>
                  </a:lnTo>
                  <a:lnTo>
                    <a:pt x="4269" y="836"/>
                  </a:lnTo>
                  <a:lnTo>
                    <a:pt x="4046" y="889"/>
                  </a:lnTo>
                  <a:lnTo>
                    <a:pt x="3822" y="934"/>
                  </a:lnTo>
                  <a:lnTo>
                    <a:pt x="3593" y="974"/>
                  </a:lnTo>
                  <a:lnTo>
                    <a:pt x="3365" y="1006"/>
                  </a:lnTo>
                  <a:lnTo>
                    <a:pt x="3133" y="1030"/>
                  </a:lnTo>
                  <a:lnTo>
                    <a:pt x="2899" y="1046"/>
                  </a:lnTo>
                  <a:lnTo>
                    <a:pt x="2665" y="1051"/>
                  </a:lnTo>
                  <a:lnTo>
                    <a:pt x="2429" y="1046"/>
                  </a:lnTo>
                  <a:lnTo>
                    <a:pt x="2258" y="1034"/>
                  </a:lnTo>
                  <a:lnTo>
                    <a:pt x="2087" y="1016"/>
                  </a:lnTo>
                  <a:lnTo>
                    <a:pt x="1916" y="992"/>
                  </a:lnTo>
                  <a:lnTo>
                    <a:pt x="1744" y="960"/>
                  </a:lnTo>
                  <a:lnTo>
                    <a:pt x="1577" y="922"/>
                  </a:lnTo>
                  <a:lnTo>
                    <a:pt x="1409" y="876"/>
                  </a:lnTo>
                  <a:lnTo>
                    <a:pt x="1245" y="824"/>
                  </a:lnTo>
                  <a:lnTo>
                    <a:pt x="1083" y="763"/>
                  </a:lnTo>
                  <a:lnTo>
                    <a:pt x="924" y="697"/>
                  </a:lnTo>
                  <a:lnTo>
                    <a:pt x="768" y="620"/>
                  </a:lnTo>
                  <a:lnTo>
                    <a:pt x="617" y="538"/>
                  </a:lnTo>
                  <a:lnTo>
                    <a:pt x="486" y="458"/>
                  </a:lnTo>
                  <a:lnTo>
                    <a:pt x="358" y="372"/>
                  </a:lnTo>
                  <a:lnTo>
                    <a:pt x="234" y="280"/>
                  </a:lnTo>
                  <a:lnTo>
                    <a:pt x="115" y="182"/>
                  </a:lnTo>
                  <a:lnTo>
                    <a:pt x="0" y="79"/>
                  </a:lnTo>
                  <a:lnTo>
                    <a:pt x="0" y="9"/>
                  </a:lnTo>
                  <a:lnTo>
                    <a:pt x="133" y="128"/>
                  </a:lnTo>
                  <a:lnTo>
                    <a:pt x="273" y="238"/>
                  </a:lnTo>
                  <a:lnTo>
                    <a:pt x="418" y="339"/>
                  </a:lnTo>
                  <a:lnTo>
                    <a:pt x="568" y="435"/>
                  </a:lnTo>
                  <a:lnTo>
                    <a:pt x="721" y="522"/>
                  </a:lnTo>
                  <a:lnTo>
                    <a:pt x="882" y="601"/>
                  </a:lnTo>
                  <a:lnTo>
                    <a:pt x="1044" y="671"/>
                  </a:lnTo>
                  <a:lnTo>
                    <a:pt x="1212" y="732"/>
                  </a:lnTo>
                  <a:lnTo>
                    <a:pt x="1381" y="786"/>
                  </a:lnTo>
                  <a:lnTo>
                    <a:pt x="1554" y="829"/>
                  </a:lnTo>
                  <a:lnTo>
                    <a:pt x="1731" y="864"/>
                  </a:lnTo>
                  <a:lnTo>
                    <a:pt x="1952" y="901"/>
                  </a:lnTo>
                  <a:lnTo>
                    <a:pt x="2174" y="924"/>
                  </a:lnTo>
                  <a:lnTo>
                    <a:pt x="2394" y="934"/>
                  </a:lnTo>
                  <a:lnTo>
                    <a:pt x="2614" y="934"/>
                  </a:lnTo>
                  <a:lnTo>
                    <a:pt x="2832" y="924"/>
                  </a:lnTo>
                  <a:lnTo>
                    <a:pt x="3050" y="903"/>
                  </a:lnTo>
                  <a:lnTo>
                    <a:pt x="3265" y="873"/>
                  </a:lnTo>
                  <a:lnTo>
                    <a:pt x="3478" y="835"/>
                  </a:lnTo>
                  <a:lnTo>
                    <a:pt x="3688" y="789"/>
                  </a:lnTo>
                  <a:lnTo>
                    <a:pt x="3894" y="735"/>
                  </a:lnTo>
                  <a:lnTo>
                    <a:pt x="4098" y="676"/>
                  </a:lnTo>
                  <a:lnTo>
                    <a:pt x="4299" y="611"/>
                  </a:lnTo>
                  <a:lnTo>
                    <a:pt x="4494" y="541"/>
                  </a:lnTo>
                  <a:lnTo>
                    <a:pt x="4686" y="468"/>
                  </a:lnTo>
                  <a:lnTo>
                    <a:pt x="4947" y="360"/>
                  </a:lnTo>
                  <a:lnTo>
                    <a:pt x="5207" y="245"/>
                  </a:lnTo>
                  <a:lnTo>
                    <a:pt x="5463" y="126"/>
                  </a:lnTo>
                  <a:lnTo>
                    <a:pt x="571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-3175" y="2582863"/>
              <a:ext cx="9077325" cy="2332038"/>
            </a:xfrm>
            <a:custGeom>
              <a:avLst/>
              <a:gdLst>
                <a:gd name="T0" fmla="*/ 5718 w 5718"/>
                <a:gd name="T1" fmla="*/ 487 h 1469"/>
                <a:gd name="T2" fmla="*/ 5296 w 5718"/>
                <a:gd name="T3" fmla="*/ 693 h 1469"/>
                <a:gd name="T4" fmla="*/ 4870 w 5718"/>
                <a:gd name="T5" fmla="*/ 890 h 1469"/>
                <a:gd name="T6" fmla="*/ 4451 w 5718"/>
                <a:gd name="T7" fmla="*/ 1061 h 1469"/>
                <a:gd name="T8" fmla="*/ 4039 w 5718"/>
                <a:gd name="T9" fmla="*/ 1206 h 1469"/>
                <a:gd name="T10" fmla="*/ 3611 w 5718"/>
                <a:gd name="T11" fmla="*/ 1326 h 1469"/>
                <a:gd name="T12" fmla="*/ 3171 w 5718"/>
                <a:gd name="T13" fmla="*/ 1414 h 1469"/>
                <a:gd name="T14" fmla="*/ 2764 w 5718"/>
                <a:gd name="T15" fmla="*/ 1459 h 1469"/>
                <a:gd name="T16" fmla="*/ 2396 w 5718"/>
                <a:gd name="T17" fmla="*/ 1469 h 1469"/>
                <a:gd name="T18" fmla="*/ 2026 w 5718"/>
                <a:gd name="T19" fmla="*/ 1447 h 1469"/>
                <a:gd name="T20" fmla="*/ 1657 w 5718"/>
                <a:gd name="T21" fmla="*/ 1391 h 1469"/>
                <a:gd name="T22" fmla="*/ 1296 w 5718"/>
                <a:gd name="T23" fmla="*/ 1298 h 1469"/>
                <a:gd name="T24" fmla="*/ 966 w 5718"/>
                <a:gd name="T25" fmla="*/ 1176 h 1469"/>
                <a:gd name="T26" fmla="*/ 669 w 5718"/>
                <a:gd name="T27" fmla="*/ 1031 h 1469"/>
                <a:gd name="T28" fmla="*/ 388 w 5718"/>
                <a:gd name="T29" fmla="*/ 857 h 1469"/>
                <a:gd name="T30" fmla="*/ 124 w 5718"/>
                <a:gd name="T31" fmla="*/ 656 h 1469"/>
                <a:gd name="T32" fmla="*/ 0 w 5718"/>
                <a:gd name="T33" fmla="*/ 450 h 1469"/>
                <a:gd name="T34" fmla="*/ 267 w 5718"/>
                <a:gd name="T35" fmla="*/ 674 h 1469"/>
                <a:gd name="T36" fmla="*/ 557 w 5718"/>
                <a:gd name="T37" fmla="*/ 867 h 1469"/>
                <a:gd name="T38" fmla="*/ 865 w 5718"/>
                <a:gd name="T39" fmla="*/ 1028 h 1469"/>
                <a:gd name="T40" fmla="*/ 1188 w 5718"/>
                <a:gd name="T41" fmla="*/ 1152 h 1469"/>
                <a:gd name="T42" fmla="*/ 1519 w 5718"/>
                <a:gd name="T43" fmla="*/ 1243 h 1469"/>
                <a:gd name="T44" fmla="*/ 1860 w 5718"/>
                <a:gd name="T45" fmla="*/ 1297 h 1469"/>
                <a:gd name="T46" fmla="*/ 2200 w 5718"/>
                <a:gd name="T47" fmla="*/ 1319 h 1469"/>
                <a:gd name="T48" fmla="*/ 2541 w 5718"/>
                <a:gd name="T49" fmla="*/ 1311 h 1469"/>
                <a:gd name="T50" fmla="*/ 2874 w 5718"/>
                <a:gd name="T51" fmla="*/ 1276 h 1469"/>
                <a:gd name="T52" fmla="*/ 3199 w 5718"/>
                <a:gd name="T53" fmla="*/ 1216 h 1469"/>
                <a:gd name="T54" fmla="*/ 3609 w 5718"/>
                <a:gd name="T55" fmla="*/ 1103 h 1469"/>
                <a:gd name="T56" fmla="*/ 3999 w 5718"/>
                <a:gd name="T57" fmla="*/ 960 h 1469"/>
                <a:gd name="T58" fmla="*/ 4372 w 5718"/>
                <a:gd name="T59" fmla="*/ 792 h 1469"/>
                <a:gd name="T60" fmla="*/ 4730 w 5718"/>
                <a:gd name="T61" fmla="*/ 607 h 1469"/>
                <a:gd name="T62" fmla="*/ 5076 w 5718"/>
                <a:gd name="T63" fmla="*/ 408 h 1469"/>
                <a:gd name="T64" fmla="*/ 5505 w 5718"/>
                <a:gd name="T65" fmla="*/ 13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18" h="1469">
                  <a:moveTo>
                    <a:pt x="5718" y="0"/>
                  </a:moveTo>
                  <a:lnTo>
                    <a:pt x="5718" y="487"/>
                  </a:lnTo>
                  <a:lnTo>
                    <a:pt x="5507" y="592"/>
                  </a:lnTo>
                  <a:lnTo>
                    <a:pt x="5296" y="693"/>
                  </a:lnTo>
                  <a:lnTo>
                    <a:pt x="5085" y="794"/>
                  </a:lnTo>
                  <a:lnTo>
                    <a:pt x="4870" y="890"/>
                  </a:lnTo>
                  <a:lnTo>
                    <a:pt x="4653" y="981"/>
                  </a:lnTo>
                  <a:lnTo>
                    <a:pt x="4451" y="1061"/>
                  </a:lnTo>
                  <a:lnTo>
                    <a:pt x="4246" y="1136"/>
                  </a:lnTo>
                  <a:lnTo>
                    <a:pt x="4039" y="1206"/>
                  </a:lnTo>
                  <a:lnTo>
                    <a:pt x="3826" y="1269"/>
                  </a:lnTo>
                  <a:lnTo>
                    <a:pt x="3611" y="1326"/>
                  </a:lnTo>
                  <a:lnTo>
                    <a:pt x="3393" y="1373"/>
                  </a:lnTo>
                  <a:lnTo>
                    <a:pt x="3171" y="1414"/>
                  </a:lnTo>
                  <a:lnTo>
                    <a:pt x="2946" y="1443"/>
                  </a:lnTo>
                  <a:lnTo>
                    <a:pt x="2764" y="1459"/>
                  </a:lnTo>
                  <a:lnTo>
                    <a:pt x="2581" y="1468"/>
                  </a:lnTo>
                  <a:lnTo>
                    <a:pt x="2396" y="1469"/>
                  </a:lnTo>
                  <a:lnTo>
                    <a:pt x="2211" y="1462"/>
                  </a:lnTo>
                  <a:lnTo>
                    <a:pt x="2026" y="1447"/>
                  </a:lnTo>
                  <a:lnTo>
                    <a:pt x="1841" y="1424"/>
                  </a:lnTo>
                  <a:lnTo>
                    <a:pt x="1657" y="1391"/>
                  </a:lnTo>
                  <a:lnTo>
                    <a:pt x="1476" y="1349"/>
                  </a:lnTo>
                  <a:lnTo>
                    <a:pt x="1296" y="1298"/>
                  </a:lnTo>
                  <a:lnTo>
                    <a:pt x="1119" y="1237"/>
                  </a:lnTo>
                  <a:lnTo>
                    <a:pt x="966" y="1176"/>
                  </a:lnTo>
                  <a:lnTo>
                    <a:pt x="816" y="1108"/>
                  </a:lnTo>
                  <a:lnTo>
                    <a:pt x="669" y="1031"/>
                  </a:lnTo>
                  <a:lnTo>
                    <a:pt x="526" y="948"/>
                  </a:lnTo>
                  <a:lnTo>
                    <a:pt x="388" y="857"/>
                  </a:lnTo>
                  <a:lnTo>
                    <a:pt x="253" y="759"/>
                  </a:lnTo>
                  <a:lnTo>
                    <a:pt x="124" y="656"/>
                  </a:lnTo>
                  <a:lnTo>
                    <a:pt x="0" y="544"/>
                  </a:lnTo>
                  <a:lnTo>
                    <a:pt x="0" y="450"/>
                  </a:lnTo>
                  <a:lnTo>
                    <a:pt x="131" y="565"/>
                  </a:lnTo>
                  <a:lnTo>
                    <a:pt x="267" y="674"/>
                  </a:lnTo>
                  <a:lnTo>
                    <a:pt x="411" y="775"/>
                  </a:lnTo>
                  <a:lnTo>
                    <a:pt x="557" y="867"/>
                  </a:lnTo>
                  <a:lnTo>
                    <a:pt x="709" y="951"/>
                  </a:lnTo>
                  <a:lnTo>
                    <a:pt x="865" y="1028"/>
                  </a:lnTo>
                  <a:lnTo>
                    <a:pt x="1025" y="1092"/>
                  </a:lnTo>
                  <a:lnTo>
                    <a:pt x="1188" y="1152"/>
                  </a:lnTo>
                  <a:lnTo>
                    <a:pt x="1353" y="1201"/>
                  </a:lnTo>
                  <a:lnTo>
                    <a:pt x="1519" y="1243"/>
                  </a:lnTo>
                  <a:lnTo>
                    <a:pt x="1689" y="1274"/>
                  </a:lnTo>
                  <a:lnTo>
                    <a:pt x="1860" y="1297"/>
                  </a:lnTo>
                  <a:lnTo>
                    <a:pt x="2029" y="1312"/>
                  </a:lnTo>
                  <a:lnTo>
                    <a:pt x="2200" y="1319"/>
                  </a:lnTo>
                  <a:lnTo>
                    <a:pt x="2371" y="1319"/>
                  </a:lnTo>
                  <a:lnTo>
                    <a:pt x="2541" y="1311"/>
                  </a:lnTo>
                  <a:lnTo>
                    <a:pt x="2708" y="1297"/>
                  </a:lnTo>
                  <a:lnTo>
                    <a:pt x="2874" y="1276"/>
                  </a:lnTo>
                  <a:lnTo>
                    <a:pt x="3038" y="1249"/>
                  </a:lnTo>
                  <a:lnTo>
                    <a:pt x="3199" y="1216"/>
                  </a:lnTo>
                  <a:lnTo>
                    <a:pt x="3407" y="1162"/>
                  </a:lnTo>
                  <a:lnTo>
                    <a:pt x="3609" y="1103"/>
                  </a:lnTo>
                  <a:lnTo>
                    <a:pt x="3806" y="1035"/>
                  </a:lnTo>
                  <a:lnTo>
                    <a:pt x="3999" y="960"/>
                  </a:lnTo>
                  <a:lnTo>
                    <a:pt x="4187" y="880"/>
                  </a:lnTo>
                  <a:lnTo>
                    <a:pt x="4372" y="792"/>
                  </a:lnTo>
                  <a:lnTo>
                    <a:pt x="4554" y="702"/>
                  </a:lnTo>
                  <a:lnTo>
                    <a:pt x="4730" y="607"/>
                  </a:lnTo>
                  <a:lnTo>
                    <a:pt x="4905" y="510"/>
                  </a:lnTo>
                  <a:lnTo>
                    <a:pt x="5076" y="408"/>
                  </a:lnTo>
                  <a:lnTo>
                    <a:pt x="5292" y="276"/>
                  </a:lnTo>
                  <a:lnTo>
                    <a:pt x="5505" y="138"/>
                  </a:lnTo>
                  <a:lnTo>
                    <a:pt x="571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-3175" y="1482726"/>
              <a:ext cx="9077325" cy="3194050"/>
            </a:xfrm>
            <a:custGeom>
              <a:avLst/>
              <a:gdLst>
                <a:gd name="T0" fmla="*/ 5718 w 5718"/>
                <a:gd name="T1" fmla="*/ 681 h 2012"/>
                <a:gd name="T2" fmla="*/ 5217 w 5718"/>
                <a:gd name="T3" fmla="*/ 1000 h 2012"/>
                <a:gd name="T4" fmla="*/ 4872 w 5718"/>
                <a:gd name="T5" fmla="*/ 1204 h 2012"/>
                <a:gd name="T6" fmla="*/ 4515 w 5718"/>
                <a:gd name="T7" fmla="*/ 1396 h 2012"/>
                <a:gd name="T8" fmla="*/ 4145 w 5718"/>
                <a:gd name="T9" fmla="*/ 1574 h 2012"/>
                <a:gd name="T10" fmla="*/ 3756 w 5718"/>
                <a:gd name="T11" fmla="*/ 1737 h 2012"/>
                <a:gd name="T12" fmla="*/ 3384 w 5718"/>
                <a:gd name="T13" fmla="*/ 1857 h 2012"/>
                <a:gd name="T14" fmla="*/ 3037 w 5718"/>
                <a:gd name="T15" fmla="*/ 1936 h 2012"/>
                <a:gd name="T16" fmla="*/ 2679 w 5718"/>
                <a:gd name="T17" fmla="*/ 1990 h 2012"/>
                <a:gd name="T18" fmla="*/ 2314 w 5718"/>
                <a:gd name="T19" fmla="*/ 2012 h 2012"/>
                <a:gd name="T20" fmla="*/ 1947 w 5718"/>
                <a:gd name="T21" fmla="*/ 1998 h 2012"/>
                <a:gd name="T22" fmla="*/ 1580 w 5718"/>
                <a:gd name="T23" fmla="*/ 1948 h 2012"/>
                <a:gd name="T24" fmla="*/ 1266 w 5718"/>
                <a:gd name="T25" fmla="*/ 1873 h 2012"/>
                <a:gd name="T26" fmla="*/ 959 w 5718"/>
                <a:gd name="T27" fmla="*/ 1764 h 2012"/>
                <a:gd name="T28" fmla="*/ 664 w 5718"/>
                <a:gd name="T29" fmla="*/ 1625 h 2012"/>
                <a:gd name="T30" fmla="*/ 384 w 5718"/>
                <a:gd name="T31" fmla="*/ 1457 h 2012"/>
                <a:gd name="T32" fmla="*/ 122 w 5718"/>
                <a:gd name="T33" fmla="*/ 1260 h 2012"/>
                <a:gd name="T34" fmla="*/ 0 w 5718"/>
                <a:gd name="T35" fmla="*/ 1087 h 2012"/>
                <a:gd name="T36" fmla="*/ 236 w 5718"/>
                <a:gd name="T37" fmla="*/ 1286 h 2012"/>
                <a:gd name="T38" fmla="*/ 487 w 5718"/>
                <a:gd name="T39" fmla="*/ 1461 h 2012"/>
                <a:gd name="T40" fmla="*/ 756 w 5718"/>
                <a:gd name="T41" fmla="*/ 1607 h 2012"/>
                <a:gd name="T42" fmla="*/ 1036 w 5718"/>
                <a:gd name="T43" fmla="*/ 1726 h 2012"/>
                <a:gd name="T44" fmla="*/ 1348 w 5718"/>
                <a:gd name="T45" fmla="*/ 1824 h 2012"/>
                <a:gd name="T46" fmla="*/ 1692 w 5718"/>
                <a:gd name="T47" fmla="*/ 1890 h 2012"/>
                <a:gd name="T48" fmla="*/ 2038 w 5718"/>
                <a:gd name="T49" fmla="*/ 1918 h 2012"/>
                <a:gd name="T50" fmla="*/ 2385 w 5718"/>
                <a:gd name="T51" fmla="*/ 1913 h 2012"/>
                <a:gd name="T52" fmla="*/ 2724 w 5718"/>
                <a:gd name="T53" fmla="*/ 1873 h 2012"/>
                <a:gd name="T54" fmla="*/ 3056 w 5718"/>
                <a:gd name="T55" fmla="*/ 1803 h 2012"/>
                <a:gd name="T56" fmla="*/ 3403 w 5718"/>
                <a:gd name="T57" fmla="*/ 1693 h 2012"/>
                <a:gd name="T58" fmla="*/ 3735 w 5718"/>
                <a:gd name="T59" fmla="*/ 1553 h 2012"/>
                <a:gd name="T60" fmla="*/ 4046 w 5718"/>
                <a:gd name="T61" fmla="*/ 1391 h 2012"/>
                <a:gd name="T62" fmla="*/ 4339 w 5718"/>
                <a:gd name="T63" fmla="*/ 1210 h 2012"/>
                <a:gd name="T64" fmla="*/ 4611 w 5718"/>
                <a:gd name="T65" fmla="*/ 1014 h 2012"/>
                <a:gd name="T66" fmla="*/ 4947 w 5718"/>
                <a:gd name="T67" fmla="*/ 740 h 2012"/>
                <a:gd name="T68" fmla="*/ 5261 w 5718"/>
                <a:gd name="T69" fmla="*/ 452 h 2012"/>
                <a:gd name="T70" fmla="*/ 5565 w 5718"/>
                <a:gd name="T71" fmla="*/ 15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18" h="2012">
                  <a:moveTo>
                    <a:pt x="5718" y="0"/>
                  </a:moveTo>
                  <a:lnTo>
                    <a:pt x="5718" y="681"/>
                  </a:lnTo>
                  <a:lnTo>
                    <a:pt x="5469" y="843"/>
                  </a:lnTo>
                  <a:lnTo>
                    <a:pt x="5217" y="1000"/>
                  </a:lnTo>
                  <a:lnTo>
                    <a:pt x="5044" y="1103"/>
                  </a:lnTo>
                  <a:lnTo>
                    <a:pt x="4872" y="1204"/>
                  </a:lnTo>
                  <a:lnTo>
                    <a:pt x="4695" y="1302"/>
                  </a:lnTo>
                  <a:lnTo>
                    <a:pt x="4515" y="1396"/>
                  </a:lnTo>
                  <a:lnTo>
                    <a:pt x="4332" y="1487"/>
                  </a:lnTo>
                  <a:lnTo>
                    <a:pt x="4145" y="1574"/>
                  </a:lnTo>
                  <a:lnTo>
                    <a:pt x="3953" y="1658"/>
                  </a:lnTo>
                  <a:lnTo>
                    <a:pt x="3756" y="1737"/>
                  </a:lnTo>
                  <a:lnTo>
                    <a:pt x="3553" y="1808"/>
                  </a:lnTo>
                  <a:lnTo>
                    <a:pt x="3384" y="1857"/>
                  </a:lnTo>
                  <a:lnTo>
                    <a:pt x="3211" y="1899"/>
                  </a:lnTo>
                  <a:lnTo>
                    <a:pt x="3037" y="1936"/>
                  </a:lnTo>
                  <a:lnTo>
                    <a:pt x="2858" y="1967"/>
                  </a:lnTo>
                  <a:lnTo>
                    <a:pt x="2679" y="1990"/>
                  </a:lnTo>
                  <a:lnTo>
                    <a:pt x="2497" y="2004"/>
                  </a:lnTo>
                  <a:lnTo>
                    <a:pt x="2314" y="2012"/>
                  </a:lnTo>
                  <a:lnTo>
                    <a:pt x="2130" y="2011"/>
                  </a:lnTo>
                  <a:lnTo>
                    <a:pt x="1947" y="1998"/>
                  </a:lnTo>
                  <a:lnTo>
                    <a:pt x="1764" y="1979"/>
                  </a:lnTo>
                  <a:lnTo>
                    <a:pt x="1580" y="1948"/>
                  </a:lnTo>
                  <a:lnTo>
                    <a:pt x="1423" y="1915"/>
                  </a:lnTo>
                  <a:lnTo>
                    <a:pt x="1266" y="1873"/>
                  </a:lnTo>
                  <a:lnTo>
                    <a:pt x="1112" y="1822"/>
                  </a:lnTo>
                  <a:lnTo>
                    <a:pt x="959" y="1764"/>
                  </a:lnTo>
                  <a:lnTo>
                    <a:pt x="810" y="1698"/>
                  </a:lnTo>
                  <a:lnTo>
                    <a:pt x="664" y="1625"/>
                  </a:lnTo>
                  <a:lnTo>
                    <a:pt x="522" y="1545"/>
                  </a:lnTo>
                  <a:lnTo>
                    <a:pt x="384" y="1457"/>
                  </a:lnTo>
                  <a:lnTo>
                    <a:pt x="250" y="1361"/>
                  </a:lnTo>
                  <a:lnTo>
                    <a:pt x="122" y="1260"/>
                  </a:lnTo>
                  <a:lnTo>
                    <a:pt x="0" y="1150"/>
                  </a:lnTo>
                  <a:lnTo>
                    <a:pt x="0" y="1087"/>
                  </a:lnTo>
                  <a:lnTo>
                    <a:pt x="115" y="1190"/>
                  </a:lnTo>
                  <a:lnTo>
                    <a:pt x="236" y="1286"/>
                  </a:lnTo>
                  <a:lnTo>
                    <a:pt x="360" y="1377"/>
                  </a:lnTo>
                  <a:lnTo>
                    <a:pt x="487" y="1461"/>
                  </a:lnTo>
                  <a:lnTo>
                    <a:pt x="620" y="1538"/>
                  </a:lnTo>
                  <a:lnTo>
                    <a:pt x="756" y="1607"/>
                  </a:lnTo>
                  <a:lnTo>
                    <a:pt x="894" y="1670"/>
                  </a:lnTo>
                  <a:lnTo>
                    <a:pt x="1036" y="1726"/>
                  </a:lnTo>
                  <a:lnTo>
                    <a:pt x="1179" y="1775"/>
                  </a:lnTo>
                  <a:lnTo>
                    <a:pt x="1348" y="1824"/>
                  </a:lnTo>
                  <a:lnTo>
                    <a:pt x="1519" y="1862"/>
                  </a:lnTo>
                  <a:lnTo>
                    <a:pt x="1692" y="1890"/>
                  </a:lnTo>
                  <a:lnTo>
                    <a:pt x="1865" y="1909"/>
                  </a:lnTo>
                  <a:lnTo>
                    <a:pt x="2038" y="1918"/>
                  </a:lnTo>
                  <a:lnTo>
                    <a:pt x="2212" y="1920"/>
                  </a:lnTo>
                  <a:lnTo>
                    <a:pt x="2385" y="1913"/>
                  </a:lnTo>
                  <a:lnTo>
                    <a:pt x="2556" y="1897"/>
                  </a:lnTo>
                  <a:lnTo>
                    <a:pt x="2724" y="1873"/>
                  </a:lnTo>
                  <a:lnTo>
                    <a:pt x="2892" y="1841"/>
                  </a:lnTo>
                  <a:lnTo>
                    <a:pt x="3056" y="1803"/>
                  </a:lnTo>
                  <a:lnTo>
                    <a:pt x="3232" y="1751"/>
                  </a:lnTo>
                  <a:lnTo>
                    <a:pt x="3403" y="1693"/>
                  </a:lnTo>
                  <a:lnTo>
                    <a:pt x="3571" y="1627"/>
                  </a:lnTo>
                  <a:lnTo>
                    <a:pt x="3735" y="1553"/>
                  </a:lnTo>
                  <a:lnTo>
                    <a:pt x="3892" y="1475"/>
                  </a:lnTo>
                  <a:lnTo>
                    <a:pt x="4046" y="1391"/>
                  </a:lnTo>
                  <a:lnTo>
                    <a:pt x="4194" y="1304"/>
                  </a:lnTo>
                  <a:lnTo>
                    <a:pt x="4339" y="1210"/>
                  </a:lnTo>
                  <a:lnTo>
                    <a:pt x="4479" y="1114"/>
                  </a:lnTo>
                  <a:lnTo>
                    <a:pt x="4611" y="1014"/>
                  </a:lnTo>
                  <a:lnTo>
                    <a:pt x="4783" y="878"/>
                  </a:lnTo>
                  <a:lnTo>
                    <a:pt x="4947" y="740"/>
                  </a:lnTo>
                  <a:lnTo>
                    <a:pt x="5106" y="597"/>
                  </a:lnTo>
                  <a:lnTo>
                    <a:pt x="5261" y="452"/>
                  </a:lnTo>
                  <a:lnTo>
                    <a:pt x="5413" y="304"/>
                  </a:lnTo>
                  <a:lnTo>
                    <a:pt x="5565" y="152"/>
                  </a:lnTo>
                  <a:lnTo>
                    <a:pt x="571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-3175" y="3336926"/>
              <a:ext cx="9077325" cy="1770063"/>
            </a:xfrm>
            <a:custGeom>
              <a:avLst/>
              <a:gdLst>
                <a:gd name="T0" fmla="*/ 5718 w 5718"/>
                <a:gd name="T1" fmla="*/ 0 h 1115"/>
                <a:gd name="T2" fmla="*/ 5718 w 5718"/>
                <a:gd name="T3" fmla="*/ 471 h 1115"/>
                <a:gd name="T4" fmla="*/ 5477 w 5718"/>
                <a:gd name="T5" fmla="*/ 548 h 1115"/>
                <a:gd name="T6" fmla="*/ 5238 w 5718"/>
                <a:gd name="T7" fmla="*/ 623 h 1115"/>
                <a:gd name="T8" fmla="*/ 4999 w 5718"/>
                <a:gd name="T9" fmla="*/ 698 h 1115"/>
                <a:gd name="T10" fmla="*/ 4758 w 5718"/>
                <a:gd name="T11" fmla="*/ 769 h 1115"/>
                <a:gd name="T12" fmla="*/ 4515 w 5718"/>
                <a:gd name="T13" fmla="*/ 837 h 1115"/>
                <a:gd name="T14" fmla="*/ 4269 w 5718"/>
                <a:gd name="T15" fmla="*/ 900 h 1115"/>
                <a:gd name="T16" fmla="*/ 4046 w 5718"/>
                <a:gd name="T17" fmla="*/ 951 h 1115"/>
                <a:gd name="T18" fmla="*/ 3822 w 5718"/>
                <a:gd name="T19" fmla="*/ 998 h 1115"/>
                <a:gd name="T20" fmla="*/ 3593 w 5718"/>
                <a:gd name="T21" fmla="*/ 1036 h 1115"/>
                <a:gd name="T22" fmla="*/ 3365 w 5718"/>
                <a:gd name="T23" fmla="*/ 1069 h 1115"/>
                <a:gd name="T24" fmla="*/ 3133 w 5718"/>
                <a:gd name="T25" fmla="*/ 1094 h 1115"/>
                <a:gd name="T26" fmla="*/ 2899 w 5718"/>
                <a:gd name="T27" fmla="*/ 1110 h 1115"/>
                <a:gd name="T28" fmla="*/ 2665 w 5718"/>
                <a:gd name="T29" fmla="*/ 1115 h 1115"/>
                <a:gd name="T30" fmla="*/ 2429 w 5718"/>
                <a:gd name="T31" fmla="*/ 1110 h 1115"/>
                <a:gd name="T32" fmla="*/ 2258 w 5718"/>
                <a:gd name="T33" fmla="*/ 1097 h 1115"/>
                <a:gd name="T34" fmla="*/ 2087 w 5718"/>
                <a:gd name="T35" fmla="*/ 1080 h 1115"/>
                <a:gd name="T36" fmla="*/ 1916 w 5718"/>
                <a:gd name="T37" fmla="*/ 1054 h 1115"/>
                <a:gd name="T38" fmla="*/ 1744 w 5718"/>
                <a:gd name="T39" fmla="*/ 1022 h 1115"/>
                <a:gd name="T40" fmla="*/ 1577 w 5718"/>
                <a:gd name="T41" fmla="*/ 984 h 1115"/>
                <a:gd name="T42" fmla="*/ 1409 w 5718"/>
                <a:gd name="T43" fmla="*/ 939 h 1115"/>
                <a:gd name="T44" fmla="*/ 1245 w 5718"/>
                <a:gd name="T45" fmla="*/ 886 h 1115"/>
                <a:gd name="T46" fmla="*/ 1083 w 5718"/>
                <a:gd name="T47" fmla="*/ 827 h 1115"/>
                <a:gd name="T48" fmla="*/ 924 w 5718"/>
                <a:gd name="T49" fmla="*/ 759 h 1115"/>
                <a:gd name="T50" fmla="*/ 768 w 5718"/>
                <a:gd name="T51" fmla="*/ 684 h 1115"/>
                <a:gd name="T52" fmla="*/ 617 w 5718"/>
                <a:gd name="T53" fmla="*/ 600 h 1115"/>
                <a:gd name="T54" fmla="*/ 486 w 5718"/>
                <a:gd name="T55" fmla="*/ 521 h 1115"/>
                <a:gd name="T56" fmla="*/ 358 w 5718"/>
                <a:gd name="T57" fmla="*/ 434 h 1115"/>
                <a:gd name="T58" fmla="*/ 234 w 5718"/>
                <a:gd name="T59" fmla="*/ 343 h 1115"/>
                <a:gd name="T60" fmla="*/ 115 w 5718"/>
                <a:gd name="T61" fmla="*/ 246 h 1115"/>
                <a:gd name="T62" fmla="*/ 0 w 5718"/>
                <a:gd name="T63" fmla="*/ 143 h 1115"/>
                <a:gd name="T64" fmla="*/ 0 w 5718"/>
                <a:gd name="T65" fmla="*/ 57 h 1115"/>
                <a:gd name="T66" fmla="*/ 133 w 5718"/>
                <a:gd name="T67" fmla="*/ 174 h 1115"/>
                <a:gd name="T68" fmla="*/ 273 w 5718"/>
                <a:gd name="T69" fmla="*/ 284 h 1115"/>
                <a:gd name="T70" fmla="*/ 418 w 5718"/>
                <a:gd name="T71" fmla="*/ 387 h 1115"/>
                <a:gd name="T72" fmla="*/ 568 w 5718"/>
                <a:gd name="T73" fmla="*/ 481 h 1115"/>
                <a:gd name="T74" fmla="*/ 721 w 5718"/>
                <a:gd name="T75" fmla="*/ 569 h 1115"/>
                <a:gd name="T76" fmla="*/ 882 w 5718"/>
                <a:gd name="T77" fmla="*/ 647 h 1115"/>
                <a:gd name="T78" fmla="*/ 1044 w 5718"/>
                <a:gd name="T79" fmla="*/ 717 h 1115"/>
                <a:gd name="T80" fmla="*/ 1212 w 5718"/>
                <a:gd name="T81" fmla="*/ 780 h 1115"/>
                <a:gd name="T82" fmla="*/ 1381 w 5718"/>
                <a:gd name="T83" fmla="*/ 832 h 1115"/>
                <a:gd name="T84" fmla="*/ 1554 w 5718"/>
                <a:gd name="T85" fmla="*/ 876 h 1115"/>
                <a:gd name="T86" fmla="*/ 1731 w 5718"/>
                <a:gd name="T87" fmla="*/ 911 h 1115"/>
                <a:gd name="T88" fmla="*/ 1937 w 5718"/>
                <a:gd name="T89" fmla="*/ 946 h 1115"/>
                <a:gd name="T90" fmla="*/ 2144 w 5718"/>
                <a:gd name="T91" fmla="*/ 966 h 1115"/>
                <a:gd name="T92" fmla="*/ 2350 w 5718"/>
                <a:gd name="T93" fmla="*/ 975 h 1115"/>
                <a:gd name="T94" fmla="*/ 2556 w 5718"/>
                <a:gd name="T95" fmla="*/ 975 h 1115"/>
                <a:gd name="T96" fmla="*/ 2761 w 5718"/>
                <a:gd name="T97" fmla="*/ 963 h 1115"/>
                <a:gd name="T98" fmla="*/ 2963 w 5718"/>
                <a:gd name="T99" fmla="*/ 942 h 1115"/>
                <a:gd name="T100" fmla="*/ 3166 w 5718"/>
                <a:gd name="T101" fmla="*/ 914 h 1115"/>
                <a:gd name="T102" fmla="*/ 3365 w 5718"/>
                <a:gd name="T103" fmla="*/ 877 h 1115"/>
                <a:gd name="T104" fmla="*/ 3562 w 5718"/>
                <a:gd name="T105" fmla="*/ 834 h 1115"/>
                <a:gd name="T106" fmla="*/ 3758 w 5718"/>
                <a:gd name="T107" fmla="*/ 783 h 1115"/>
                <a:gd name="T108" fmla="*/ 3950 w 5718"/>
                <a:gd name="T109" fmla="*/ 727 h 1115"/>
                <a:gd name="T110" fmla="*/ 4138 w 5718"/>
                <a:gd name="T111" fmla="*/ 668 h 1115"/>
                <a:gd name="T112" fmla="*/ 4325 w 5718"/>
                <a:gd name="T113" fmla="*/ 603 h 1115"/>
                <a:gd name="T114" fmla="*/ 4507 w 5718"/>
                <a:gd name="T115" fmla="*/ 537 h 1115"/>
                <a:gd name="T116" fmla="*/ 4686 w 5718"/>
                <a:gd name="T117" fmla="*/ 467 h 1115"/>
                <a:gd name="T118" fmla="*/ 4947 w 5718"/>
                <a:gd name="T119" fmla="*/ 359 h 1115"/>
                <a:gd name="T120" fmla="*/ 5207 w 5718"/>
                <a:gd name="T121" fmla="*/ 244 h 1115"/>
                <a:gd name="T122" fmla="*/ 5463 w 5718"/>
                <a:gd name="T123" fmla="*/ 125 h 1115"/>
                <a:gd name="T124" fmla="*/ 5718 w 5718"/>
                <a:gd name="T1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18" h="1115">
                  <a:moveTo>
                    <a:pt x="5718" y="0"/>
                  </a:moveTo>
                  <a:lnTo>
                    <a:pt x="5718" y="471"/>
                  </a:lnTo>
                  <a:lnTo>
                    <a:pt x="5477" y="548"/>
                  </a:lnTo>
                  <a:lnTo>
                    <a:pt x="5238" y="623"/>
                  </a:lnTo>
                  <a:lnTo>
                    <a:pt x="4999" y="698"/>
                  </a:lnTo>
                  <a:lnTo>
                    <a:pt x="4758" y="769"/>
                  </a:lnTo>
                  <a:lnTo>
                    <a:pt x="4515" y="837"/>
                  </a:lnTo>
                  <a:lnTo>
                    <a:pt x="4269" y="900"/>
                  </a:lnTo>
                  <a:lnTo>
                    <a:pt x="4046" y="951"/>
                  </a:lnTo>
                  <a:lnTo>
                    <a:pt x="3822" y="998"/>
                  </a:lnTo>
                  <a:lnTo>
                    <a:pt x="3593" y="1036"/>
                  </a:lnTo>
                  <a:lnTo>
                    <a:pt x="3365" y="1069"/>
                  </a:lnTo>
                  <a:lnTo>
                    <a:pt x="3133" y="1094"/>
                  </a:lnTo>
                  <a:lnTo>
                    <a:pt x="2899" y="1110"/>
                  </a:lnTo>
                  <a:lnTo>
                    <a:pt x="2665" y="1115"/>
                  </a:lnTo>
                  <a:lnTo>
                    <a:pt x="2429" y="1110"/>
                  </a:lnTo>
                  <a:lnTo>
                    <a:pt x="2258" y="1097"/>
                  </a:lnTo>
                  <a:lnTo>
                    <a:pt x="2087" y="1080"/>
                  </a:lnTo>
                  <a:lnTo>
                    <a:pt x="1916" y="1054"/>
                  </a:lnTo>
                  <a:lnTo>
                    <a:pt x="1744" y="1022"/>
                  </a:lnTo>
                  <a:lnTo>
                    <a:pt x="1577" y="984"/>
                  </a:lnTo>
                  <a:lnTo>
                    <a:pt x="1409" y="939"/>
                  </a:lnTo>
                  <a:lnTo>
                    <a:pt x="1245" y="886"/>
                  </a:lnTo>
                  <a:lnTo>
                    <a:pt x="1083" y="827"/>
                  </a:lnTo>
                  <a:lnTo>
                    <a:pt x="924" y="759"/>
                  </a:lnTo>
                  <a:lnTo>
                    <a:pt x="768" y="684"/>
                  </a:lnTo>
                  <a:lnTo>
                    <a:pt x="617" y="600"/>
                  </a:lnTo>
                  <a:lnTo>
                    <a:pt x="486" y="521"/>
                  </a:lnTo>
                  <a:lnTo>
                    <a:pt x="358" y="434"/>
                  </a:lnTo>
                  <a:lnTo>
                    <a:pt x="234" y="343"/>
                  </a:lnTo>
                  <a:lnTo>
                    <a:pt x="115" y="246"/>
                  </a:lnTo>
                  <a:lnTo>
                    <a:pt x="0" y="143"/>
                  </a:lnTo>
                  <a:lnTo>
                    <a:pt x="0" y="57"/>
                  </a:lnTo>
                  <a:lnTo>
                    <a:pt x="133" y="174"/>
                  </a:lnTo>
                  <a:lnTo>
                    <a:pt x="273" y="284"/>
                  </a:lnTo>
                  <a:lnTo>
                    <a:pt x="418" y="387"/>
                  </a:lnTo>
                  <a:lnTo>
                    <a:pt x="568" y="481"/>
                  </a:lnTo>
                  <a:lnTo>
                    <a:pt x="721" y="569"/>
                  </a:lnTo>
                  <a:lnTo>
                    <a:pt x="882" y="647"/>
                  </a:lnTo>
                  <a:lnTo>
                    <a:pt x="1044" y="717"/>
                  </a:lnTo>
                  <a:lnTo>
                    <a:pt x="1212" y="780"/>
                  </a:lnTo>
                  <a:lnTo>
                    <a:pt x="1381" y="832"/>
                  </a:lnTo>
                  <a:lnTo>
                    <a:pt x="1554" y="876"/>
                  </a:lnTo>
                  <a:lnTo>
                    <a:pt x="1731" y="911"/>
                  </a:lnTo>
                  <a:lnTo>
                    <a:pt x="1937" y="946"/>
                  </a:lnTo>
                  <a:lnTo>
                    <a:pt x="2144" y="966"/>
                  </a:lnTo>
                  <a:lnTo>
                    <a:pt x="2350" y="975"/>
                  </a:lnTo>
                  <a:lnTo>
                    <a:pt x="2556" y="975"/>
                  </a:lnTo>
                  <a:lnTo>
                    <a:pt x="2761" y="963"/>
                  </a:lnTo>
                  <a:lnTo>
                    <a:pt x="2963" y="942"/>
                  </a:lnTo>
                  <a:lnTo>
                    <a:pt x="3166" y="914"/>
                  </a:lnTo>
                  <a:lnTo>
                    <a:pt x="3365" y="877"/>
                  </a:lnTo>
                  <a:lnTo>
                    <a:pt x="3562" y="834"/>
                  </a:lnTo>
                  <a:lnTo>
                    <a:pt x="3758" y="783"/>
                  </a:lnTo>
                  <a:lnTo>
                    <a:pt x="3950" y="727"/>
                  </a:lnTo>
                  <a:lnTo>
                    <a:pt x="4138" y="668"/>
                  </a:lnTo>
                  <a:lnTo>
                    <a:pt x="4325" y="603"/>
                  </a:lnTo>
                  <a:lnTo>
                    <a:pt x="4507" y="537"/>
                  </a:lnTo>
                  <a:lnTo>
                    <a:pt x="4686" y="467"/>
                  </a:lnTo>
                  <a:lnTo>
                    <a:pt x="4947" y="359"/>
                  </a:lnTo>
                  <a:lnTo>
                    <a:pt x="5207" y="244"/>
                  </a:lnTo>
                  <a:lnTo>
                    <a:pt x="5463" y="125"/>
                  </a:lnTo>
                  <a:lnTo>
                    <a:pt x="5718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-3175" y="2560638"/>
              <a:ext cx="9077325" cy="2332038"/>
            </a:xfrm>
            <a:custGeom>
              <a:avLst/>
              <a:gdLst>
                <a:gd name="T0" fmla="*/ 5718 w 5718"/>
                <a:gd name="T1" fmla="*/ 489 h 1469"/>
                <a:gd name="T2" fmla="*/ 5296 w 5718"/>
                <a:gd name="T3" fmla="*/ 695 h 1469"/>
                <a:gd name="T4" fmla="*/ 4870 w 5718"/>
                <a:gd name="T5" fmla="*/ 890 h 1469"/>
                <a:gd name="T6" fmla="*/ 4451 w 5718"/>
                <a:gd name="T7" fmla="*/ 1063 h 1469"/>
                <a:gd name="T8" fmla="*/ 4039 w 5718"/>
                <a:gd name="T9" fmla="*/ 1208 h 1469"/>
                <a:gd name="T10" fmla="*/ 3611 w 5718"/>
                <a:gd name="T11" fmla="*/ 1326 h 1469"/>
                <a:gd name="T12" fmla="*/ 3171 w 5718"/>
                <a:gd name="T13" fmla="*/ 1414 h 1469"/>
                <a:gd name="T14" fmla="*/ 2764 w 5718"/>
                <a:gd name="T15" fmla="*/ 1461 h 1469"/>
                <a:gd name="T16" fmla="*/ 2396 w 5718"/>
                <a:gd name="T17" fmla="*/ 1469 h 1469"/>
                <a:gd name="T18" fmla="*/ 2026 w 5718"/>
                <a:gd name="T19" fmla="*/ 1448 h 1469"/>
                <a:gd name="T20" fmla="*/ 1657 w 5718"/>
                <a:gd name="T21" fmla="*/ 1393 h 1469"/>
                <a:gd name="T22" fmla="*/ 1296 w 5718"/>
                <a:gd name="T23" fmla="*/ 1300 h 1469"/>
                <a:gd name="T24" fmla="*/ 966 w 5718"/>
                <a:gd name="T25" fmla="*/ 1178 h 1469"/>
                <a:gd name="T26" fmla="*/ 669 w 5718"/>
                <a:gd name="T27" fmla="*/ 1033 h 1469"/>
                <a:gd name="T28" fmla="*/ 388 w 5718"/>
                <a:gd name="T29" fmla="*/ 859 h 1469"/>
                <a:gd name="T30" fmla="*/ 124 w 5718"/>
                <a:gd name="T31" fmla="*/ 656 h 1469"/>
                <a:gd name="T32" fmla="*/ 0 w 5718"/>
                <a:gd name="T33" fmla="*/ 450 h 1469"/>
                <a:gd name="T34" fmla="*/ 267 w 5718"/>
                <a:gd name="T35" fmla="*/ 675 h 1469"/>
                <a:gd name="T36" fmla="*/ 557 w 5718"/>
                <a:gd name="T37" fmla="*/ 869 h 1469"/>
                <a:gd name="T38" fmla="*/ 865 w 5718"/>
                <a:gd name="T39" fmla="*/ 1028 h 1469"/>
                <a:gd name="T40" fmla="*/ 1188 w 5718"/>
                <a:gd name="T41" fmla="*/ 1154 h 1469"/>
                <a:gd name="T42" fmla="*/ 1519 w 5718"/>
                <a:gd name="T43" fmla="*/ 1243 h 1469"/>
                <a:gd name="T44" fmla="*/ 1860 w 5718"/>
                <a:gd name="T45" fmla="*/ 1298 h 1469"/>
                <a:gd name="T46" fmla="*/ 2200 w 5718"/>
                <a:gd name="T47" fmla="*/ 1319 h 1469"/>
                <a:gd name="T48" fmla="*/ 2541 w 5718"/>
                <a:gd name="T49" fmla="*/ 1312 h 1469"/>
                <a:gd name="T50" fmla="*/ 2874 w 5718"/>
                <a:gd name="T51" fmla="*/ 1277 h 1469"/>
                <a:gd name="T52" fmla="*/ 3199 w 5718"/>
                <a:gd name="T53" fmla="*/ 1216 h 1469"/>
                <a:gd name="T54" fmla="*/ 3609 w 5718"/>
                <a:gd name="T55" fmla="*/ 1103 h 1469"/>
                <a:gd name="T56" fmla="*/ 3999 w 5718"/>
                <a:gd name="T57" fmla="*/ 960 h 1469"/>
                <a:gd name="T58" fmla="*/ 4372 w 5718"/>
                <a:gd name="T59" fmla="*/ 794 h 1469"/>
                <a:gd name="T60" fmla="*/ 4730 w 5718"/>
                <a:gd name="T61" fmla="*/ 609 h 1469"/>
                <a:gd name="T62" fmla="*/ 5076 w 5718"/>
                <a:gd name="T63" fmla="*/ 408 h 1469"/>
                <a:gd name="T64" fmla="*/ 5505 w 5718"/>
                <a:gd name="T65" fmla="*/ 140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18" h="1469">
                  <a:moveTo>
                    <a:pt x="5718" y="0"/>
                  </a:moveTo>
                  <a:lnTo>
                    <a:pt x="5718" y="489"/>
                  </a:lnTo>
                  <a:lnTo>
                    <a:pt x="5507" y="592"/>
                  </a:lnTo>
                  <a:lnTo>
                    <a:pt x="5296" y="695"/>
                  </a:lnTo>
                  <a:lnTo>
                    <a:pt x="5085" y="794"/>
                  </a:lnTo>
                  <a:lnTo>
                    <a:pt x="4870" y="890"/>
                  </a:lnTo>
                  <a:lnTo>
                    <a:pt x="4653" y="983"/>
                  </a:lnTo>
                  <a:lnTo>
                    <a:pt x="4451" y="1063"/>
                  </a:lnTo>
                  <a:lnTo>
                    <a:pt x="4246" y="1138"/>
                  </a:lnTo>
                  <a:lnTo>
                    <a:pt x="4039" y="1208"/>
                  </a:lnTo>
                  <a:lnTo>
                    <a:pt x="3826" y="1270"/>
                  </a:lnTo>
                  <a:lnTo>
                    <a:pt x="3611" y="1326"/>
                  </a:lnTo>
                  <a:lnTo>
                    <a:pt x="3393" y="1375"/>
                  </a:lnTo>
                  <a:lnTo>
                    <a:pt x="3171" y="1414"/>
                  </a:lnTo>
                  <a:lnTo>
                    <a:pt x="2946" y="1445"/>
                  </a:lnTo>
                  <a:lnTo>
                    <a:pt x="2764" y="1461"/>
                  </a:lnTo>
                  <a:lnTo>
                    <a:pt x="2581" y="1469"/>
                  </a:lnTo>
                  <a:lnTo>
                    <a:pt x="2396" y="1469"/>
                  </a:lnTo>
                  <a:lnTo>
                    <a:pt x="2211" y="1462"/>
                  </a:lnTo>
                  <a:lnTo>
                    <a:pt x="2026" y="1448"/>
                  </a:lnTo>
                  <a:lnTo>
                    <a:pt x="1841" y="1424"/>
                  </a:lnTo>
                  <a:lnTo>
                    <a:pt x="1657" y="1393"/>
                  </a:lnTo>
                  <a:lnTo>
                    <a:pt x="1476" y="1351"/>
                  </a:lnTo>
                  <a:lnTo>
                    <a:pt x="1296" y="1300"/>
                  </a:lnTo>
                  <a:lnTo>
                    <a:pt x="1119" y="1239"/>
                  </a:lnTo>
                  <a:lnTo>
                    <a:pt x="966" y="1178"/>
                  </a:lnTo>
                  <a:lnTo>
                    <a:pt x="816" y="1108"/>
                  </a:lnTo>
                  <a:lnTo>
                    <a:pt x="669" y="1033"/>
                  </a:lnTo>
                  <a:lnTo>
                    <a:pt x="526" y="949"/>
                  </a:lnTo>
                  <a:lnTo>
                    <a:pt x="388" y="859"/>
                  </a:lnTo>
                  <a:lnTo>
                    <a:pt x="253" y="761"/>
                  </a:lnTo>
                  <a:lnTo>
                    <a:pt x="124" y="656"/>
                  </a:lnTo>
                  <a:lnTo>
                    <a:pt x="0" y="546"/>
                  </a:lnTo>
                  <a:lnTo>
                    <a:pt x="0" y="450"/>
                  </a:lnTo>
                  <a:lnTo>
                    <a:pt x="131" y="567"/>
                  </a:lnTo>
                  <a:lnTo>
                    <a:pt x="267" y="675"/>
                  </a:lnTo>
                  <a:lnTo>
                    <a:pt x="411" y="777"/>
                  </a:lnTo>
                  <a:lnTo>
                    <a:pt x="557" y="869"/>
                  </a:lnTo>
                  <a:lnTo>
                    <a:pt x="709" y="953"/>
                  </a:lnTo>
                  <a:lnTo>
                    <a:pt x="865" y="1028"/>
                  </a:lnTo>
                  <a:lnTo>
                    <a:pt x="1025" y="1094"/>
                  </a:lnTo>
                  <a:lnTo>
                    <a:pt x="1188" y="1154"/>
                  </a:lnTo>
                  <a:lnTo>
                    <a:pt x="1353" y="1202"/>
                  </a:lnTo>
                  <a:lnTo>
                    <a:pt x="1519" y="1243"/>
                  </a:lnTo>
                  <a:lnTo>
                    <a:pt x="1689" y="1274"/>
                  </a:lnTo>
                  <a:lnTo>
                    <a:pt x="1860" y="1298"/>
                  </a:lnTo>
                  <a:lnTo>
                    <a:pt x="2029" y="1312"/>
                  </a:lnTo>
                  <a:lnTo>
                    <a:pt x="2200" y="1319"/>
                  </a:lnTo>
                  <a:lnTo>
                    <a:pt x="2371" y="1319"/>
                  </a:lnTo>
                  <a:lnTo>
                    <a:pt x="2541" y="1312"/>
                  </a:lnTo>
                  <a:lnTo>
                    <a:pt x="2708" y="1298"/>
                  </a:lnTo>
                  <a:lnTo>
                    <a:pt x="2874" y="1277"/>
                  </a:lnTo>
                  <a:lnTo>
                    <a:pt x="3038" y="1250"/>
                  </a:lnTo>
                  <a:lnTo>
                    <a:pt x="3199" y="1216"/>
                  </a:lnTo>
                  <a:lnTo>
                    <a:pt x="3407" y="1164"/>
                  </a:lnTo>
                  <a:lnTo>
                    <a:pt x="3609" y="1103"/>
                  </a:lnTo>
                  <a:lnTo>
                    <a:pt x="3806" y="1035"/>
                  </a:lnTo>
                  <a:lnTo>
                    <a:pt x="3999" y="960"/>
                  </a:lnTo>
                  <a:lnTo>
                    <a:pt x="4187" y="880"/>
                  </a:lnTo>
                  <a:lnTo>
                    <a:pt x="4372" y="794"/>
                  </a:lnTo>
                  <a:lnTo>
                    <a:pt x="4554" y="703"/>
                  </a:lnTo>
                  <a:lnTo>
                    <a:pt x="4730" y="609"/>
                  </a:lnTo>
                  <a:lnTo>
                    <a:pt x="4905" y="510"/>
                  </a:lnTo>
                  <a:lnTo>
                    <a:pt x="5076" y="408"/>
                  </a:lnTo>
                  <a:lnTo>
                    <a:pt x="5292" y="276"/>
                  </a:lnTo>
                  <a:lnTo>
                    <a:pt x="5505" y="140"/>
                  </a:lnTo>
                  <a:lnTo>
                    <a:pt x="5718" y="0"/>
                  </a:lnTo>
                  <a:close/>
                </a:path>
              </a:pathLst>
            </a:custGeom>
            <a:solidFill>
              <a:srgbClr val="66666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-3175" y="1463676"/>
              <a:ext cx="9077325" cy="3205163"/>
            </a:xfrm>
            <a:custGeom>
              <a:avLst/>
              <a:gdLst>
                <a:gd name="T0" fmla="*/ 5718 w 5718"/>
                <a:gd name="T1" fmla="*/ 710 h 2019"/>
                <a:gd name="T2" fmla="*/ 5217 w 5718"/>
                <a:gd name="T3" fmla="*/ 1030 h 2019"/>
                <a:gd name="T4" fmla="*/ 4872 w 5718"/>
                <a:gd name="T5" fmla="*/ 1232 h 2019"/>
                <a:gd name="T6" fmla="*/ 4515 w 5718"/>
                <a:gd name="T7" fmla="*/ 1426 h 2019"/>
                <a:gd name="T8" fmla="*/ 4145 w 5718"/>
                <a:gd name="T9" fmla="*/ 1604 h 2019"/>
                <a:gd name="T10" fmla="*/ 3756 w 5718"/>
                <a:gd name="T11" fmla="*/ 1764 h 2019"/>
                <a:gd name="T12" fmla="*/ 3367 w 5718"/>
                <a:gd name="T13" fmla="*/ 1890 h 2019"/>
                <a:gd name="T14" fmla="*/ 2982 w 5718"/>
                <a:gd name="T15" fmla="*/ 1968 h 2019"/>
                <a:gd name="T16" fmla="*/ 2588 w 5718"/>
                <a:gd name="T17" fmla="*/ 2012 h 2019"/>
                <a:gd name="T18" fmla="*/ 2186 w 5718"/>
                <a:gd name="T19" fmla="*/ 2017 h 2019"/>
                <a:gd name="T20" fmla="*/ 1781 w 5718"/>
                <a:gd name="T21" fmla="*/ 1981 h 2019"/>
                <a:gd name="T22" fmla="*/ 1423 w 5718"/>
                <a:gd name="T23" fmla="*/ 1913 h 2019"/>
                <a:gd name="T24" fmla="*/ 1112 w 5718"/>
                <a:gd name="T25" fmla="*/ 1820 h 2019"/>
                <a:gd name="T26" fmla="*/ 810 w 5718"/>
                <a:gd name="T27" fmla="*/ 1698 h 2019"/>
                <a:gd name="T28" fmla="*/ 522 w 5718"/>
                <a:gd name="T29" fmla="*/ 1544 h 2019"/>
                <a:gd name="T30" fmla="*/ 250 w 5718"/>
                <a:gd name="T31" fmla="*/ 1361 h 2019"/>
                <a:gd name="T32" fmla="*/ 0 w 5718"/>
                <a:gd name="T33" fmla="*/ 1150 h 2019"/>
                <a:gd name="T34" fmla="*/ 115 w 5718"/>
                <a:gd name="T35" fmla="*/ 1190 h 2019"/>
                <a:gd name="T36" fmla="*/ 360 w 5718"/>
                <a:gd name="T37" fmla="*/ 1375 h 2019"/>
                <a:gd name="T38" fmla="*/ 620 w 5718"/>
                <a:gd name="T39" fmla="*/ 1537 h 2019"/>
                <a:gd name="T40" fmla="*/ 894 w 5718"/>
                <a:gd name="T41" fmla="*/ 1670 h 2019"/>
                <a:gd name="T42" fmla="*/ 1179 w 5718"/>
                <a:gd name="T43" fmla="*/ 1775 h 2019"/>
                <a:gd name="T44" fmla="*/ 1519 w 5718"/>
                <a:gd name="T45" fmla="*/ 1860 h 2019"/>
                <a:gd name="T46" fmla="*/ 1865 w 5718"/>
                <a:gd name="T47" fmla="*/ 1907 h 2019"/>
                <a:gd name="T48" fmla="*/ 2212 w 5718"/>
                <a:gd name="T49" fmla="*/ 1920 h 2019"/>
                <a:gd name="T50" fmla="*/ 2556 w 5718"/>
                <a:gd name="T51" fmla="*/ 1895 h 2019"/>
                <a:gd name="T52" fmla="*/ 2892 w 5718"/>
                <a:gd name="T53" fmla="*/ 1839 h 2019"/>
                <a:gd name="T54" fmla="*/ 3232 w 5718"/>
                <a:gd name="T55" fmla="*/ 1750 h 2019"/>
                <a:gd name="T56" fmla="*/ 3571 w 5718"/>
                <a:gd name="T57" fmla="*/ 1626 h 2019"/>
                <a:gd name="T58" fmla="*/ 3892 w 5718"/>
                <a:gd name="T59" fmla="*/ 1475 h 2019"/>
                <a:gd name="T60" fmla="*/ 4194 w 5718"/>
                <a:gd name="T61" fmla="*/ 1302 h 2019"/>
                <a:gd name="T62" fmla="*/ 4479 w 5718"/>
                <a:gd name="T63" fmla="*/ 1113 h 2019"/>
                <a:gd name="T64" fmla="*/ 4783 w 5718"/>
                <a:gd name="T65" fmla="*/ 878 h 2019"/>
                <a:gd name="T66" fmla="*/ 5106 w 5718"/>
                <a:gd name="T67" fmla="*/ 597 h 2019"/>
                <a:gd name="T68" fmla="*/ 5413 w 5718"/>
                <a:gd name="T69" fmla="*/ 302 h 2019"/>
                <a:gd name="T70" fmla="*/ 5718 w 5718"/>
                <a:gd name="T71" fmla="*/ 0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18" h="2019">
                  <a:moveTo>
                    <a:pt x="5718" y="0"/>
                  </a:moveTo>
                  <a:lnTo>
                    <a:pt x="5718" y="710"/>
                  </a:lnTo>
                  <a:lnTo>
                    <a:pt x="5469" y="873"/>
                  </a:lnTo>
                  <a:lnTo>
                    <a:pt x="5217" y="1030"/>
                  </a:lnTo>
                  <a:lnTo>
                    <a:pt x="5044" y="1133"/>
                  </a:lnTo>
                  <a:lnTo>
                    <a:pt x="4872" y="1232"/>
                  </a:lnTo>
                  <a:lnTo>
                    <a:pt x="4695" y="1331"/>
                  </a:lnTo>
                  <a:lnTo>
                    <a:pt x="4515" y="1426"/>
                  </a:lnTo>
                  <a:lnTo>
                    <a:pt x="4332" y="1516"/>
                  </a:lnTo>
                  <a:lnTo>
                    <a:pt x="4145" y="1604"/>
                  </a:lnTo>
                  <a:lnTo>
                    <a:pt x="3953" y="1686"/>
                  </a:lnTo>
                  <a:lnTo>
                    <a:pt x="3756" y="1764"/>
                  </a:lnTo>
                  <a:lnTo>
                    <a:pt x="3553" y="1838"/>
                  </a:lnTo>
                  <a:lnTo>
                    <a:pt x="3367" y="1890"/>
                  </a:lnTo>
                  <a:lnTo>
                    <a:pt x="3176" y="1934"/>
                  </a:lnTo>
                  <a:lnTo>
                    <a:pt x="2982" y="1968"/>
                  </a:lnTo>
                  <a:lnTo>
                    <a:pt x="2787" y="1995"/>
                  </a:lnTo>
                  <a:lnTo>
                    <a:pt x="2588" y="2012"/>
                  </a:lnTo>
                  <a:lnTo>
                    <a:pt x="2387" y="2019"/>
                  </a:lnTo>
                  <a:lnTo>
                    <a:pt x="2186" y="2017"/>
                  </a:lnTo>
                  <a:lnTo>
                    <a:pt x="1984" y="2003"/>
                  </a:lnTo>
                  <a:lnTo>
                    <a:pt x="1781" y="1981"/>
                  </a:lnTo>
                  <a:lnTo>
                    <a:pt x="1580" y="1948"/>
                  </a:lnTo>
                  <a:lnTo>
                    <a:pt x="1423" y="1913"/>
                  </a:lnTo>
                  <a:lnTo>
                    <a:pt x="1266" y="1871"/>
                  </a:lnTo>
                  <a:lnTo>
                    <a:pt x="1112" y="1820"/>
                  </a:lnTo>
                  <a:lnTo>
                    <a:pt x="959" y="1763"/>
                  </a:lnTo>
                  <a:lnTo>
                    <a:pt x="810" y="1698"/>
                  </a:lnTo>
                  <a:lnTo>
                    <a:pt x="664" y="1625"/>
                  </a:lnTo>
                  <a:lnTo>
                    <a:pt x="522" y="1544"/>
                  </a:lnTo>
                  <a:lnTo>
                    <a:pt x="384" y="1455"/>
                  </a:lnTo>
                  <a:lnTo>
                    <a:pt x="250" y="1361"/>
                  </a:lnTo>
                  <a:lnTo>
                    <a:pt x="122" y="1258"/>
                  </a:lnTo>
                  <a:lnTo>
                    <a:pt x="0" y="1150"/>
                  </a:lnTo>
                  <a:lnTo>
                    <a:pt x="0" y="1087"/>
                  </a:lnTo>
                  <a:lnTo>
                    <a:pt x="115" y="1190"/>
                  </a:lnTo>
                  <a:lnTo>
                    <a:pt x="236" y="1286"/>
                  </a:lnTo>
                  <a:lnTo>
                    <a:pt x="360" y="1375"/>
                  </a:lnTo>
                  <a:lnTo>
                    <a:pt x="487" y="1459"/>
                  </a:lnTo>
                  <a:lnTo>
                    <a:pt x="620" y="1537"/>
                  </a:lnTo>
                  <a:lnTo>
                    <a:pt x="756" y="1607"/>
                  </a:lnTo>
                  <a:lnTo>
                    <a:pt x="894" y="1670"/>
                  </a:lnTo>
                  <a:lnTo>
                    <a:pt x="1036" y="1726"/>
                  </a:lnTo>
                  <a:lnTo>
                    <a:pt x="1179" y="1775"/>
                  </a:lnTo>
                  <a:lnTo>
                    <a:pt x="1348" y="1822"/>
                  </a:lnTo>
                  <a:lnTo>
                    <a:pt x="1519" y="1860"/>
                  </a:lnTo>
                  <a:lnTo>
                    <a:pt x="1692" y="1888"/>
                  </a:lnTo>
                  <a:lnTo>
                    <a:pt x="1865" y="1907"/>
                  </a:lnTo>
                  <a:lnTo>
                    <a:pt x="2038" y="1918"/>
                  </a:lnTo>
                  <a:lnTo>
                    <a:pt x="2212" y="1920"/>
                  </a:lnTo>
                  <a:lnTo>
                    <a:pt x="2385" y="1911"/>
                  </a:lnTo>
                  <a:lnTo>
                    <a:pt x="2556" y="1895"/>
                  </a:lnTo>
                  <a:lnTo>
                    <a:pt x="2724" y="1871"/>
                  </a:lnTo>
                  <a:lnTo>
                    <a:pt x="2892" y="1839"/>
                  </a:lnTo>
                  <a:lnTo>
                    <a:pt x="3056" y="1801"/>
                  </a:lnTo>
                  <a:lnTo>
                    <a:pt x="3232" y="1750"/>
                  </a:lnTo>
                  <a:lnTo>
                    <a:pt x="3403" y="1691"/>
                  </a:lnTo>
                  <a:lnTo>
                    <a:pt x="3571" y="1626"/>
                  </a:lnTo>
                  <a:lnTo>
                    <a:pt x="3735" y="1553"/>
                  </a:lnTo>
                  <a:lnTo>
                    <a:pt x="3892" y="1475"/>
                  </a:lnTo>
                  <a:lnTo>
                    <a:pt x="4046" y="1391"/>
                  </a:lnTo>
                  <a:lnTo>
                    <a:pt x="4194" y="1302"/>
                  </a:lnTo>
                  <a:lnTo>
                    <a:pt x="4339" y="1209"/>
                  </a:lnTo>
                  <a:lnTo>
                    <a:pt x="4479" y="1113"/>
                  </a:lnTo>
                  <a:lnTo>
                    <a:pt x="4611" y="1014"/>
                  </a:lnTo>
                  <a:lnTo>
                    <a:pt x="4783" y="878"/>
                  </a:lnTo>
                  <a:lnTo>
                    <a:pt x="4947" y="738"/>
                  </a:lnTo>
                  <a:lnTo>
                    <a:pt x="5106" y="597"/>
                  </a:lnTo>
                  <a:lnTo>
                    <a:pt x="5261" y="450"/>
                  </a:lnTo>
                  <a:lnTo>
                    <a:pt x="5413" y="302"/>
                  </a:lnTo>
                  <a:lnTo>
                    <a:pt x="5565" y="152"/>
                  </a:lnTo>
                  <a:lnTo>
                    <a:pt x="5718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TextBox 143"/>
          <p:cNvSpPr txBox="1"/>
          <p:nvPr/>
        </p:nvSpPr>
        <p:spPr>
          <a:xfrm>
            <a:off x="1830909" y="4780922"/>
            <a:ext cx="9236052" cy="1015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999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中国高铁动车和谐号</a:t>
            </a:r>
            <a:r>
              <a:rPr lang="en-US" altLang="zh-CN" sz="5999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PPT</a:t>
            </a:r>
            <a:endParaRPr lang="en-US" altLang="zh-CN" sz="5999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159337" y="6658132"/>
            <a:ext cx="308419" cy="308419"/>
            <a:chOff x="801291" y="3535885"/>
            <a:chExt cx="219347" cy="219347"/>
          </a:xfrm>
        </p:grpSpPr>
        <p:sp>
          <p:nvSpPr>
            <p:cNvPr id="16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18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20" name="Group 14"/>
          <p:cNvGrpSpPr>
            <a:grpSpLocks/>
          </p:cNvGrpSpPr>
          <p:nvPr/>
        </p:nvGrpSpPr>
        <p:grpSpPr bwMode="auto">
          <a:xfrm>
            <a:off x="6612676" y="6658132"/>
            <a:ext cx="308419" cy="308419"/>
            <a:chOff x="4248" y="3024"/>
            <a:chExt cx="600" cy="599"/>
          </a:xfrm>
        </p:grpSpPr>
        <p:sp>
          <p:nvSpPr>
            <p:cNvPr id="21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2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23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6930021" y="6617600"/>
            <a:ext cx="1825916" cy="35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2018.7.30</a:t>
            </a:r>
          </a:p>
        </p:txBody>
      </p:sp>
      <p:sp>
        <p:nvSpPr>
          <p:cNvPr id="26" name="矩形 25"/>
          <p:cNvSpPr/>
          <p:nvPr/>
        </p:nvSpPr>
        <p:spPr>
          <a:xfrm>
            <a:off x="4467560" y="6626388"/>
            <a:ext cx="18726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8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占位符 2"/>
          <p:cNvSpPr txBox="1">
            <a:spLocks/>
          </p:cNvSpPr>
          <p:nvPr/>
        </p:nvSpPr>
        <p:spPr>
          <a:xfrm>
            <a:off x="2558490" y="5754396"/>
            <a:ext cx="7741770" cy="545326"/>
          </a:xfrm>
          <a:prstGeom prst="rect">
            <a:avLst/>
          </a:prstGeom>
          <a:noFill/>
        </p:spPr>
        <p:txBody>
          <a:bodyPr vert="horz" wrap="square" lIns="128572" tIns="64286" rIns="128572" bIns="64286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900" b="0" dirty="0">
                <a:effectLst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A complete business plan A complete business </a:t>
            </a:r>
            <a:r>
              <a:rPr lang="en-US" altLang="zh-CN" sz="900" b="0" dirty="0" err="1">
                <a:effectLst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 complete business plan</a:t>
            </a:r>
            <a:endParaRPr lang="zh-CN" altLang="en-US" sz="900" b="0" dirty="0">
              <a:effectLst/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29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5" grpId="0"/>
      <p:bldP spid="26" grpId="0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00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3"/>
          <p:cNvGrpSpPr/>
          <p:nvPr/>
        </p:nvGrpSpPr>
        <p:grpSpPr>
          <a:xfrm>
            <a:off x="502579" y="1952530"/>
            <a:ext cx="1808175" cy="4219075"/>
            <a:chOff x="357158" y="1285866"/>
            <a:chExt cx="1285884" cy="3000396"/>
          </a:xfrm>
        </p:grpSpPr>
        <p:sp>
          <p:nvSpPr>
            <p:cNvPr id="20" name="Rectangle 19"/>
            <p:cNvSpPr/>
            <p:nvPr/>
          </p:nvSpPr>
          <p:spPr>
            <a:xfrm>
              <a:off x="357158" y="1285866"/>
              <a:ext cx="1285884" cy="30003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428596" y="1428742"/>
              <a:ext cx="1120850" cy="1120850"/>
            </a:xfrm>
            <a:prstGeom prst="ellipse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57158" y="3071816"/>
              <a:ext cx="1285884" cy="6894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57158" y="2643188"/>
              <a:ext cx="1285884" cy="250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8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Stephan</a:t>
              </a:r>
              <a:endParaRPr lang="en-US" sz="168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45"/>
          <p:cNvGrpSpPr/>
          <p:nvPr/>
        </p:nvGrpSpPr>
        <p:grpSpPr>
          <a:xfrm>
            <a:off x="4520745" y="1952530"/>
            <a:ext cx="1808175" cy="4219075"/>
            <a:chOff x="3214678" y="1285866"/>
            <a:chExt cx="1285884" cy="3000396"/>
          </a:xfrm>
        </p:grpSpPr>
        <p:sp>
          <p:nvSpPr>
            <p:cNvPr id="22" name="Rectangle 21"/>
            <p:cNvSpPr/>
            <p:nvPr/>
          </p:nvSpPr>
          <p:spPr>
            <a:xfrm>
              <a:off x="3214678" y="1285866"/>
              <a:ext cx="1285884" cy="300039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3297195" y="1428742"/>
              <a:ext cx="1120850" cy="1120850"/>
            </a:xfrm>
            <a:prstGeom prst="ellipse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214678" y="3071816"/>
              <a:ext cx="1285884" cy="6894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214678" y="2643188"/>
              <a:ext cx="1285884" cy="250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8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Massimo</a:t>
              </a:r>
              <a:endParaRPr lang="en-US" sz="168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7"/>
          <p:cNvGrpSpPr/>
          <p:nvPr/>
        </p:nvGrpSpPr>
        <p:grpSpPr>
          <a:xfrm>
            <a:off x="8538911" y="1952530"/>
            <a:ext cx="1808175" cy="4219075"/>
            <a:chOff x="6072198" y="1285866"/>
            <a:chExt cx="1285884" cy="3000396"/>
          </a:xfrm>
        </p:grpSpPr>
        <p:sp>
          <p:nvSpPr>
            <p:cNvPr id="24" name="Rectangle 23"/>
            <p:cNvSpPr/>
            <p:nvPr/>
          </p:nvSpPr>
          <p:spPr>
            <a:xfrm>
              <a:off x="6072198" y="1285866"/>
              <a:ext cx="1285884" cy="30003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6132557" y="1428742"/>
              <a:ext cx="1120850" cy="1120850"/>
            </a:xfrm>
            <a:prstGeom prst="ellipse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072198" y="3071816"/>
              <a:ext cx="1285884" cy="6894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072198" y="2643188"/>
              <a:ext cx="1285884" cy="250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87" dirty="0" err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Gianluca</a:t>
              </a:r>
              <a:endParaRPr lang="en-US" sz="168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0547996" y="1952529"/>
            <a:ext cx="1808175" cy="4219075"/>
            <a:chOff x="7500958" y="1285866"/>
            <a:chExt cx="1285884" cy="3000396"/>
          </a:xfrm>
        </p:grpSpPr>
        <p:sp>
          <p:nvSpPr>
            <p:cNvPr id="25" name="Rectangle 24"/>
            <p:cNvSpPr/>
            <p:nvPr/>
          </p:nvSpPr>
          <p:spPr>
            <a:xfrm>
              <a:off x="7500958" y="1285866"/>
              <a:ext cx="1285884" cy="300039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7572396" y="1657350"/>
              <a:ext cx="1120850" cy="1120850"/>
            </a:xfrm>
            <a:prstGeom prst="ellipse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500958" y="3286130"/>
              <a:ext cx="1285884" cy="6894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500958" y="2876550"/>
              <a:ext cx="1285884" cy="250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8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Ibrahim</a:t>
              </a:r>
              <a:endParaRPr lang="en-US" sz="168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529828" y="1952529"/>
            <a:ext cx="1808175" cy="4219075"/>
            <a:chOff x="4643438" y="1285866"/>
            <a:chExt cx="1285884" cy="3000396"/>
          </a:xfrm>
        </p:grpSpPr>
        <p:sp>
          <p:nvSpPr>
            <p:cNvPr id="23" name="Rectangle 22"/>
            <p:cNvSpPr/>
            <p:nvPr/>
          </p:nvSpPr>
          <p:spPr>
            <a:xfrm>
              <a:off x="4643438" y="1285866"/>
              <a:ext cx="1285884" cy="300039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4703797" y="1657350"/>
              <a:ext cx="1120850" cy="1120850"/>
            </a:xfrm>
            <a:prstGeom prst="ellipse">
              <a:avLst/>
            </a:prstGeom>
            <a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643438" y="3286130"/>
              <a:ext cx="1285884" cy="6894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643438" y="2876550"/>
              <a:ext cx="1285884" cy="250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87" dirty="0" err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Siemone</a:t>
              </a:r>
              <a:endParaRPr lang="en-US" sz="168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511662" y="1952529"/>
            <a:ext cx="1808175" cy="4219075"/>
            <a:chOff x="1785918" y="1285866"/>
            <a:chExt cx="1285884" cy="3000396"/>
          </a:xfrm>
        </p:grpSpPr>
        <p:sp>
          <p:nvSpPr>
            <p:cNvPr id="21" name="Rectangle 20"/>
            <p:cNvSpPr/>
            <p:nvPr/>
          </p:nvSpPr>
          <p:spPr>
            <a:xfrm>
              <a:off x="1785918" y="1285866"/>
              <a:ext cx="1285884" cy="300039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1857356" y="1657350"/>
              <a:ext cx="1120850" cy="1120850"/>
            </a:xfrm>
            <a:prstGeom prst="ellipse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785918" y="3286130"/>
              <a:ext cx="1285884" cy="6894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785918" y="2876550"/>
              <a:ext cx="1285884" cy="250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8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Ricardo</a:t>
              </a:r>
              <a:endParaRPr lang="en-US" sz="168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7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948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91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1154842" y="1770604"/>
            <a:ext cx="2419567" cy="2419567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864675" y="1770604"/>
            <a:ext cx="2419567" cy="2419567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74508" y="1770604"/>
            <a:ext cx="2419567" cy="2419567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9284341" y="1770604"/>
            <a:ext cx="2419567" cy="2419567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547902" y="4918935"/>
            <a:ext cx="1633448" cy="1262439"/>
            <a:chOff x="-31080" y="4439263"/>
            <a:chExt cx="3605776" cy="1343019"/>
          </a:xfrm>
        </p:grpSpPr>
        <p:sp>
          <p:nvSpPr>
            <p:cNvPr id="17" name="TextBox 16"/>
            <p:cNvSpPr txBox="1"/>
            <p:nvPr/>
          </p:nvSpPr>
          <p:spPr>
            <a:xfrm>
              <a:off x="-11634" y="4439263"/>
              <a:ext cx="3566878" cy="29468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-31080" y="4996470"/>
              <a:ext cx="3605776" cy="78581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243421" y="4918937"/>
            <a:ext cx="1662080" cy="1262438"/>
            <a:chOff x="3770519" y="4439264"/>
            <a:chExt cx="1768165" cy="1343018"/>
          </a:xfrm>
        </p:grpSpPr>
        <p:sp>
          <p:nvSpPr>
            <p:cNvPr id="18" name="TextBox 17"/>
            <p:cNvSpPr txBox="1"/>
            <p:nvPr/>
          </p:nvSpPr>
          <p:spPr>
            <a:xfrm>
              <a:off x="3795122" y="4439264"/>
              <a:ext cx="1718960" cy="29468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770519" y="4996470"/>
              <a:ext cx="1768165" cy="78581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949366" y="4919520"/>
            <a:ext cx="1661234" cy="1261856"/>
            <a:chOff x="5699257" y="4439886"/>
            <a:chExt cx="3667114" cy="1342400"/>
          </a:xfrm>
        </p:grpSpPr>
        <p:sp>
          <p:nvSpPr>
            <p:cNvPr id="20" name="TextBox 19"/>
            <p:cNvSpPr txBox="1"/>
            <p:nvPr/>
          </p:nvSpPr>
          <p:spPr>
            <a:xfrm>
              <a:off x="5753956" y="4439886"/>
              <a:ext cx="3566880" cy="29468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699257" y="4996473"/>
              <a:ext cx="3667114" cy="7858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686214" y="4918937"/>
            <a:ext cx="1615827" cy="1262439"/>
            <a:chOff x="9560710" y="4439264"/>
            <a:chExt cx="1718960" cy="1343019"/>
          </a:xfrm>
        </p:grpSpPr>
        <p:sp>
          <p:nvSpPr>
            <p:cNvPr id="19" name="TextBox 18"/>
            <p:cNvSpPr txBox="1"/>
            <p:nvPr/>
          </p:nvSpPr>
          <p:spPr>
            <a:xfrm>
              <a:off x="9560710" y="4439264"/>
              <a:ext cx="1718960" cy="29468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566441" y="4996471"/>
              <a:ext cx="1707495" cy="78581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Freeform 16"/>
          <p:cNvSpPr>
            <a:spLocks/>
          </p:cNvSpPr>
          <p:nvPr/>
        </p:nvSpPr>
        <p:spPr bwMode="auto">
          <a:xfrm>
            <a:off x="2167946" y="4517306"/>
            <a:ext cx="393356" cy="319654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60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6"/>
          <p:cNvSpPr>
            <a:spLocks/>
          </p:cNvSpPr>
          <p:nvPr/>
        </p:nvSpPr>
        <p:spPr bwMode="auto">
          <a:xfrm>
            <a:off x="4877780" y="4517305"/>
            <a:ext cx="393356" cy="319654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60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6"/>
          <p:cNvSpPr>
            <a:spLocks/>
          </p:cNvSpPr>
          <p:nvPr/>
        </p:nvSpPr>
        <p:spPr bwMode="auto">
          <a:xfrm>
            <a:off x="7587613" y="4517305"/>
            <a:ext cx="393356" cy="319654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60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6"/>
          <p:cNvSpPr>
            <a:spLocks/>
          </p:cNvSpPr>
          <p:nvPr/>
        </p:nvSpPr>
        <p:spPr bwMode="auto">
          <a:xfrm>
            <a:off x="10301914" y="4517304"/>
            <a:ext cx="393356" cy="319654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60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46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906911"/>
            <a:ext cx="258780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6"/>
          <p:cNvSpPr txBox="1"/>
          <p:nvPr/>
        </p:nvSpPr>
        <p:spPr>
          <a:xfrm>
            <a:off x="697909" y="1586179"/>
            <a:ext cx="257969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26" name="TextBox 15"/>
          <p:cNvSpPr txBox="1"/>
          <p:nvPr/>
        </p:nvSpPr>
        <p:spPr>
          <a:xfrm>
            <a:off x="6466414" y="1906911"/>
            <a:ext cx="2587802" cy="5320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586179"/>
            <a:ext cx="257969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773066" y="4761405"/>
            <a:ext cx="254402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773066" y="4440642"/>
            <a:ext cx="255020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72965" y="3333822"/>
            <a:ext cx="254402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72965" y="3013059"/>
            <a:ext cx="255020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18" name="TextBox 15"/>
          <p:cNvSpPr txBox="1"/>
          <p:nvPr/>
        </p:nvSpPr>
        <p:spPr>
          <a:xfrm>
            <a:off x="6601680" y="4789397"/>
            <a:ext cx="254402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601680" y="4468634"/>
            <a:ext cx="255020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20" name="TextBox 15"/>
          <p:cNvSpPr txBox="1"/>
          <p:nvPr/>
        </p:nvSpPr>
        <p:spPr>
          <a:xfrm>
            <a:off x="9494170" y="3268507"/>
            <a:ext cx="254402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487995" y="2947744"/>
            <a:ext cx="255020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5320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257969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5320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257969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31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02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1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6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8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3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4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6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7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9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47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148" y="159941"/>
            <a:ext cx="12856457" cy="3779429"/>
            <a:chOff x="353" y="1538020"/>
            <a:chExt cx="12858044" cy="3779895"/>
          </a:xfrm>
        </p:grpSpPr>
        <p:sp>
          <p:nvSpPr>
            <p:cNvPr id="2" name="梯形 1"/>
            <p:cNvSpPr/>
            <p:nvPr/>
          </p:nvSpPr>
          <p:spPr>
            <a:xfrm>
              <a:off x="601489" y="1538020"/>
              <a:ext cx="3716778" cy="743356"/>
            </a:xfrm>
            <a:prstGeom prst="trapezoid">
              <a:avLst/>
            </a:prstGeom>
            <a:solidFill>
              <a:srgbClr val="CC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353" y="1900344"/>
              <a:ext cx="12858044" cy="3417571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梯形 3"/>
            <p:cNvSpPr/>
            <p:nvPr/>
          </p:nvSpPr>
          <p:spPr>
            <a:xfrm flipV="1">
              <a:off x="779940" y="1538021"/>
              <a:ext cx="3359873" cy="1000391"/>
            </a:xfrm>
            <a:prstGeom prst="trapezoid">
              <a:avLst>
                <a:gd name="adj" fmla="val 19870"/>
              </a:avLst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2409211" y="4196374"/>
            <a:ext cx="8955192" cy="9686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694" dirty="0">
                <a:solidFill>
                  <a:srgbClr val="1F48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就是在此添加标题内容文本</a:t>
            </a:r>
          </a:p>
        </p:txBody>
      </p:sp>
      <p:sp>
        <p:nvSpPr>
          <p:cNvPr id="6" name="矩形 5"/>
          <p:cNvSpPr/>
          <p:nvPr/>
        </p:nvSpPr>
        <p:spPr>
          <a:xfrm>
            <a:off x="1389401" y="4375122"/>
            <a:ext cx="1019811" cy="69903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061" b="1" dirty="0" smtClean="0">
                <a:solidFill>
                  <a:schemeClr val="bg1"/>
                </a:solidFill>
              </a:rPr>
              <a:t>03</a:t>
            </a:r>
            <a:endParaRPr lang="zh-CN" altLang="en-US" sz="5061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268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645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>
            <a:spLocks noChangeAspect="1"/>
          </p:cNvSpPr>
          <p:nvPr/>
        </p:nvSpPr>
        <p:spPr>
          <a:xfrm>
            <a:off x="6211273" y="3407999"/>
            <a:ext cx="297021" cy="297021"/>
          </a:xfrm>
          <a:prstGeom prst="ellipse">
            <a:avLst/>
          </a:prstGeom>
          <a:solidFill>
            <a:schemeClr val="bg1">
              <a:alpha val="85000"/>
            </a:schemeClr>
          </a:solidFill>
          <a:ln w="381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2966347" y="3110977"/>
            <a:ext cx="891064" cy="89106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638508" y="3209984"/>
            <a:ext cx="693051" cy="69305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2114919" y="3061474"/>
            <a:ext cx="990072" cy="990072"/>
          </a:xfrm>
          <a:prstGeom prst="ellipse">
            <a:avLst/>
          </a:prstGeom>
          <a:solidFill>
            <a:schemeClr val="accent1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4262341" y="2962466"/>
            <a:ext cx="1188086" cy="1188086"/>
          </a:xfrm>
          <a:prstGeom prst="ellipse">
            <a:avLst/>
          </a:prstGeom>
          <a:solidFill>
            <a:schemeClr val="accent2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3697990" y="3209984"/>
            <a:ext cx="693051" cy="69305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5284111" y="3061474"/>
            <a:ext cx="990072" cy="990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6426023" y="3259488"/>
            <a:ext cx="594043" cy="5940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8180032" y="2863460"/>
            <a:ext cx="1386100" cy="1386100"/>
          </a:xfrm>
          <a:prstGeom prst="ellipse">
            <a:avLst/>
          </a:prstGeom>
          <a:solidFill>
            <a:schemeClr val="accent4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6885624" y="3110977"/>
            <a:ext cx="891064" cy="891064"/>
          </a:xfrm>
          <a:prstGeom prst="ellipse">
            <a:avLst/>
          </a:prstGeom>
          <a:solidFill>
            <a:schemeClr val="accent3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0605464" y="3259488"/>
            <a:ext cx="594043" cy="594043"/>
          </a:xfrm>
          <a:prstGeom prst="ellipse">
            <a:avLst/>
          </a:prstGeom>
          <a:solidFill>
            <a:schemeClr val="accent6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9752856" y="3061474"/>
            <a:ext cx="990072" cy="990072"/>
          </a:xfrm>
          <a:prstGeom prst="ellipse">
            <a:avLst/>
          </a:prstGeom>
          <a:solidFill>
            <a:schemeClr val="accent5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9476441" y="3342195"/>
            <a:ext cx="428630" cy="42863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1664020" y="3259488"/>
            <a:ext cx="594043" cy="5940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147453" y="4091739"/>
            <a:ext cx="897682" cy="645959"/>
            <a:chOff x="957731" y="2983316"/>
            <a:chExt cx="980137" cy="705289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447800" y="2983316"/>
              <a:ext cx="0" cy="50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1436"/>
            <p:cNvSpPr>
              <a:spLocks noChangeArrowheads="1"/>
            </p:cNvSpPr>
            <p:nvPr/>
          </p:nvSpPr>
          <p:spPr bwMode="auto">
            <a:xfrm>
              <a:off x="957731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56647" y="2325906"/>
            <a:ext cx="897682" cy="725358"/>
            <a:chOff x="1429588" y="1577812"/>
            <a:chExt cx="980137" cy="791984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1919654" y="1757796"/>
              <a:ext cx="0" cy="61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1436"/>
            <p:cNvSpPr>
              <a:spLocks noChangeArrowheads="1"/>
            </p:cNvSpPr>
            <p:nvPr/>
          </p:nvSpPr>
          <p:spPr bwMode="auto">
            <a:xfrm>
              <a:off x="1429588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391625" y="2325907"/>
            <a:ext cx="897682" cy="565259"/>
            <a:chOff x="2487594" y="1577812"/>
            <a:chExt cx="980137" cy="617179"/>
          </a:xfrm>
        </p:grpSpPr>
        <p:cxnSp>
          <p:nvCxnSpPr>
            <p:cNvPr id="27" name="Straight Connector 26"/>
            <p:cNvCxnSpPr/>
            <p:nvPr/>
          </p:nvCxnSpPr>
          <p:spPr>
            <a:xfrm flipV="1">
              <a:off x="2977662" y="1762991"/>
              <a:ext cx="0" cy="43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1436"/>
            <p:cNvSpPr>
              <a:spLocks noChangeArrowheads="1"/>
            </p:cNvSpPr>
            <p:nvPr/>
          </p:nvSpPr>
          <p:spPr bwMode="auto">
            <a:xfrm>
              <a:off x="2487594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80367" y="3946674"/>
            <a:ext cx="897682" cy="779996"/>
            <a:chOff x="3774205" y="1757796"/>
            <a:chExt cx="980137" cy="851639"/>
          </a:xfrm>
        </p:grpSpPr>
        <p:cxnSp>
          <p:nvCxnSpPr>
            <p:cNvPr id="30" name="Straight Connector 29"/>
            <p:cNvCxnSpPr/>
            <p:nvPr/>
          </p:nvCxnSpPr>
          <p:spPr>
            <a:xfrm flipV="1">
              <a:off x="4264270" y="1757796"/>
              <a:ext cx="0" cy="61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1436"/>
            <p:cNvSpPr>
              <a:spLocks noChangeArrowheads="1"/>
            </p:cNvSpPr>
            <p:nvPr/>
          </p:nvSpPr>
          <p:spPr bwMode="auto">
            <a:xfrm>
              <a:off x="3774205" y="2407807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261174" y="2325906"/>
            <a:ext cx="897682" cy="827444"/>
            <a:chOff x="4732566" y="1577812"/>
            <a:chExt cx="980137" cy="903446"/>
          </a:xfrm>
        </p:grpSpPr>
        <p:cxnSp>
          <p:nvCxnSpPr>
            <p:cNvPr id="33" name="Straight Connector 32"/>
            <p:cNvCxnSpPr/>
            <p:nvPr/>
          </p:nvCxnSpPr>
          <p:spPr>
            <a:xfrm flipV="1">
              <a:off x="5222632" y="1761258"/>
              <a:ext cx="0" cy="720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1436"/>
            <p:cNvSpPr>
              <a:spLocks noChangeArrowheads="1"/>
            </p:cNvSpPr>
            <p:nvPr/>
          </p:nvSpPr>
          <p:spPr bwMode="auto">
            <a:xfrm>
              <a:off x="4732566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878798" y="4051327"/>
            <a:ext cx="897682" cy="675336"/>
            <a:chOff x="6095372" y="1042073"/>
            <a:chExt cx="980138" cy="737367"/>
          </a:xfrm>
        </p:grpSpPr>
        <p:cxnSp>
          <p:nvCxnSpPr>
            <p:cNvPr id="36" name="Straight Connector 35"/>
            <p:cNvCxnSpPr/>
            <p:nvPr/>
          </p:nvCxnSpPr>
          <p:spPr>
            <a:xfrm flipV="1">
              <a:off x="6585440" y="1042073"/>
              <a:ext cx="0" cy="50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1436"/>
            <p:cNvSpPr>
              <a:spLocks noChangeArrowheads="1"/>
            </p:cNvSpPr>
            <p:nvPr/>
          </p:nvSpPr>
          <p:spPr bwMode="auto">
            <a:xfrm>
              <a:off x="6095372" y="1577812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9763677" y="4127055"/>
            <a:ext cx="897682" cy="586731"/>
            <a:chOff x="7000978" y="1138819"/>
            <a:chExt cx="980137" cy="640622"/>
          </a:xfrm>
        </p:grpSpPr>
        <p:cxnSp>
          <p:nvCxnSpPr>
            <p:cNvPr id="39" name="Straight Connector 38"/>
            <p:cNvCxnSpPr/>
            <p:nvPr/>
          </p:nvCxnSpPr>
          <p:spPr>
            <a:xfrm flipV="1">
              <a:off x="7491048" y="1138819"/>
              <a:ext cx="0" cy="396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1436"/>
            <p:cNvSpPr>
              <a:spLocks noChangeArrowheads="1"/>
            </p:cNvSpPr>
            <p:nvPr/>
          </p:nvSpPr>
          <p:spPr bwMode="auto">
            <a:xfrm>
              <a:off x="7000978" y="1577813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496700" y="2336930"/>
            <a:ext cx="897682" cy="818813"/>
            <a:chOff x="2015741" y="2628849"/>
            <a:chExt cx="980133" cy="894022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2505808" y="2838871"/>
              <a:ext cx="0" cy="68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1436"/>
            <p:cNvSpPr>
              <a:spLocks noChangeArrowheads="1"/>
            </p:cNvSpPr>
            <p:nvPr/>
          </p:nvSpPr>
          <p:spPr bwMode="auto">
            <a:xfrm>
              <a:off x="2015741" y="2628849"/>
              <a:ext cx="980133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330853" y="4152556"/>
            <a:ext cx="897682" cy="585130"/>
            <a:chOff x="3073751" y="3049730"/>
            <a:chExt cx="980138" cy="638876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3563816" y="3049730"/>
              <a:ext cx="0" cy="43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1436"/>
            <p:cNvSpPr>
              <a:spLocks noChangeArrowheads="1"/>
            </p:cNvSpPr>
            <p:nvPr/>
          </p:nvSpPr>
          <p:spPr bwMode="auto">
            <a:xfrm>
              <a:off x="3073751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522752" y="2336931"/>
            <a:ext cx="897682" cy="778716"/>
            <a:chOff x="4375010" y="3486978"/>
            <a:chExt cx="980137" cy="850243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4865078" y="3689221"/>
              <a:ext cx="0" cy="648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1436"/>
            <p:cNvSpPr>
              <a:spLocks noChangeArrowheads="1"/>
            </p:cNvSpPr>
            <p:nvPr/>
          </p:nvSpPr>
          <p:spPr bwMode="auto">
            <a:xfrm>
              <a:off x="4375010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420087" y="4273114"/>
            <a:ext cx="897682" cy="464584"/>
            <a:chOff x="5356819" y="3181350"/>
            <a:chExt cx="980137" cy="507255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5846886" y="3181350"/>
              <a:ext cx="0" cy="3048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1436"/>
            <p:cNvSpPr>
              <a:spLocks noChangeArrowheads="1"/>
            </p:cNvSpPr>
            <p:nvPr/>
          </p:nvSpPr>
          <p:spPr bwMode="auto">
            <a:xfrm>
              <a:off x="5356819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441277" y="2336934"/>
            <a:ext cx="897682" cy="858769"/>
            <a:chOff x="6529128" y="3486978"/>
            <a:chExt cx="980137" cy="937648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7019194" y="3704626"/>
              <a:ext cx="0" cy="720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1436"/>
            <p:cNvSpPr>
              <a:spLocks noChangeArrowheads="1"/>
            </p:cNvSpPr>
            <p:nvPr/>
          </p:nvSpPr>
          <p:spPr bwMode="auto">
            <a:xfrm>
              <a:off x="6529128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9247729" y="2336930"/>
            <a:ext cx="897682" cy="913531"/>
            <a:chOff x="7358538" y="3486978"/>
            <a:chExt cx="980138" cy="997440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7848600" y="3692418"/>
              <a:ext cx="0" cy="79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1436"/>
            <p:cNvSpPr>
              <a:spLocks noChangeArrowheads="1"/>
            </p:cNvSpPr>
            <p:nvPr/>
          </p:nvSpPr>
          <p:spPr bwMode="auto">
            <a:xfrm>
              <a:off x="7358538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689919" y="5423174"/>
            <a:ext cx="9438124" cy="294598"/>
            <a:chOff x="667890" y="4248150"/>
            <a:chExt cx="7655077" cy="304800"/>
          </a:xfrm>
        </p:grpSpPr>
        <p:cxnSp>
          <p:nvCxnSpPr>
            <p:cNvPr id="60" name="Straight Connector 59"/>
            <p:cNvCxnSpPr/>
            <p:nvPr/>
          </p:nvCxnSpPr>
          <p:spPr>
            <a:xfrm flipH="1">
              <a:off x="667890" y="4552950"/>
              <a:ext cx="7655077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667890" y="4248150"/>
              <a:ext cx="7655077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2138946" y="5502556"/>
            <a:ext cx="8558271" cy="147733"/>
            <a:chOff x="-131473" y="4334808"/>
            <a:chExt cx="9344366" cy="161301"/>
          </a:xfrm>
        </p:grpSpPr>
        <p:grpSp>
          <p:nvGrpSpPr>
            <p:cNvPr id="63" name="Group 62"/>
            <p:cNvGrpSpPr/>
            <p:nvPr/>
          </p:nvGrpSpPr>
          <p:grpSpPr>
            <a:xfrm>
              <a:off x="-131473" y="4334808"/>
              <a:ext cx="976137" cy="161301"/>
              <a:chOff x="-131473" y="4334808"/>
              <a:chExt cx="976137" cy="161301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-131473" y="4340781"/>
                <a:ext cx="141942" cy="141942"/>
              </a:xfrm>
              <a:prstGeom prst="ellipse">
                <a:avLst/>
              </a:prstGeom>
              <a:solidFill>
                <a:schemeClr val="accent1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436"/>
              <p:cNvSpPr>
                <a:spLocks noChangeArrowheads="1"/>
              </p:cNvSpPr>
              <p:nvPr/>
            </p:nvSpPr>
            <p:spPr bwMode="auto">
              <a:xfrm>
                <a:off x="605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1346429" y="4334808"/>
              <a:ext cx="1001464" cy="161301"/>
              <a:chOff x="1862700" y="4334808"/>
              <a:chExt cx="1001464" cy="161301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1862700" y="4340781"/>
                <a:ext cx="141942" cy="141942"/>
              </a:xfrm>
              <a:prstGeom prst="ellipse">
                <a:avLst/>
              </a:prstGeom>
              <a:solidFill>
                <a:schemeClr val="accent2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Rectangle 1436"/>
              <p:cNvSpPr>
                <a:spLocks noChangeArrowheads="1"/>
              </p:cNvSpPr>
              <p:nvPr/>
            </p:nvSpPr>
            <p:spPr bwMode="auto">
              <a:xfrm>
                <a:off x="20800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3394826" y="4334808"/>
              <a:ext cx="968577" cy="161301"/>
              <a:chOff x="3764770" y="4334808"/>
              <a:chExt cx="968577" cy="161301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3764770" y="4340781"/>
                <a:ext cx="141942" cy="141942"/>
              </a:xfrm>
              <a:prstGeom prst="ellipse">
                <a:avLst/>
              </a:prstGeom>
              <a:solidFill>
                <a:schemeClr val="accent3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Rectangle 1436"/>
              <p:cNvSpPr>
                <a:spLocks noChangeArrowheads="1"/>
              </p:cNvSpPr>
              <p:nvPr/>
            </p:nvSpPr>
            <p:spPr bwMode="auto">
              <a:xfrm>
                <a:off x="3949238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4925608" y="4334808"/>
              <a:ext cx="992468" cy="161301"/>
              <a:chOff x="5476983" y="4334808"/>
              <a:chExt cx="992468" cy="161301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5476983" y="4340781"/>
                <a:ext cx="141942" cy="141942"/>
              </a:xfrm>
              <a:prstGeom prst="ellipse">
                <a:avLst/>
              </a:prstGeom>
              <a:solidFill>
                <a:schemeClr val="accent4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1436"/>
              <p:cNvSpPr>
                <a:spLocks noChangeArrowheads="1"/>
              </p:cNvSpPr>
              <p:nvPr/>
            </p:nvSpPr>
            <p:spPr bwMode="auto">
              <a:xfrm>
                <a:off x="5685342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8239158" y="4334808"/>
              <a:ext cx="973735" cy="161301"/>
              <a:chOff x="8239158" y="4334808"/>
              <a:chExt cx="973735" cy="161301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8239158" y="4340781"/>
                <a:ext cx="141942" cy="141942"/>
              </a:xfrm>
              <a:prstGeom prst="ellipse">
                <a:avLst/>
              </a:prstGeom>
              <a:solidFill>
                <a:schemeClr val="accent6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1436"/>
              <p:cNvSpPr>
                <a:spLocks noChangeArrowheads="1"/>
              </p:cNvSpPr>
              <p:nvPr/>
            </p:nvSpPr>
            <p:spPr bwMode="auto">
              <a:xfrm>
                <a:off x="842878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6624360" y="4334808"/>
              <a:ext cx="1096927" cy="161301"/>
              <a:chOff x="6954816" y="4334808"/>
              <a:chExt cx="1096927" cy="161301"/>
            </a:xfrm>
          </p:grpSpPr>
          <p:sp>
            <p:nvSpPr>
              <p:cNvPr id="69" name="Oval 68"/>
              <p:cNvSpPr/>
              <p:nvPr/>
            </p:nvSpPr>
            <p:spPr>
              <a:xfrm>
                <a:off x="6954816" y="4340781"/>
                <a:ext cx="141942" cy="141942"/>
              </a:xfrm>
              <a:prstGeom prst="ellipse">
                <a:avLst/>
              </a:prstGeom>
              <a:solidFill>
                <a:schemeClr val="accent5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0" name="Rectangle 1436"/>
              <p:cNvSpPr>
                <a:spLocks noChangeArrowheads="1"/>
              </p:cNvSpPr>
              <p:nvPr/>
            </p:nvSpPr>
            <p:spPr bwMode="auto">
              <a:xfrm>
                <a:off x="726763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81" name="Freeform 36"/>
          <p:cNvSpPr>
            <a:spLocks noChangeAspect="1" noEditPoints="1"/>
          </p:cNvSpPr>
          <p:nvPr/>
        </p:nvSpPr>
        <p:spPr bwMode="auto">
          <a:xfrm>
            <a:off x="7153333" y="3450803"/>
            <a:ext cx="377268" cy="21141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Freeform 6"/>
          <p:cNvSpPr>
            <a:spLocks noChangeAspect="1" noEditPoints="1"/>
          </p:cNvSpPr>
          <p:nvPr/>
        </p:nvSpPr>
        <p:spPr bwMode="auto">
          <a:xfrm>
            <a:off x="2448152" y="3418737"/>
            <a:ext cx="313678" cy="275546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Freeform 26"/>
          <p:cNvSpPr>
            <a:spLocks noEditPoints="1"/>
          </p:cNvSpPr>
          <p:nvPr/>
        </p:nvSpPr>
        <p:spPr bwMode="auto">
          <a:xfrm>
            <a:off x="4703795" y="3416531"/>
            <a:ext cx="314498" cy="279959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16"/>
          <p:cNvSpPr>
            <a:spLocks noEditPoints="1"/>
          </p:cNvSpPr>
          <p:nvPr/>
        </p:nvSpPr>
        <p:spPr bwMode="auto">
          <a:xfrm>
            <a:off x="8743971" y="3407004"/>
            <a:ext cx="298309" cy="299010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Freeform 26"/>
          <p:cNvSpPr>
            <a:spLocks noChangeAspect="1"/>
          </p:cNvSpPr>
          <p:nvPr/>
        </p:nvSpPr>
        <p:spPr bwMode="auto">
          <a:xfrm>
            <a:off x="10788693" y="3442559"/>
            <a:ext cx="241727" cy="227902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Freeform 21"/>
          <p:cNvSpPr>
            <a:spLocks noChangeAspect="1" noEditPoints="1"/>
          </p:cNvSpPr>
          <p:nvPr/>
        </p:nvSpPr>
        <p:spPr bwMode="auto">
          <a:xfrm>
            <a:off x="10143031" y="3441110"/>
            <a:ext cx="230801" cy="230801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94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500"/>
                            </p:stCondLst>
                            <p:childTnLst>
                              <p:par>
                                <p:cTn id="1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000"/>
                            </p:stCondLst>
                            <p:childTnLst>
                              <p:par>
                                <p:cTn id="1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5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90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75531" y="4737173"/>
            <a:ext cx="2993817" cy="10387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2682881" y="6044724"/>
            <a:ext cx="171694" cy="163748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2935436" y="6044724"/>
            <a:ext cx="171694" cy="163748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3187991" y="6044724"/>
            <a:ext cx="171694" cy="163748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3439147" y="6044724"/>
            <a:ext cx="171694" cy="163748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3690300" y="6044724"/>
            <a:ext cx="171694" cy="163748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932469" y="4737173"/>
            <a:ext cx="2993817" cy="10387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5839819" y="6044724"/>
            <a:ext cx="171694" cy="163748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6092374" y="6044724"/>
            <a:ext cx="171694" cy="163748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6344929" y="6044724"/>
            <a:ext cx="171694" cy="163748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6596084" y="6044724"/>
            <a:ext cx="171694" cy="163748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6847238" y="6044724"/>
            <a:ext cx="171694" cy="163748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8089404" y="4737173"/>
            <a:ext cx="2993817" cy="10387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/>
          <p:nvPr/>
        </p:nvSpPr>
        <p:spPr>
          <a:xfrm>
            <a:off x="8996756" y="6044724"/>
            <a:ext cx="171694" cy="163748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9249311" y="6044724"/>
            <a:ext cx="171694" cy="163748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9501865" y="6044724"/>
            <a:ext cx="171694" cy="163748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/>
          <p:nvPr/>
        </p:nvSpPr>
        <p:spPr>
          <a:xfrm>
            <a:off x="9753020" y="6044724"/>
            <a:ext cx="171694" cy="163748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10004175" y="6044724"/>
            <a:ext cx="171694" cy="163748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2" name="图片占位符 11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0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5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590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33" grpId="0" animBg="1"/>
      <p:bldP spid="34" grpId="0" animBg="1"/>
      <p:bldP spid="35" grpId="0" animBg="1"/>
      <p:bldP spid="36" grpId="0" animBg="1"/>
      <p:bldP spid="37" grpId="0" animBg="1"/>
      <p:bldP spid="38" grpId="0" build="p"/>
      <p:bldP spid="39" grpId="0" animBg="1"/>
      <p:bldP spid="40" grpId="0" animBg="1"/>
      <p:bldP spid="41" grpId="0" animBg="1"/>
      <p:bldP spid="42" grpId="0" animBg="1"/>
      <p:bldP spid="43" grpId="0" animBg="1"/>
      <p:bldP spid="44" grpId="0" build="p"/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72"/>
          <p:cNvSpPr>
            <a:spLocks noEditPoints="1"/>
          </p:cNvSpPr>
          <p:nvPr/>
        </p:nvSpPr>
        <p:spPr bwMode="auto">
          <a:xfrm rot="17613237">
            <a:off x="-2172831" y="1703498"/>
            <a:ext cx="5106769" cy="3626476"/>
          </a:xfrm>
          <a:custGeom>
            <a:avLst/>
            <a:gdLst>
              <a:gd name="T0" fmla="*/ 1287 w 1323"/>
              <a:gd name="T1" fmla="*/ 453 h 938"/>
              <a:gd name="T2" fmla="*/ 1274 w 1323"/>
              <a:gd name="T3" fmla="*/ 447 h 938"/>
              <a:gd name="T4" fmla="*/ 1080 w 1323"/>
              <a:gd name="T5" fmla="*/ 427 h 938"/>
              <a:gd name="T6" fmla="*/ 1084 w 1323"/>
              <a:gd name="T7" fmla="*/ 193 h 938"/>
              <a:gd name="T8" fmla="*/ 1242 w 1323"/>
              <a:gd name="T9" fmla="*/ 26 h 938"/>
              <a:gd name="T10" fmla="*/ 1238 w 1323"/>
              <a:gd name="T11" fmla="*/ 17 h 938"/>
              <a:gd name="T12" fmla="*/ 1073 w 1323"/>
              <a:gd name="T13" fmla="*/ 177 h 938"/>
              <a:gd name="T14" fmla="*/ 500 w 1323"/>
              <a:gd name="T15" fmla="*/ 12 h 938"/>
              <a:gd name="T16" fmla="*/ 1073 w 1323"/>
              <a:gd name="T17" fmla="*/ 413 h 938"/>
              <a:gd name="T18" fmla="*/ 770 w 1323"/>
              <a:gd name="T19" fmla="*/ 261 h 938"/>
              <a:gd name="T20" fmla="*/ 520 w 1323"/>
              <a:gd name="T21" fmla="*/ 148 h 938"/>
              <a:gd name="T22" fmla="*/ 543 w 1323"/>
              <a:gd name="T23" fmla="*/ 111 h 938"/>
              <a:gd name="T24" fmla="*/ 530 w 1323"/>
              <a:gd name="T25" fmla="*/ 99 h 938"/>
              <a:gd name="T26" fmla="*/ 226 w 1323"/>
              <a:gd name="T27" fmla="*/ 143 h 938"/>
              <a:gd name="T28" fmla="*/ 0 w 1323"/>
              <a:gd name="T29" fmla="*/ 308 h 938"/>
              <a:gd name="T30" fmla="*/ 6 w 1323"/>
              <a:gd name="T31" fmla="*/ 444 h 938"/>
              <a:gd name="T32" fmla="*/ 244 w 1323"/>
              <a:gd name="T33" fmla="*/ 475 h 938"/>
              <a:gd name="T34" fmla="*/ 467 w 1323"/>
              <a:gd name="T35" fmla="*/ 831 h 938"/>
              <a:gd name="T36" fmla="*/ 562 w 1323"/>
              <a:gd name="T37" fmla="*/ 651 h 938"/>
              <a:gd name="T38" fmla="*/ 810 w 1323"/>
              <a:gd name="T39" fmla="*/ 730 h 938"/>
              <a:gd name="T40" fmla="*/ 661 w 1323"/>
              <a:gd name="T41" fmla="*/ 937 h 938"/>
              <a:gd name="T42" fmla="*/ 1318 w 1323"/>
              <a:gd name="T43" fmla="*/ 934 h 938"/>
              <a:gd name="T44" fmla="*/ 1283 w 1323"/>
              <a:gd name="T45" fmla="*/ 453 h 938"/>
              <a:gd name="T46" fmla="*/ 1275 w 1323"/>
              <a:gd name="T47" fmla="*/ 448 h 938"/>
              <a:gd name="T48" fmla="*/ 1175 w 1323"/>
              <a:gd name="T49" fmla="*/ 797 h 938"/>
              <a:gd name="T50" fmla="*/ 1275 w 1323"/>
              <a:gd name="T51" fmla="*/ 448 h 938"/>
              <a:gd name="T52" fmla="*/ 774 w 1323"/>
              <a:gd name="T53" fmla="*/ 278 h 938"/>
              <a:gd name="T54" fmla="*/ 454 w 1323"/>
              <a:gd name="T55" fmla="*/ 494 h 938"/>
              <a:gd name="T56" fmla="*/ 573 w 1323"/>
              <a:gd name="T57" fmla="*/ 617 h 938"/>
              <a:gd name="T58" fmla="*/ 595 w 1323"/>
              <a:gd name="T59" fmla="*/ 580 h 938"/>
              <a:gd name="T60" fmla="*/ 659 w 1323"/>
              <a:gd name="T61" fmla="*/ 472 h 938"/>
              <a:gd name="T62" fmla="*/ 633 w 1323"/>
              <a:gd name="T63" fmla="*/ 607 h 938"/>
              <a:gd name="T64" fmla="*/ 596 w 1323"/>
              <a:gd name="T65" fmla="*/ 581 h 938"/>
              <a:gd name="T66" fmla="*/ 1075 w 1323"/>
              <a:gd name="T67" fmla="*/ 423 h 938"/>
              <a:gd name="T68" fmla="*/ 1078 w 1323"/>
              <a:gd name="T69" fmla="*/ 427 h 938"/>
              <a:gd name="T70" fmla="*/ 811 w 1323"/>
              <a:gd name="T71" fmla="*/ 726 h 938"/>
              <a:gd name="T72" fmla="*/ 525 w 1323"/>
              <a:gd name="T73" fmla="*/ 15 h 938"/>
              <a:gd name="T74" fmla="*/ 1084 w 1323"/>
              <a:gd name="T75" fmla="*/ 403 h 938"/>
              <a:gd name="T76" fmla="*/ 1072 w 1323"/>
              <a:gd name="T77" fmla="*/ 416 h 938"/>
              <a:gd name="T78" fmla="*/ 781 w 1323"/>
              <a:gd name="T79" fmla="*/ 280 h 938"/>
              <a:gd name="T80" fmla="*/ 543 w 1323"/>
              <a:gd name="T81" fmla="*/ 155 h 938"/>
              <a:gd name="T82" fmla="*/ 550 w 1323"/>
              <a:gd name="T83" fmla="*/ 350 h 938"/>
              <a:gd name="T84" fmla="*/ 533 w 1323"/>
              <a:gd name="T85" fmla="*/ 161 h 938"/>
              <a:gd name="T86" fmla="*/ 154 w 1323"/>
              <a:gd name="T87" fmla="*/ 247 h 938"/>
              <a:gd name="T88" fmla="*/ 250 w 1323"/>
              <a:gd name="T89" fmla="*/ 135 h 938"/>
              <a:gd name="T90" fmla="*/ 151 w 1323"/>
              <a:gd name="T91" fmla="*/ 248 h 938"/>
              <a:gd name="T92" fmla="*/ 150 w 1323"/>
              <a:gd name="T93" fmla="*/ 250 h 938"/>
              <a:gd name="T94" fmla="*/ 152 w 1323"/>
              <a:gd name="T95" fmla="*/ 249 h 938"/>
              <a:gd name="T96" fmla="*/ 251 w 1323"/>
              <a:gd name="T97" fmla="*/ 452 h 938"/>
              <a:gd name="T98" fmla="*/ 472 w 1323"/>
              <a:gd name="T99" fmla="*/ 806 h 938"/>
              <a:gd name="T100" fmla="*/ 255 w 1323"/>
              <a:gd name="T101" fmla="*/ 468 h 938"/>
              <a:gd name="T102" fmla="*/ 549 w 1323"/>
              <a:gd name="T103" fmla="*/ 638 h 938"/>
              <a:gd name="T104" fmla="*/ 569 w 1323"/>
              <a:gd name="T105" fmla="*/ 627 h 938"/>
              <a:gd name="T106" fmla="*/ 593 w 1323"/>
              <a:gd name="T107" fmla="*/ 626 h 938"/>
              <a:gd name="T108" fmla="*/ 593 w 1323"/>
              <a:gd name="T109" fmla="*/ 626 h 938"/>
              <a:gd name="T110" fmla="*/ 833 w 1323"/>
              <a:gd name="T111" fmla="*/ 740 h 938"/>
              <a:gd name="T112" fmla="*/ 834 w 1323"/>
              <a:gd name="T113" fmla="*/ 738 h 938"/>
              <a:gd name="T114" fmla="*/ 1196 w 1323"/>
              <a:gd name="T115" fmla="*/ 809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23" h="938">
                <a:moveTo>
                  <a:pt x="1320" y="937"/>
                </a:moveTo>
                <a:cubicBezTo>
                  <a:pt x="1323" y="937"/>
                  <a:pt x="1323" y="937"/>
                  <a:pt x="1323" y="937"/>
                </a:cubicBezTo>
                <a:cubicBezTo>
                  <a:pt x="1320" y="935"/>
                  <a:pt x="1320" y="935"/>
                  <a:pt x="1320" y="935"/>
                </a:cubicBezTo>
                <a:cubicBezTo>
                  <a:pt x="1287" y="453"/>
                  <a:pt x="1287" y="453"/>
                  <a:pt x="1287" y="453"/>
                </a:cubicBezTo>
                <a:cubicBezTo>
                  <a:pt x="1293" y="453"/>
                  <a:pt x="1298" y="447"/>
                  <a:pt x="1298" y="441"/>
                </a:cubicBezTo>
                <a:cubicBezTo>
                  <a:pt x="1298" y="434"/>
                  <a:pt x="1292" y="428"/>
                  <a:pt x="1285" y="428"/>
                </a:cubicBezTo>
                <a:cubicBezTo>
                  <a:pt x="1278" y="428"/>
                  <a:pt x="1272" y="434"/>
                  <a:pt x="1272" y="441"/>
                </a:cubicBezTo>
                <a:cubicBezTo>
                  <a:pt x="1272" y="443"/>
                  <a:pt x="1273" y="445"/>
                  <a:pt x="1274" y="447"/>
                </a:cubicBezTo>
                <a:cubicBezTo>
                  <a:pt x="833" y="727"/>
                  <a:pt x="833" y="727"/>
                  <a:pt x="833" y="727"/>
                </a:cubicBezTo>
                <a:cubicBezTo>
                  <a:pt x="832" y="726"/>
                  <a:pt x="832" y="725"/>
                  <a:pt x="831" y="725"/>
                </a:cubicBezTo>
                <a:cubicBezTo>
                  <a:pt x="837" y="717"/>
                  <a:pt x="837" y="717"/>
                  <a:pt x="837" y="717"/>
                </a:cubicBezTo>
                <a:cubicBezTo>
                  <a:pt x="1080" y="427"/>
                  <a:pt x="1080" y="427"/>
                  <a:pt x="1080" y="427"/>
                </a:cubicBezTo>
                <a:cubicBezTo>
                  <a:pt x="1081" y="428"/>
                  <a:pt x="1083" y="429"/>
                  <a:pt x="1085" y="429"/>
                </a:cubicBezTo>
                <a:cubicBezTo>
                  <a:pt x="1092" y="429"/>
                  <a:pt x="1098" y="423"/>
                  <a:pt x="1098" y="416"/>
                </a:cubicBezTo>
                <a:cubicBezTo>
                  <a:pt x="1098" y="409"/>
                  <a:pt x="1093" y="403"/>
                  <a:pt x="1086" y="403"/>
                </a:cubicBezTo>
                <a:cubicBezTo>
                  <a:pt x="1084" y="193"/>
                  <a:pt x="1084" y="193"/>
                  <a:pt x="1084" y="193"/>
                </a:cubicBezTo>
                <a:cubicBezTo>
                  <a:pt x="1084" y="193"/>
                  <a:pt x="1085" y="193"/>
                  <a:pt x="1085" y="193"/>
                </a:cubicBezTo>
                <a:cubicBezTo>
                  <a:pt x="1092" y="193"/>
                  <a:pt x="1098" y="187"/>
                  <a:pt x="1098" y="180"/>
                </a:cubicBezTo>
                <a:cubicBezTo>
                  <a:pt x="1098" y="177"/>
                  <a:pt x="1096" y="173"/>
                  <a:pt x="1094" y="171"/>
                </a:cubicBezTo>
                <a:cubicBezTo>
                  <a:pt x="1242" y="26"/>
                  <a:pt x="1242" y="26"/>
                  <a:pt x="1242" y="26"/>
                </a:cubicBezTo>
                <a:cubicBezTo>
                  <a:pt x="1244" y="28"/>
                  <a:pt x="1247" y="29"/>
                  <a:pt x="1250" y="29"/>
                </a:cubicBezTo>
                <a:cubicBezTo>
                  <a:pt x="1257" y="29"/>
                  <a:pt x="1263" y="24"/>
                  <a:pt x="1263" y="17"/>
                </a:cubicBezTo>
                <a:cubicBezTo>
                  <a:pt x="1263" y="10"/>
                  <a:pt x="1257" y="4"/>
                  <a:pt x="1250" y="4"/>
                </a:cubicBezTo>
                <a:cubicBezTo>
                  <a:pt x="1243" y="4"/>
                  <a:pt x="1238" y="10"/>
                  <a:pt x="1238" y="17"/>
                </a:cubicBezTo>
                <a:cubicBezTo>
                  <a:pt x="1238" y="20"/>
                  <a:pt x="1239" y="23"/>
                  <a:pt x="1241" y="25"/>
                </a:cubicBezTo>
                <a:cubicBezTo>
                  <a:pt x="1093" y="170"/>
                  <a:pt x="1093" y="170"/>
                  <a:pt x="1093" y="170"/>
                </a:cubicBezTo>
                <a:cubicBezTo>
                  <a:pt x="1090" y="168"/>
                  <a:pt x="1088" y="168"/>
                  <a:pt x="1085" y="168"/>
                </a:cubicBezTo>
                <a:cubicBezTo>
                  <a:pt x="1079" y="168"/>
                  <a:pt x="1075" y="171"/>
                  <a:pt x="1073" y="177"/>
                </a:cubicBezTo>
                <a:cubicBezTo>
                  <a:pt x="525" y="14"/>
                  <a:pt x="525" y="14"/>
                  <a:pt x="525" y="14"/>
                </a:cubicBezTo>
                <a:cubicBezTo>
                  <a:pt x="525" y="13"/>
                  <a:pt x="525" y="13"/>
                  <a:pt x="525" y="12"/>
                </a:cubicBezTo>
                <a:cubicBezTo>
                  <a:pt x="525" y="5"/>
                  <a:pt x="520" y="0"/>
                  <a:pt x="512" y="0"/>
                </a:cubicBezTo>
                <a:cubicBezTo>
                  <a:pt x="505" y="0"/>
                  <a:pt x="500" y="5"/>
                  <a:pt x="500" y="12"/>
                </a:cubicBezTo>
                <a:cubicBezTo>
                  <a:pt x="500" y="19"/>
                  <a:pt x="505" y="25"/>
                  <a:pt x="512" y="25"/>
                </a:cubicBezTo>
                <a:cubicBezTo>
                  <a:pt x="517" y="25"/>
                  <a:pt x="522" y="22"/>
                  <a:pt x="524" y="18"/>
                </a:cubicBezTo>
                <a:cubicBezTo>
                  <a:pt x="1073" y="412"/>
                  <a:pt x="1073" y="412"/>
                  <a:pt x="1073" y="412"/>
                </a:cubicBezTo>
                <a:cubicBezTo>
                  <a:pt x="1073" y="412"/>
                  <a:pt x="1073" y="412"/>
                  <a:pt x="1073" y="413"/>
                </a:cubicBezTo>
                <a:cubicBezTo>
                  <a:pt x="793" y="272"/>
                  <a:pt x="793" y="272"/>
                  <a:pt x="793" y="272"/>
                </a:cubicBezTo>
                <a:cubicBezTo>
                  <a:pt x="793" y="271"/>
                  <a:pt x="794" y="269"/>
                  <a:pt x="794" y="267"/>
                </a:cubicBezTo>
                <a:cubicBezTo>
                  <a:pt x="794" y="260"/>
                  <a:pt x="788" y="255"/>
                  <a:pt x="781" y="255"/>
                </a:cubicBezTo>
                <a:cubicBezTo>
                  <a:pt x="776" y="255"/>
                  <a:pt x="772" y="257"/>
                  <a:pt x="770" y="261"/>
                </a:cubicBezTo>
                <a:cubicBezTo>
                  <a:pt x="544" y="153"/>
                  <a:pt x="544" y="153"/>
                  <a:pt x="544" y="153"/>
                </a:cubicBezTo>
                <a:cubicBezTo>
                  <a:pt x="545" y="152"/>
                  <a:pt x="546" y="150"/>
                  <a:pt x="546" y="148"/>
                </a:cubicBezTo>
                <a:cubicBezTo>
                  <a:pt x="546" y="141"/>
                  <a:pt x="540" y="135"/>
                  <a:pt x="533" y="135"/>
                </a:cubicBezTo>
                <a:cubicBezTo>
                  <a:pt x="526" y="135"/>
                  <a:pt x="520" y="141"/>
                  <a:pt x="520" y="148"/>
                </a:cubicBezTo>
                <a:cubicBezTo>
                  <a:pt x="520" y="151"/>
                  <a:pt x="521" y="153"/>
                  <a:pt x="523" y="155"/>
                </a:cubicBezTo>
                <a:cubicBezTo>
                  <a:pt x="258" y="446"/>
                  <a:pt x="258" y="446"/>
                  <a:pt x="258" y="446"/>
                </a:cubicBezTo>
                <a:cubicBezTo>
                  <a:pt x="535" y="108"/>
                  <a:pt x="535" y="108"/>
                  <a:pt x="535" y="108"/>
                </a:cubicBezTo>
                <a:cubicBezTo>
                  <a:pt x="537" y="110"/>
                  <a:pt x="540" y="111"/>
                  <a:pt x="543" y="111"/>
                </a:cubicBezTo>
                <a:cubicBezTo>
                  <a:pt x="550" y="111"/>
                  <a:pt x="556" y="105"/>
                  <a:pt x="556" y="98"/>
                </a:cubicBezTo>
                <a:cubicBezTo>
                  <a:pt x="556" y="91"/>
                  <a:pt x="550" y="86"/>
                  <a:pt x="543" y="86"/>
                </a:cubicBezTo>
                <a:cubicBezTo>
                  <a:pt x="536" y="86"/>
                  <a:pt x="530" y="91"/>
                  <a:pt x="530" y="98"/>
                </a:cubicBezTo>
                <a:cubicBezTo>
                  <a:pt x="530" y="99"/>
                  <a:pt x="530" y="99"/>
                  <a:pt x="530" y="99"/>
                </a:cubicBezTo>
                <a:cubicBezTo>
                  <a:pt x="250" y="134"/>
                  <a:pt x="250" y="134"/>
                  <a:pt x="250" y="134"/>
                </a:cubicBezTo>
                <a:cubicBezTo>
                  <a:pt x="249" y="128"/>
                  <a:pt x="243" y="123"/>
                  <a:pt x="237" y="123"/>
                </a:cubicBezTo>
                <a:cubicBezTo>
                  <a:pt x="230" y="123"/>
                  <a:pt x="224" y="129"/>
                  <a:pt x="224" y="136"/>
                </a:cubicBezTo>
                <a:cubicBezTo>
                  <a:pt x="224" y="139"/>
                  <a:pt x="225" y="141"/>
                  <a:pt x="226" y="143"/>
                </a:cubicBezTo>
                <a:cubicBezTo>
                  <a:pt x="5" y="304"/>
                  <a:pt x="5" y="304"/>
                  <a:pt x="5" y="304"/>
                </a:cubicBezTo>
                <a:cubicBezTo>
                  <a:pt x="3" y="305"/>
                  <a:pt x="3" y="305"/>
                  <a:pt x="3" y="305"/>
                </a:cubicBezTo>
                <a:cubicBezTo>
                  <a:pt x="4" y="305"/>
                  <a:pt x="4" y="305"/>
                  <a:pt x="4" y="305"/>
                </a:cubicBezTo>
                <a:cubicBezTo>
                  <a:pt x="0" y="308"/>
                  <a:pt x="0" y="308"/>
                  <a:pt x="0" y="308"/>
                </a:cubicBezTo>
                <a:cubicBezTo>
                  <a:pt x="5" y="306"/>
                  <a:pt x="5" y="306"/>
                  <a:pt x="5" y="306"/>
                </a:cubicBezTo>
                <a:cubicBezTo>
                  <a:pt x="74" y="351"/>
                  <a:pt x="74" y="351"/>
                  <a:pt x="74" y="351"/>
                </a:cubicBezTo>
                <a:cubicBezTo>
                  <a:pt x="4" y="443"/>
                  <a:pt x="4" y="443"/>
                  <a:pt x="4" y="443"/>
                </a:cubicBezTo>
                <a:cubicBezTo>
                  <a:pt x="6" y="444"/>
                  <a:pt x="6" y="444"/>
                  <a:pt x="6" y="444"/>
                </a:cubicBezTo>
                <a:cubicBezTo>
                  <a:pt x="75" y="352"/>
                  <a:pt x="75" y="352"/>
                  <a:pt x="75" y="352"/>
                </a:cubicBezTo>
                <a:cubicBezTo>
                  <a:pt x="233" y="455"/>
                  <a:pt x="233" y="455"/>
                  <a:pt x="233" y="455"/>
                </a:cubicBezTo>
                <a:cubicBezTo>
                  <a:pt x="232" y="457"/>
                  <a:pt x="231" y="460"/>
                  <a:pt x="231" y="462"/>
                </a:cubicBezTo>
                <a:cubicBezTo>
                  <a:pt x="231" y="469"/>
                  <a:pt x="237" y="475"/>
                  <a:pt x="244" y="475"/>
                </a:cubicBezTo>
                <a:cubicBezTo>
                  <a:pt x="246" y="475"/>
                  <a:pt x="248" y="474"/>
                  <a:pt x="250" y="473"/>
                </a:cubicBezTo>
                <a:cubicBezTo>
                  <a:pt x="460" y="808"/>
                  <a:pt x="460" y="808"/>
                  <a:pt x="460" y="808"/>
                </a:cubicBezTo>
                <a:cubicBezTo>
                  <a:pt x="456" y="810"/>
                  <a:pt x="454" y="814"/>
                  <a:pt x="454" y="818"/>
                </a:cubicBezTo>
                <a:cubicBezTo>
                  <a:pt x="454" y="825"/>
                  <a:pt x="460" y="831"/>
                  <a:pt x="467" y="831"/>
                </a:cubicBezTo>
                <a:cubicBezTo>
                  <a:pt x="474" y="831"/>
                  <a:pt x="480" y="825"/>
                  <a:pt x="480" y="818"/>
                </a:cubicBezTo>
                <a:cubicBezTo>
                  <a:pt x="480" y="813"/>
                  <a:pt x="477" y="809"/>
                  <a:pt x="474" y="807"/>
                </a:cubicBezTo>
                <a:cubicBezTo>
                  <a:pt x="556" y="650"/>
                  <a:pt x="556" y="650"/>
                  <a:pt x="556" y="650"/>
                </a:cubicBezTo>
                <a:cubicBezTo>
                  <a:pt x="558" y="650"/>
                  <a:pt x="560" y="651"/>
                  <a:pt x="562" y="651"/>
                </a:cubicBezTo>
                <a:cubicBezTo>
                  <a:pt x="569" y="651"/>
                  <a:pt x="574" y="645"/>
                  <a:pt x="574" y="638"/>
                </a:cubicBezTo>
                <a:cubicBezTo>
                  <a:pt x="574" y="637"/>
                  <a:pt x="574" y="635"/>
                  <a:pt x="574" y="634"/>
                </a:cubicBezTo>
                <a:cubicBezTo>
                  <a:pt x="591" y="627"/>
                  <a:pt x="591" y="627"/>
                  <a:pt x="591" y="627"/>
                </a:cubicBezTo>
                <a:cubicBezTo>
                  <a:pt x="810" y="730"/>
                  <a:pt x="810" y="730"/>
                  <a:pt x="810" y="730"/>
                </a:cubicBezTo>
                <a:cubicBezTo>
                  <a:pt x="809" y="731"/>
                  <a:pt x="809" y="732"/>
                  <a:pt x="809" y="733"/>
                </a:cubicBezTo>
                <a:cubicBezTo>
                  <a:pt x="809" y="737"/>
                  <a:pt x="811" y="741"/>
                  <a:pt x="814" y="743"/>
                </a:cubicBezTo>
                <a:cubicBezTo>
                  <a:pt x="662" y="936"/>
                  <a:pt x="662" y="936"/>
                  <a:pt x="662" y="936"/>
                </a:cubicBezTo>
                <a:cubicBezTo>
                  <a:pt x="661" y="937"/>
                  <a:pt x="661" y="937"/>
                  <a:pt x="661" y="937"/>
                </a:cubicBezTo>
                <a:cubicBezTo>
                  <a:pt x="1319" y="937"/>
                  <a:pt x="1319" y="937"/>
                  <a:pt x="1319" y="937"/>
                </a:cubicBezTo>
                <a:cubicBezTo>
                  <a:pt x="1320" y="938"/>
                  <a:pt x="1320" y="938"/>
                  <a:pt x="1320" y="938"/>
                </a:cubicBezTo>
                <a:lnTo>
                  <a:pt x="1320" y="937"/>
                </a:lnTo>
                <a:close/>
                <a:moveTo>
                  <a:pt x="1318" y="934"/>
                </a:moveTo>
                <a:cubicBezTo>
                  <a:pt x="1197" y="808"/>
                  <a:pt x="1197" y="808"/>
                  <a:pt x="1197" y="808"/>
                </a:cubicBezTo>
                <a:cubicBezTo>
                  <a:pt x="1199" y="806"/>
                  <a:pt x="1200" y="803"/>
                  <a:pt x="1200" y="800"/>
                </a:cubicBezTo>
                <a:cubicBezTo>
                  <a:pt x="1200" y="795"/>
                  <a:pt x="1197" y="790"/>
                  <a:pt x="1192" y="788"/>
                </a:cubicBezTo>
                <a:cubicBezTo>
                  <a:pt x="1283" y="453"/>
                  <a:pt x="1283" y="453"/>
                  <a:pt x="1283" y="453"/>
                </a:cubicBezTo>
                <a:cubicBezTo>
                  <a:pt x="1283" y="454"/>
                  <a:pt x="1284" y="454"/>
                  <a:pt x="1285" y="454"/>
                </a:cubicBezTo>
                <a:cubicBezTo>
                  <a:pt x="1285" y="454"/>
                  <a:pt x="1285" y="454"/>
                  <a:pt x="1285" y="454"/>
                </a:cubicBezTo>
                <a:lnTo>
                  <a:pt x="1318" y="934"/>
                </a:lnTo>
                <a:close/>
                <a:moveTo>
                  <a:pt x="1275" y="448"/>
                </a:moveTo>
                <a:cubicBezTo>
                  <a:pt x="1276" y="451"/>
                  <a:pt x="1278" y="452"/>
                  <a:pt x="1281" y="453"/>
                </a:cubicBezTo>
                <a:cubicBezTo>
                  <a:pt x="1190" y="788"/>
                  <a:pt x="1190" y="788"/>
                  <a:pt x="1190" y="788"/>
                </a:cubicBezTo>
                <a:cubicBezTo>
                  <a:pt x="1189" y="787"/>
                  <a:pt x="1188" y="787"/>
                  <a:pt x="1187" y="787"/>
                </a:cubicBezTo>
                <a:cubicBezTo>
                  <a:pt x="1181" y="787"/>
                  <a:pt x="1176" y="791"/>
                  <a:pt x="1175" y="797"/>
                </a:cubicBezTo>
                <a:cubicBezTo>
                  <a:pt x="834" y="736"/>
                  <a:pt x="834" y="736"/>
                  <a:pt x="834" y="736"/>
                </a:cubicBezTo>
                <a:cubicBezTo>
                  <a:pt x="835" y="735"/>
                  <a:pt x="835" y="734"/>
                  <a:pt x="835" y="733"/>
                </a:cubicBezTo>
                <a:cubicBezTo>
                  <a:pt x="835" y="731"/>
                  <a:pt x="834" y="730"/>
                  <a:pt x="834" y="728"/>
                </a:cubicBezTo>
                <a:lnTo>
                  <a:pt x="1275" y="448"/>
                </a:lnTo>
                <a:close/>
                <a:moveTo>
                  <a:pt x="256" y="459"/>
                </a:moveTo>
                <a:cubicBezTo>
                  <a:pt x="552" y="351"/>
                  <a:pt x="552" y="351"/>
                  <a:pt x="552" y="351"/>
                </a:cubicBezTo>
                <a:cubicBezTo>
                  <a:pt x="769" y="272"/>
                  <a:pt x="769" y="272"/>
                  <a:pt x="769" y="272"/>
                </a:cubicBezTo>
                <a:cubicBezTo>
                  <a:pt x="770" y="275"/>
                  <a:pt x="772" y="277"/>
                  <a:pt x="774" y="278"/>
                </a:cubicBezTo>
                <a:cubicBezTo>
                  <a:pt x="660" y="470"/>
                  <a:pt x="660" y="470"/>
                  <a:pt x="660" y="470"/>
                </a:cubicBezTo>
                <a:cubicBezTo>
                  <a:pt x="480" y="492"/>
                  <a:pt x="480" y="492"/>
                  <a:pt x="480" y="492"/>
                </a:cubicBezTo>
                <a:cubicBezTo>
                  <a:pt x="479" y="486"/>
                  <a:pt x="473" y="481"/>
                  <a:pt x="467" y="481"/>
                </a:cubicBezTo>
                <a:cubicBezTo>
                  <a:pt x="460" y="481"/>
                  <a:pt x="454" y="487"/>
                  <a:pt x="454" y="494"/>
                </a:cubicBezTo>
                <a:cubicBezTo>
                  <a:pt x="454" y="501"/>
                  <a:pt x="460" y="507"/>
                  <a:pt x="467" y="507"/>
                </a:cubicBezTo>
                <a:cubicBezTo>
                  <a:pt x="471" y="507"/>
                  <a:pt x="475" y="505"/>
                  <a:pt x="477" y="502"/>
                </a:cubicBezTo>
                <a:cubicBezTo>
                  <a:pt x="594" y="581"/>
                  <a:pt x="594" y="581"/>
                  <a:pt x="594" y="581"/>
                </a:cubicBezTo>
                <a:cubicBezTo>
                  <a:pt x="573" y="617"/>
                  <a:pt x="573" y="617"/>
                  <a:pt x="573" y="617"/>
                </a:cubicBezTo>
                <a:cubicBezTo>
                  <a:pt x="256" y="467"/>
                  <a:pt x="256" y="467"/>
                  <a:pt x="256" y="467"/>
                </a:cubicBezTo>
                <a:cubicBezTo>
                  <a:pt x="256" y="465"/>
                  <a:pt x="257" y="464"/>
                  <a:pt x="257" y="462"/>
                </a:cubicBezTo>
                <a:cubicBezTo>
                  <a:pt x="257" y="461"/>
                  <a:pt x="256" y="460"/>
                  <a:pt x="256" y="459"/>
                </a:cubicBezTo>
                <a:close/>
                <a:moveTo>
                  <a:pt x="595" y="580"/>
                </a:moveTo>
                <a:cubicBezTo>
                  <a:pt x="478" y="501"/>
                  <a:pt x="478" y="501"/>
                  <a:pt x="478" y="501"/>
                </a:cubicBezTo>
                <a:cubicBezTo>
                  <a:pt x="479" y="499"/>
                  <a:pt x="480" y="496"/>
                  <a:pt x="480" y="494"/>
                </a:cubicBezTo>
                <a:cubicBezTo>
                  <a:pt x="480" y="494"/>
                  <a:pt x="480" y="494"/>
                  <a:pt x="480" y="493"/>
                </a:cubicBezTo>
                <a:cubicBezTo>
                  <a:pt x="659" y="472"/>
                  <a:pt x="659" y="472"/>
                  <a:pt x="659" y="472"/>
                </a:cubicBezTo>
                <a:cubicBezTo>
                  <a:pt x="631" y="519"/>
                  <a:pt x="631" y="519"/>
                  <a:pt x="631" y="519"/>
                </a:cubicBezTo>
                <a:lnTo>
                  <a:pt x="595" y="580"/>
                </a:lnTo>
                <a:close/>
                <a:moveTo>
                  <a:pt x="596" y="582"/>
                </a:moveTo>
                <a:cubicBezTo>
                  <a:pt x="633" y="607"/>
                  <a:pt x="633" y="607"/>
                  <a:pt x="633" y="607"/>
                </a:cubicBezTo>
                <a:cubicBezTo>
                  <a:pt x="591" y="625"/>
                  <a:pt x="591" y="625"/>
                  <a:pt x="591" y="625"/>
                </a:cubicBezTo>
                <a:cubicBezTo>
                  <a:pt x="575" y="617"/>
                  <a:pt x="575" y="617"/>
                  <a:pt x="575" y="617"/>
                </a:cubicBezTo>
                <a:lnTo>
                  <a:pt x="596" y="582"/>
                </a:lnTo>
                <a:close/>
                <a:moveTo>
                  <a:pt x="596" y="581"/>
                </a:moveTo>
                <a:cubicBezTo>
                  <a:pt x="634" y="517"/>
                  <a:pt x="634" y="517"/>
                  <a:pt x="634" y="517"/>
                </a:cubicBezTo>
                <a:cubicBezTo>
                  <a:pt x="661" y="471"/>
                  <a:pt x="661" y="471"/>
                  <a:pt x="661" y="471"/>
                </a:cubicBezTo>
                <a:cubicBezTo>
                  <a:pt x="1074" y="422"/>
                  <a:pt x="1074" y="422"/>
                  <a:pt x="1074" y="422"/>
                </a:cubicBezTo>
                <a:cubicBezTo>
                  <a:pt x="1074" y="422"/>
                  <a:pt x="1074" y="423"/>
                  <a:pt x="1075" y="423"/>
                </a:cubicBezTo>
                <a:cubicBezTo>
                  <a:pt x="635" y="607"/>
                  <a:pt x="635" y="607"/>
                  <a:pt x="635" y="607"/>
                </a:cubicBezTo>
                <a:lnTo>
                  <a:pt x="596" y="581"/>
                </a:lnTo>
                <a:close/>
                <a:moveTo>
                  <a:pt x="1076" y="424"/>
                </a:moveTo>
                <a:cubicBezTo>
                  <a:pt x="1076" y="425"/>
                  <a:pt x="1077" y="426"/>
                  <a:pt x="1078" y="427"/>
                </a:cubicBezTo>
                <a:cubicBezTo>
                  <a:pt x="839" y="713"/>
                  <a:pt x="839" y="713"/>
                  <a:pt x="839" y="713"/>
                </a:cubicBezTo>
                <a:cubicBezTo>
                  <a:pt x="830" y="724"/>
                  <a:pt x="830" y="724"/>
                  <a:pt x="830" y="724"/>
                </a:cubicBezTo>
                <a:cubicBezTo>
                  <a:pt x="828" y="722"/>
                  <a:pt x="825" y="720"/>
                  <a:pt x="822" y="720"/>
                </a:cubicBezTo>
                <a:cubicBezTo>
                  <a:pt x="817" y="720"/>
                  <a:pt x="813" y="723"/>
                  <a:pt x="811" y="726"/>
                </a:cubicBezTo>
                <a:cubicBezTo>
                  <a:pt x="636" y="608"/>
                  <a:pt x="636" y="608"/>
                  <a:pt x="636" y="608"/>
                </a:cubicBezTo>
                <a:lnTo>
                  <a:pt x="1076" y="424"/>
                </a:lnTo>
                <a:close/>
                <a:moveTo>
                  <a:pt x="524" y="17"/>
                </a:moveTo>
                <a:cubicBezTo>
                  <a:pt x="525" y="16"/>
                  <a:pt x="525" y="16"/>
                  <a:pt x="525" y="15"/>
                </a:cubicBezTo>
                <a:cubicBezTo>
                  <a:pt x="1073" y="178"/>
                  <a:pt x="1073" y="178"/>
                  <a:pt x="1073" y="178"/>
                </a:cubicBezTo>
                <a:cubicBezTo>
                  <a:pt x="1073" y="179"/>
                  <a:pt x="1072" y="180"/>
                  <a:pt x="1072" y="180"/>
                </a:cubicBezTo>
                <a:cubicBezTo>
                  <a:pt x="1072" y="186"/>
                  <a:pt x="1077" y="191"/>
                  <a:pt x="1082" y="193"/>
                </a:cubicBezTo>
                <a:cubicBezTo>
                  <a:pt x="1084" y="403"/>
                  <a:pt x="1084" y="403"/>
                  <a:pt x="1084" y="403"/>
                </a:cubicBezTo>
                <a:cubicBezTo>
                  <a:pt x="1080" y="403"/>
                  <a:pt x="1076" y="406"/>
                  <a:pt x="1074" y="410"/>
                </a:cubicBezTo>
                <a:lnTo>
                  <a:pt x="524" y="17"/>
                </a:lnTo>
                <a:close/>
                <a:moveTo>
                  <a:pt x="1073" y="414"/>
                </a:moveTo>
                <a:cubicBezTo>
                  <a:pt x="1073" y="415"/>
                  <a:pt x="1072" y="415"/>
                  <a:pt x="1072" y="416"/>
                </a:cubicBezTo>
                <a:cubicBezTo>
                  <a:pt x="1072" y="417"/>
                  <a:pt x="1073" y="419"/>
                  <a:pt x="1073" y="420"/>
                </a:cubicBezTo>
                <a:cubicBezTo>
                  <a:pt x="662" y="470"/>
                  <a:pt x="662" y="470"/>
                  <a:pt x="662" y="470"/>
                </a:cubicBezTo>
                <a:cubicBezTo>
                  <a:pt x="775" y="279"/>
                  <a:pt x="775" y="279"/>
                  <a:pt x="775" y="279"/>
                </a:cubicBezTo>
                <a:cubicBezTo>
                  <a:pt x="777" y="280"/>
                  <a:pt x="779" y="280"/>
                  <a:pt x="781" y="280"/>
                </a:cubicBezTo>
                <a:cubicBezTo>
                  <a:pt x="786" y="280"/>
                  <a:pt x="790" y="278"/>
                  <a:pt x="792" y="274"/>
                </a:cubicBezTo>
                <a:lnTo>
                  <a:pt x="1073" y="414"/>
                </a:lnTo>
                <a:close/>
                <a:moveTo>
                  <a:pt x="533" y="161"/>
                </a:moveTo>
                <a:cubicBezTo>
                  <a:pt x="537" y="161"/>
                  <a:pt x="541" y="158"/>
                  <a:pt x="543" y="155"/>
                </a:cubicBezTo>
                <a:cubicBezTo>
                  <a:pt x="769" y="263"/>
                  <a:pt x="769" y="263"/>
                  <a:pt x="769" y="263"/>
                </a:cubicBezTo>
                <a:cubicBezTo>
                  <a:pt x="768" y="264"/>
                  <a:pt x="768" y="266"/>
                  <a:pt x="768" y="267"/>
                </a:cubicBezTo>
                <a:cubicBezTo>
                  <a:pt x="768" y="269"/>
                  <a:pt x="768" y="270"/>
                  <a:pt x="769" y="271"/>
                </a:cubicBezTo>
                <a:cubicBezTo>
                  <a:pt x="550" y="350"/>
                  <a:pt x="550" y="350"/>
                  <a:pt x="550" y="350"/>
                </a:cubicBezTo>
                <a:cubicBezTo>
                  <a:pt x="255" y="457"/>
                  <a:pt x="255" y="457"/>
                  <a:pt x="255" y="457"/>
                </a:cubicBezTo>
                <a:cubicBezTo>
                  <a:pt x="255" y="456"/>
                  <a:pt x="254" y="454"/>
                  <a:pt x="253" y="453"/>
                </a:cubicBezTo>
                <a:cubicBezTo>
                  <a:pt x="524" y="157"/>
                  <a:pt x="524" y="157"/>
                  <a:pt x="524" y="157"/>
                </a:cubicBezTo>
                <a:cubicBezTo>
                  <a:pt x="526" y="159"/>
                  <a:pt x="529" y="161"/>
                  <a:pt x="533" y="161"/>
                </a:cubicBezTo>
                <a:close/>
                <a:moveTo>
                  <a:pt x="530" y="101"/>
                </a:moveTo>
                <a:cubicBezTo>
                  <a:pt x="530" y="101"/>
                  <a:pt x="531" y="102"/>
                  <a:pt x="531" y="102"/>
                </a:cubicBezTo>
                <a:cubicBezTo>
                  <a:pt x="316" y="185"/>
                  <a:pt x="316" y="185"/>
                  <a:pt x="316" y="185"/>
                </a:cubicBezTo>
                <a:cubicBezTo>
                  <a:pt x="154" y="247"/>
                  <a:pt x="154" y="247"/>
                  <a:pt x="154" y="247"/>
                </a:cubicBezTo>
                <a:cubicBezTo>
                  <a:pt x="230" y="147"/>
                  <a:pt x="230" y="147"/>
                  <a:pt x="230" y="147"/>
                </a:cubicBezTo>
                <a:cubicBezTo>
                  <a:pt x="232" y="148"/>
                  <a:pt x="234" y="149"/>
                  <a:pt x="237" y="149"/>
                </a:cubicBezTo>
                <a:cubicBezTo>
                  <a:pt x="244" y="149"/>
                  <a:pt x="250" y="143"/>
                  <a:pt x="250" y="136"/>
                </a:cubicBezTo>
                <a:cubicBezTo>
                  <a:pt x="250" y="136"/>
                  <a:pt x="250" y="135"/>
                  <a:pt x="250" y="135"/>
                </a:cubicBezTo>
                <a:lnTo>
                  <a:pt x="530" y="101"/>
                </a:lnTo>
                <a:close/>
                <a:moveTo>
                  <a:pt x="227" y="144"/>
                </a:moveTo>
                <a:cubicBezTo>
                  <a:pt x="228" y="145"/>
                  <a:pt x="228" y="145"/>
                  <a:pt x="229" y="146"/>
                </a:cubicBezTo>
                <a:cubicBezTo>
                  <a:pt x="151" y="248"/>
                  <a:pt x="151" y="248"/>
                  <a:pt x="151" y="248"/>
                </a:cubicBezTo>
                <a:cubicBezTo>
                  <a:pt x="11" y="302"/>
                  <a:pt x="11" y="302"/>
                  <a:pt x="11" y="302"/>
                </a:cubicBezTo>
                <a:lnTo>
                  <a:pt x="227" y="144"/>
                </a:lnTo>
                <a:close/>
                <a:moveTo>
                  <a:pt x="7" y="305"/>
                </a:moveTo>
                <a:cubicBezTo>
                  <a:pt x="150" y="250"/>
                  <a:pt x="150" y="250"/>
                  <a:pt x="150" y="250"/>
                </a:cubicBezTo>
                <a:cubicBezTo>
                  <a:pt x="75" y="350"/>
                  <a:pt x="75" y="350"/>
                  <a:pt x="75" y="350"/>
                </a:cubicBezTo>
                <a:lnTo>
                  <a:pt x="7" y="305"/>
                </a:lnTo>
                <a:close/>
                <a:moveTo>
                  <a:pt x="76" y="351"/>
                </a:moveTo>
                <a:cubicBezTo>
                  <a:pt x="152" y="249"/>
                  <a:pt x="152" y="249"/>
                  <a:pt x="152" y="249"/>
                </a:cubicBezTo>
                <a:cubicBezTo>
                  <a:pt x="320" y="185"/>
                  <a:pt x="320" y="185"/>
                  <a:pt x="320" y="185"/>
                </a:cubicBezTo>
                <a:cubicBezTo>
                  <a:pt x="531" y="104"/>
                  <a:pt x="531" y="104"/>
                  <a:pt x="531" y="104"/>
                </a:cubicBezTo>
                <a:cubicBezTo>
                  <a:pt x="532" y="105"/>
                  <a:pt x="533" y="106"/>
                  <a:pt x="534" y="107"/>
                </a:cubicBezTo>
                <a:cubicBezTo>
                  <a:pt x="251" y="452"/>
                  <a:pt x="251" y="452"/>
                  <a:pt x="251" y="452"/>
                </a:cubicBezTo>
                <a:cubicBezTo>
                  <a:pt x="249" y="450"/>
                  <a:pt x="247" y="449"/>
                  <a:pt x="244" y="449"/>
                </a:cubicBezTo>
                <a:cubicBezTo>
                  <a:pt x="240" y="449"/>
                  <a:pt x="236" y="451"/>
                  <a:pt x="234" y="454"/>
                </a:cubicBezTo>
                <a:lnTo>
                  <a:pt x="76" y="351"/>
                </a:lnTo>
                <a:close/>
                <a:moveTo>
                  <a:pt x="472" y="806"/>
                </a:moveTo>
                <a:cubicBezTo>
                  <a:pt x="471" y="806"/>
                  <a:pt x="469" y="805"/>
                  <a:pt x="467" y="805"/>
                </a:cubicBezTo>
                <a:cubicBezTo>
                  <a:pt x="465" y="805"/>
                  <a:pt x="463" y="806"/>
                  <a:pt x="461" y="807"/>
                </a:cubicBezTo>
                <a:cubicBezTo>
                  <a:pt x="251" y="472"/>
                  <a:pt x="251" y="472"/>
                  <a:pt x="251" y="472"/>
                </a:cubicBezTo>
                <a:cubicBezTo>
                  <a:pt x="253" y="471"/>
                  <a:pt x="254" y="470"/>
                  <a:pt x="255" y="468"/>
                </a:cubicBezTo>
                <a:cubicBezTo>
                  <a:pt x="573" y="618"/>
                  <a:pt x="573" y="618"/>
                  <a:pt x="573" y="618"/>
                </a:cubicBezTo>
                <a:cubicBezTo>
                  <a:pt x="567" y="627"/>
                  <a:pt x="567" y="627"/>
                  <a:pt x="567" y="627"/>
                </a:cubicBezTo>
                <a:cubicBezTo>
                  <a:pt x="566" y="626"/>
                  <a:pt x="564" y="625"/>
                  <a:pt x="562" y="625"/>
                </a:cubicBezTo>
                <a:cubicBezTo>
                  <a:pt x="555" y="625"/>
                  <a:pt x="549" y="631"/>
                  <a:pt x="549" y="638"/>
                </a:cubicBezTo>
                <a:cubicBezTo>
                  <a:pt x="549" y="643"/>
                  <a:pt x="551" y="647"/>
                  <a:pt x="555" y="649"/>
                </a:cubicBezTo>
                <a:lnTo>
                  <a:pt x="472" y="806"/>
                </a:lnTo>
                <a:close/>
                <a:moveTo>
                  <a:pt x="573" y="632"/>
                </a:moveTo>
                <a:cubicBezTo>
                  <a:pt x="572" y="630"/>
                  <a:pt x="571" y="629"/>
                  <a:pt x="569" y="627"/>
                </a:cubicBezTo>
                <a:cubicBezTo>
                  <a:pt x="574" y="619"/>
                  <a:pt x="574" y="619"/>
                  <a:pt x="574" y="619"/>
                </a:cubicBezTo>
                <a:cubicBezTo>
                  <a:pt x="589" y="626"/>
                  <a:pt x="589" y="626"/>
                  <a:pt x="589" y="626"/>
                </a:cubicBezTo>
                <a:lnTo>
                  <a:pt x="573" y="632"/>
                </a:lnTo>
                <a:close/>
                <a:moveTo>
                  <a:pt x="593" y="626"/>
                </a:moveTo>
                <a:cubicBezTo>
                  <a:pt x="634" y="608"/>
                  <a:pt x="634" y="608"/>
                  <a:pt x="634" y="608"/>
                </a:cubicBezTo>
                <a:cubicBezTo>
                  <a:pt x="810" y="728"/>
                  <a:pt x="810" y="728"/>
                  <a:pt x="810" y="728"/>
                </a:cubicBezTo>
                <a:cubicBezTo>
                  <a:pt x="810" y="728"/>
                  <a:pt x="810" y="728"/>
                  <a:pt x="810" y="728"/>
                </a:cubicBezTo>
                <a:lnTo>
                  <a:pt x="593" y="626"/>
                </a:lnTo>
                <a:close/>
                <a:moveTo>
                  <a:pt x="664" y="935"/>
                </a:moveTo>
                <a:cubicBezTo>
                  <a:pt x="815" y="744"/>
                  <a:pt x="815" y="744"/>
                  <a:pt x="815" y="744"/>
                </a:cubicBezTo>
                <a:cubicBezTo>
                  <a:pt x="817" y="745"/>
                  <a:pt x="819" y="746"/>
                  <a:pt x="822" y="746"/>
                </a:cubicBezTo>
                <a:cubicBezTo>
                  <a:pt x="827" y="746"/>
                  <a:pt x="831" y="744"/>
                  <a:pt x="833" y="740"/>
                </a:cubicBezTo>
                <a:cubicBezTo>
                  <a:pt x="1315" y="935"/>
                  <a:pt x="1315" y="935"/>
                  <a:pt x="1315" y="935"/>
                </a:cubicBezTo>
                <a:lnTo>
                  <a:pt x="664" y="935"/>
                </a:lnTo>
                <a:close/>
                <a:moveTo>
                  <a:pt x="833" y="739"/>
                </a:moveTo>
                <a:cubicBezTo>
                  <a:pt x="834" y="738"/>
                  <a:pt x="834" y="738"/>
                  <a:pt x="834" y="738"/>
                </a:cubicBezTo>
                <a:cubicBezTo>
                  <a:pt x="1175" y="798"/>
                  <a:pt x="1175" y="798"/>
                  <a:pt x="1175" y="798"/>
                </a:cubicBezTo>
                <a:cubicBezTo>
                  <a:pt x="1175" y="799"/>
                  <a:pt x="1174" y="799"/>
                  <a:pt x="1174" y="800"/>
                </a:cubicBezTo>
                <a:cubicBezTo>
                  <a:pt x="1174" y="807"/>
                  <a:pt x="1180" y="813"/>
                  <a:pt x="1187" y="813"/>
                </a:cubicBezTo>
                <a:cubicBezTo>
                  <a:pt x="1191" y="813"/>
                  <a:pt x="1193" y="812"/>
                  <a:pt x="1196" y="809"/>
                </a:cubicBezTo>
                <a:cubicBezTo>
                  <a:pt x="1316" y="934"/>
                  <a:pt x="1316" y="934"/>
                  <a:pt x="1316" y="934"/>
                </a:cubicBezTo>
                <a:lnTo>
                  <a:pt x="833" y="739"/>
                </a:lnTo>
                <a:close/>
              </a:path>
            </a:pathLst>
          </a:custGeom>
          <a:solidFill>
            <a:srgbClr val="878787">
              <a:alpha val="45000"/>
            </a:srgbClr>
          </a:solidFill>
          <a:ln>
            <a:noFill/>
          </a:ln>
        </p:spPr>
        <p:txBody>
          <a:bodyPr vert="horz" wrap="square" lIns="72307" tIns="36154" rIns="72307" bIns="36154" numCol="1" anchor="t" anchorCtr="0" compatLnSpc="1">
            <a:prstTxWarp prst="textNoShape">
              <a:avLst/>
            </a:prstTxWarp>
          </a:bodyPr>
          <a:lstStyle/>
          <a:p>
            <a:pPr defTabSz="964093">
              <a:defRPr/>
            </a:pPr>
            <a:endParaRPr lang="id-ID" kern="0">
              <a:solidFill>
                <a:sysClr val="windowText" lastClr="000000"/>
              </a:solidFill>
              <a:latin typeface="微软雅黑"/>
              <a:ea typeface="微软雅黑"/>
            </a:endParaRPr>
          </a:p>
        </p:txBody>
      </p:sp>
      <p:sp>
        <p:nvSpPr>
          <p:cNvPr id="48" name="Freeform 72"/>
          <p:cNvSpPr>
            <a:spLocks noEditPoints="1"/>
          </p:cNvSpPr>
          <p:nvPr/>
        </p:nvSpPr>
        <p:spPr bwMode="auto">
          <a:xfrm>
            <a:off x="-709447" y="3253134"/>
            <a:ext cx="5106769" cy="3626476"/>
          </a:xfrm>
          <a:custGeom>
            <a:avLst/>
            <a:gdLst>
              <a:gd name="T0" fmla="*/ 1287 w 1323"/>
              <a:gd name="T1" fmla="*/ 453 h 938"/>
              <a:gd name="T2" fmla="*/ 1274 w 1323"/>
              <a:gd name="T3" fmla="*/ 447 h 938"/>
              <a:gd name="T4" fmla="*/ 1080 w 1323"/>
              <a:gd name="T5" fmla="*/ 427 h 938"/>
              <a:gd name="T6" fmla="*/ 1084 w 1323"/>
              <a:gd name="T7" fmla="*/ 193 h 938"/>
              <a:gd name="T8" fmla="*/ 1242 w 1323"/>
              <a:gd name="T9" fmla="*/ 26 h 938"/>
              <a:gd name="T10" fmla="*/ 1238 w 1323"/>
              <a:gd name="T11" fmla="*/ 17 h 938"/>
              <a:gd name="T12" fmla="*/ 1073 w 1323"/>
              <a:gd name="T13" fmla="*/ 177 h 938"/>
              <a:gd name="T14" fmla="*/ 500 w 1323"/>
              <a:gd name="T15" fmla="*/ 12 h 938"/>
              <a:gd name="T16" fmla="*/ 1073 w 1323"/>
              <a:gd name="T17" fmla="*/ 413 h 938"/>
              <a:gd name="T18" fmla="*/ 770 w 1323"/>
              <a:gd name="T19" fmla="*/ 261 h 938"/>
              <a:gd name="T20" fmla="*/ 520 w 1323"/>
              <a:gd name="T21" fmla="*/ 148 h 938"/>
              <a:gd name="T22" fmla="*/ 543 w 1323"/>
              <a:gd name="T23" fmla="*/ 111 h 938"/>
              <a:gd name="T24" fmla="*/ 530 w 1323"/>
              <a:gd name="T25" fmla="*/ 99 h 938"/>
              <a:gd name="T26" fmla="*/ 226 w 1323"/>
              <a:gd name="T27" fmla="*/ 143 h 938"/>
              <a:gd name="T28" fmla="*/ 0 w 1323"/>
              <a:gd name="T29" fmla="*/ 308 h 938"/>
              <a:gd name="T30" fmla="*/ 6 w 1323"/>
              <a:gd name="T31" fmla="*/ 444 h 938"/>
              <a:gd name="T32" fmla="*/ 244 w 1323"/>
              <a:gd name="T33" fmla="*/ 475 h 938"/>
              <a:gd name="T34" fmla="*/ 467 w 1323"/>
              <a:gd name="T35" fmla="*/ 831 h 938"/>
              <a:gd name="T36" fmla="*/ 562 w 1323"/>
              <a:gd name="T37" fmla="*/ 651 h 938"/>
              <a:gd name="T38" fmla="*/ 810 w 1323"/>
              <a:gd name="T39" fmla="*/ 730 h 938"/>
              <a:gd name="T40" fmla="*/ 661 w 1323"/>
              <a:gd name="T41" fmla="*/ 937 h 938"/>
              <a:gd name="T42" fmla="*/ 1318 w 1323"/>
              <a:gd name="T43" fmla="*/ 934 h 938"/>
              <a:gd name="T44" fmla="*/ 1283 w 1323"/>
              <a:gd name="T45" fmla="*/ 453 h 938"/>
              <a:gd name="T46" fmla="*/ 1275 w 1323"/>
              <a:gd name="T47" fmla="*/ 448 h 938"/>
              <a:gd name="T48" fmla="*/ 1175 w 1323"/>
              <a:gd name="T49" fmla="*/ 797 h 938"/>
              <a:gd name="T50" fmla="*/ 1275 w 1323"/>
              <a:gd name="T51" fmla="*/ 448 h 938"/>
              <a:gd name="T52" fmla="*/ 774 w 1323"/>
              <a:gd name="T53" fmla="*/ 278 h 938"/>
              <a:gd name="T54" fmla="*/ 454 w 1323"/>
              <a:gd name="T55" fmla="*/ 494 h 938"/>
              <a:gd name="T56" fmla="*/ 573 w 1323"/>
              <a:gd name="T57" fmla="*/ 617 h 938"/>
              <a:gd name="T58" fmla="*/ 595 w 1323"/>
              <a:gd name="T59" fmla="*/ 580 h 938"/>
              <a:gd name="T60" fmla="*/ 659 w 1323"/>
              <a:gd name="T61" fmla="*/ 472 h 938"/>
              <a:gd name="T62" fmla="*/ 633 w 1323"/>
              <a:gd name="T63" fmla="*/ 607 h 938"/>
              <a:gd name="T64" fmla="*/ 596 w 1323"/>
              <a:gd name="T65" fmla="*/ 581 h 938"/>
              <a:gd name="T66" fmla="*/ 1075 w 1323"/>
              <a:gd name="T67" fmla="*/ 423 h 938"/>
              <a:gd name="T68" fmla="*/ 1078 w 1323"/>
              <a:gd name="T69" fmla="*/ 427 h 938"/>
              <a:gd name="T70" fmla="*/ 811 w 1323"/>
              <a:gd name="T71" fmla="*/ 726 h 938"/>
              <a:gd name="T72" fmla="*/ 525 w 1323"/>
              <a:gd name="T73" fmla="*/ 15 h 938"/>
              <a:gd name="T74" fmla="*/ 1084 w 1323"/>
              <a:gd name="T75" fmla="*/ 403 h 938"/>
              <a:gd name="T76" fmla="*/ 1072 w 1323"/>
              <a:gd name="T77" fmla="*/ 416 h 938"/>
              <a:gd name="T78" fmla="*/ 781 w 1323"/>
              <a:gd name="T79" fmla="*/ 280 h 938"/>
              <a:gd name="T80" fmla="*/ 543 w 1323"/>
              <a:gd name="T81" fmla="*/ 155 h 938"/>
              <a:gd name="T82" fmla="*/ 550 w 1323"/>
              <a:gd name="T83" fmla="*/ 350 h 938"/>
              <a:gd name="T84" fmla="*/ 533 w 1323"/>
              <a:gd name="T85" fmla="*/ 161 h 938"/>
              <a:gd name="T86" fmla="*/ 154 w 1323"/>
              <a:gd name="T87" fmla="*/ 247 h 938"/>
              <a:gd name="T88" fmla="*/ 250 w 1323"/>
              <a:gd name="T89" fmla="*/ 135 h 938"/>
              <a:gd name="T90" fmla="*/ 151 w 1323"/>
              <a:gd name="T91" fmla="*/ 248 h 938"/>
              <a:gd name="T92" fmla="*/ 150 w 1323"/>
              <a:gd name="T93" fmla="*/ 250 h 938"/>
              <a:gd name="T94" fmla="*/ 152 w 1323"/>
              <a:gd name="T95" fmla="*/ 249 h 938"/>
              <a:gd name="T96" fmla="*/ 251 w 1323"/>
              <a:gd name="T97" fmla="*/ 452 h 938"/>
              <a:gd name="T98" fmla="*/ 472 w 1323"/>
              <a:gd name="T99" fmla="*/ 806 h 938"/>
              <a:gd name="T100" fmla="*/ 255 w 1323"/>
              <a:gd name="T101" fmla="*/ 468 h 938"/>
              <a:gd name="T102" fmla="*/ 549 w 1323"/>
              <a:gd name="T103" fmla="*/ 638 h 938"/>
              <a:gd name="T104" fmla="*/ 569 w 1323"/>
              <a:gd name="T105" fmla="*/ 627 h 938"/>
              <a:gd name="T106" fmla="*/ 593 w 1323"/>
              <a:gd name="T107" fmla="*/ 626 h 938"/>
              <a:gd name="T108" fmla="*/ 593 w 1323"/>
              <a:gd name="T109" fmla="*/ 626 h 938"/>
              <a:gd name="T110" fmla="*/ 833 w 1323"/>
              <a:gd name="T111" fmla="*/ 740 h 938"/>
              <a:gd name="T112" fmla="*/ 834 w 1323"/>
              <a:gd name="T113" fmla="*/ 738 h 938"/>
              <a:gd name="T114" fmla="*/ 1196 w 1323"/>
              <a:gd name="T115" fmla="*/ 809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23" h="938">
                <a:moveTo>
                  <a:pt x="1320" y="937"/>
                </a:moveTo>
                <a:cubicBezTo>
                  <a:pt x="1323" y="937"/>
                  <a:pt x="1323" y="937"/>
                  <a:pt x="1323" y="937"/>
                </a:cubicBezTo>
                <a:cubicBezTo>
                  <a:pt x="1320" y="935"/>
                  <a:pt x="1320" y="935"/>
                  <a:pt x="1320" y="935"/>
                </a:cubicBezTo>
                <a:cubicBezTo>
                  <a:pt x="1287" y="453"/>
                  <a:pt x="1287" y="453"/>
                  <a:pt x="1287" y="453"/>
                </a:cubicBezTo>
                <a:cubicBezTo>
                  <a:pt x="1293" y="453"/>
                  <a:pt x="1298" y="447"/>
                  <a:pt x="1298" y="441"/>
                </a:cubicBezTo>
                <a:cubicBezTo>
                  <a:pt x="1298" y="434"/>
                  <a:pt x="1292" y="428"/>
                  <a:pt x="1285" y="428"/>
                </a:cubicBezTo>
                <a:cubicBezTo>
                  <a:pt x="1278" y="428"/>
                  <a:pt x="1272" y="434"/>
                  <a:pt x="1272" y="441"/>
                </a:cubicBezTo>
                <a:cubicBezTo>
                  <a:pt x="1272" y="443"/>
                  <a:pt x="1273" y="445"/>
                  <a:pt x="1274" y="447"/>
                </a:cubicBezTo>
                <a:cubicBezTo>
                  <a:pt x="833" y="727"/>
                  <a:pt x="833" y="727"/>
                  <a:pt x="833" y="727"/>
                </a:cubicBezTo>
                <a:cubicBezTo>
                  <a:pt x="832" y="726"/>
                  <a:pt x="832" y="725"/>
                  <a:pt x="831" y="725"/>
                </a:cubicBezTo>
                <a:cubicBezTo>
                  <a:pt x="837" y="717"/>
                  <a:pt x="837" y="717"/>
                  <a:pt x="837" y="717"/>
                </a:cubicBezTo>
                <a:cubicBezTo>
                  <a:pt x="1080" y="427"/>
                  <a:pt x="1080" y="427"/>
                  <a:pt x="1080" y="427"/>
                </a:cubicBezTo>
                <a:cubicBezTo>
                  <a:pt x="1081" y="428"/>
                  <a:pt x="1083" y="429"/>
                  <a:pt x="1085" y="429"/>
                </a:cubicBezTo>
                <a:cubicBezTo>
                  <a:pt x="1092" y="429"/>
                  <a:pt x="1098" y="423"/>
                  <a:pt x="1098" y="416"/>
                </a:cubicBezTo>
                <a:cubicBezTo>
                  <a:pt x="1098" y="409"/>
                  <a:pt x="1093" y="403"/>
                  <a:pt x="1086" y="403"/>
                </a:cubicBezTo>
                <a:cubicBezTo>
                  <a:pt x="1084" y="193"/>
                  <a:pt x="1084" y="193"/>
                  <a:pt x="1084" y="193"/>
                </a:cubicBezTo>
                <a:cubicBezTo>
                  <a:pt x="1084" y="193"/>
                  <a:pt x="1085" y="193"/>
                  <a:pt x="1085" y="193"/>
                </a:cubicBezTo>
                <a:cubicBezTo>
                  <a:pt x="1092" y="193"/>
                  <a:pt x="1098" y="187"/>
                  <a:pt x="1098" y="180"/>
                </a:cubicBezTo>
                <a:cubicBezTo>
                  <a:pt x="1098" y="177"/>
                  <a:pt x="1096" y="173"/>
                  <a:pt x="1094" y="171"/>
                </a:cubicBezTo>
                <a:cubicBezTo>
                  <a:pt x="1242" y="26"/>
                  <a:pt x="1242" y="26"/>
                  <a:pt x="1242" y="26"/>
                </a:cubicBezTo>
                <a:cubicBezTo>
                  <a:pt x="1244" y="28"/>
                  <a:pt x="1247" y="29"/>
                  <a:pt x="1250" y="29"/>
                </a:cubicBezTo>
                <a:cubicBezTo>
                  <a:pt x="1257" y="29"/>
                  <a:pt x="1263" y="24"/>
                  <a:pt x="1263" y="17"/>
                </a:cubicBezTo>
                <a:cubicBezTo>
                  <a:pt x="1263" y="10"/>
                  <a:pt x="1257" y="4"/>
                  <a:pt x="1250" y="4"/>
                </a:cubicBezTo>
                <a:cubicBezTo>
                  <a:pt x="1243" y="4"/>
                  <a:pt x="1238" y="10"/>
                  <a:pt x="1238" y="17"/>
                </a:cubicBezTo>
                <a:cubicBezTo>
                  <a:pt x="1238" y="20"/>
                  <a:pt x="1239" y="23"/>
                  <a:pt x="1241" y="25"/>
                </a:cubicBezTo>
                <a:cubicBezTo>
                  <a:pt x="1093" y="170"/>
                  <a:pt x="1093" y="170"/>
                  <a:pt x="1093" y="170"/>
                </a:cubicBezTo>
                <a:cubicBezTo>
                  <a:pt x="1090" y="168"/>
                  <a:pt x="1088" y="168"/>
                  <a:pt x="1085" y="168"/>
                </a:cubicBezTo>
                <a:cubicBezTo>
                  <a:pt x="1079" y="168"/>
                  <a:pt x="1075" y="171"/>
                  <a:pt x="1073" y="177"/>
                </a:cubicBezTo>
                <a:cubicBezTo>
                  <a:pt x="525" y="14"/>
                  <a:pt x="525" y="14"/>
                  <a:pt x="525" y="14"/>
                </a:cubicBezTo>
                <a:cubicBezTo>
                  <a:pt x="525" y="13"/>
                  <a:pt x="525" y="13"/>
                  <a:pt x="525" y="12"/>
                </a:cubicBezTo>
                <a:cubicBezTo>
                  <a:pt x="525" y="5"/>
                  <a:pt x="520" y="0"/>
                  <a:pt x="512" y="0"/>
                </a:cubicBezTo>
                <a:cubicBezTo>
                  <a:pt x="505" y="0"/>
                  <a:pt x="500" y="5"/>
                  <a:pt x="500" y="12"/>
                </a:cubicBezTo>
                <a:cubicBezTo>
                  <a:pt x="500" y="19"/>
                  <a:pt x="505" y="25"/>
                  <a:pt x="512" y="25"/>
                </a:cubicBezTo>
                <a:cubicBezTo>
                  <a:pt x="517" y="25"/>
                  <a:pt x="522" y="22"/>
                  <a:pt x="524" y="18"/>
                </a:cubicBezTo>
                <a:cubicBezTo>
                  <a:pt x="1073" y="412"/>
                  <a:pt x="1073" y="412"/>
                  <a:pt x="1073" y="412"/>
                </a:cubicBezTo>
                <a:cubicBezTo>
                  <a:pt x="1073" y="412"/>
                  <a:pt x="1073" y="412"/>
                  <a:pt x="1073" y="413"/>
                </a:cubicBezTo>
                <a:cubicBezTo>
                  <a:pt x="793" y="272"/>
                  <a:pt x="793" y="272"/>
                  <a:pt x="793" y="272"/>
                </a:cubicBezTo>
                <a:cubicBezTo>
                  <a:pt x="793" y="271"/>
                  <a:pt x="794" y="269"/>
                  <a:pt x="794" y="267"/>
                </a:cubicBezTo>
                <a:cubicBezTo>
                  <a:pt x="794" y="260"/>
                  <a:pt x="788" y="255"/>
                  <a:pt x="781" y="255"/>
                </a:cubicBezTo>
                <a:cubicBezTo>
                  <a:pt x="776" y="255"/>
                  <a:pt x="772" y="257"/>
                  <a:pt x="770" y="261"/>
                </a:cubicBezTo>
                <a:cubicBezTo>
                  <a:pt x="544" y="153"/>
                  <a:pt x="544" y="153"/>
                  <a:pt x="544" y="153"/>
                </a:cubicBezTo>
                <a:cubicBezTo>
                  <a:pt x="545" y="152"/>
                  <a:pt x="546" y="150"/>
                  <a:pt x="546" y="148"/>
                </a:cubicBezTo>
                <a:cubicBezTo>
                  <a:pt x="546" y="141"/>
                  <a:pt x="540" y="135"/>
                  <a:pt x="533" y="135"/>
                </a:cubicBezTo>
                <a:cubicBezTo>
                  <a:pt x="526" y="135"/>
                  <a:pt x="520" y="141"/>
                  <a:pt x="520" y="148"/>
                </a:cubicBezTo>
                <a:cubicBezTo>
                  <a:pt x="520" y="151"/>
                  <a:pt x="521" y="153"/>
                  <a:pt x="523" y="155"/>
                </a:cubicBezTo>
                <a:cubicBezTo>
                  <a:pt x="258" y="446"/>
                  <a:pt x="258" y="446"/>
                  <a:pt x="258" y="446"/>
                </a:cubicBezTo>
                <a:cubicBezTo>
                  <a:pt x="535" y="108"/>
                  <a:pt x="535" y="108"/>
                  <a:pt x="535" y="108"/>
                </a:cubicBezTo>
                <a:cubicBezTo>
                  <a:pt x="537" y="110"/>
                  <a:pt x="540" y="111"/>
                  <a:pt x="543" y="111"/>
                </a:cubicBezTo>
                <a:cubicBezTo>
                  <a:pt x="550" y="111"/>
                  <a:pt x="556" y="105"/>
                  <a:pt x="556" y="98"/>
                </a:cubicBezTo>
                <a:cubicBezTo>
                  <a:pt x="556" y="91"/>
                  <a:pt x="550" y="86"/>
                  <a:pt x="543" y="86"/>
                </a:cubicBezTo>
                <a:cubicBezTo>
                  <a:pt x="536" y="86"/>
                  <a:pt x="530" y="91"/>
                  <a:pt x="530" y="98"/>
                </a:cubicBezTo>
                <a:cubicBezTo>
                  <a:pt x="530" y="99"/>
                  <a:pt x="530" y="99"/>
                  <a:pt x="530" y="99"/>
                </a:cubicBezTo>
                <a:cubicBezTo>
                  <a:pt x="250" y="134"/>
                  <a:pt x="250" y="134"/>
                  <a:pt x="250" y="134"/>
                </a:cubicBezTo>
                <a:cubicBezTo>
                  <a:pt x="249" y="128"/>
                  <a:pt x="243" y="123"/>
                  <a:pt x="237" y="123"/>
                </a:cubicBezTo>
                <a:cubicBezTo>
                  <a:pt x="230" y="123"/>
                  <a:pt x="224" y="129"/>
                  <a:pt x="224" y="136"/>
                </a:cubicBezTo>
                <a:cubicBezTo>
                  <a:pt x="224" y="139"/>
                  <a:pt x="225" y="141"/>
                  <a:pt x="226" y="143"/>
                </a:cubicBezTo>
                <a:cubicBezTo>
                  <a:pt x="5" y="304"/>
                  <a:pt x="5" y="304"/>
                  <a:pt x="5" y="304"/>
                </a:cubicBezTo>
                <a:cubicBezTo>
                  <a:pt x="3" y="305"/>
                  <a:pt x="3" y="305"/>
                  <a:pt x="3" y="305"/>
                </a:cubicBezTo>
                <a:cubicBezTo>
                  <a:pt x="4" y="305"/>
                  <a:pt x="4" y="305"/>
                  <a:pt x="4" y="305"/>
                </a:cubicBezTo>
                <a:cubicBezTo>
                  <a:pt x="0" y="308"/>
                  <a:pt x="0" y="308"/>
                  <a:pt x="0" y="308"/>
                </a:cubicBezTo>
                <a:cubicBezTo>
                  <a:pt x="5" y="306"/>
                  <a:pt x="5" y="306"/>
                  <a:pt x="5" y="306"/>
                </a:cubicBezTo>
                <a:cubicBezTo>
                  <a:pt x="74" y="351"/>
                  <a:pt x="74" y="351"/>
                  <a:pt x="74" y="351"/>
                </a:cubicBezTo>
                <a:cubicBezTo>
                  <a:pt x="4" y="443"/>
                  <a:pt x="4" y="443"/>
                  <a:pt x="4" y="443"/>
                </a:cubicBezTo>
                <a:cubicBezTo>
                  <a:pt x="6" y="444"/>
                  <a:pt x="6" y="444"/>
                  <a:pt x="6" y="444"/>
                </a:cubicBezTo>
                <a:cubicBezTo>
                  <a:pt x="75" y="352"/>
                  <a:pt x="75" y="352"/>
                  <a:pt x="75" y="352"/>
                </a:cubicBezTo>
                <a:cubicBezTo>
                  <a:pt x="233" y="455"/>
                  <a:pt x="233" y="455"/>
                  <a:pt x="233" y="455"/>
                </a:cubicBezTo>
                <a:cubicBezTo>
                  <a:pt x="232" y="457"/>
                  <a:pt x="231" y="460"/>
                  <a:pt x="231" y="462"/>
                </a:cubicBezTo>
                <a:cubicBezTo>
                  <a:pt x="231" y="469"/>
                  <a:pt x="237" y="475"/>
                  <a:pt x="244" y="475"/>
                </a:cubicBezTo>
                <a:cubicBezTo>
                  <a:pt x="246" y="475"/>
                  <a:pt x="248" y="474"/>
                  <a:pt x="250" y="473"/>
                </a:cubicBezTo>
                <a:cubicBezTo>
                  <a:pt x="460" y="808"/>
                  <a:pt x="460" y="808"/>
                  <a:pt x="460" y="808"/>
                </a:cubicBezTo>
                <a:cubicBezTo>
                  <a:pt x="456" y="810"/>
                  <a:pt x="454" y="814"/>
                  <a:pt x="454" y="818"/>
                </a:cubicBezTo>
                <a:cubicBezTo>
                  <a:pt x="454" y="825"/>
                  <a:pt x="460" y="831"/>
                  <a:pt x="467" y="831"/>
                </a:cubicBezTo>
                <a:cubicBezTo>
                  <a:pt x="474" y="831"/>
                  <a:pt x="480" y="825"/>
                  <a:pt x="480" y="818"/>
                </a:cubicBezTo>
                <a:cubicBezTo>
                  <a:pt x="480" y="813"/>
                  <a:pt x="477" y="809"/>
                  <a:pt x="474" y="807"/>
                </a:cubicBezTo>
                <a:cubicBezTo>
                  <a:pt x="556" y="650"/>
                  <a:pt x="556" y="650"/>
                  <a:pt x="556" y="650"/>
                </a:cubicBezTo>
                <a:cubicBezTo>
                  <a:pt x="558" y="650"/>
                  <a:pt x="560" y="651"/>
                  <a:pt x="562" y="651"/>
                </a:cubicBezTo>
                <a:cubicBezTo>
                  <a:pt x="569" y="651"/>
                  <a:pt x="574" y="645"/>
                  <a:pt x="574" y="638"/>
                </a:cubicBezTo>
                <a:cubicBezTo>
                  <a:pt x="574" y="637"/>
                  <a:pt x="574" y="635"/>
                  <a:pt x="574" y="634"/>
                </a:cubicBezTo>
                <a:cubicBezTo>
                  <a:pt x="591" y="627"/>
                  <a:pt x="591" y="627"/>
                  <a:pt x="591" y="627"/>
                </a:cubicBezTo>
                <a:cubicBezTo>
                  <a:pt x="810" y="730"/>
                  <a:pt x="810" y="730"/>
                  <a:pt x="810" y="730"/>
                </a:cubicBezTo>
                <a:cubicBezTo>
                  <a:pt x="809" y="731"/>
                  <a:pt x="809" y="732"/>
                  <a:pt x="809" y="733"/>
                </a:cubicBezTo>
                <a:cubicBezTo>
                  <a:pt x="809" y="737"/>
                  <a:pt x="811" y="741"/>
                  <a:pt x="814" y="743"/>
                </a:cubicBezTo>
                <a:cubicBezTo>
                  <a:pt x="662" y="936"/>
                  <a:pt x="662" y="936"/>
                  <a:pt x="662" y="936"/>
                </a:cubicBezTo>
                <a:cubicBezTo>
                  <a:pt x="661" y="937"/>
                  <a:pt x="661" y="937"/>
                  <a:pt x="661" y="937"/>
                </a:cubicBezTo>
                <a:cubicBezTo>
                  <a:pt x="1319" y="937"/>
                  <a:pt x="1319" y="937"/>
                  <a:pt x="1319" y="937"/>
                </a:cubicBezTo>
                <a:cubicBezTo>
                  <a:pt x="1320" y="938"/>
                  <a:pt x="1320" y="938"/>
                  <a:pt x="1320" y="938"/>
                </a:cubicBezTo>
                <a:lnTo>
                  <a:pt x="1320" y="937"/>
                </a:lnTo>
                <a:close/>
                <a:moveTo>
                  <a:pt x="1318" y="934"/>
                </a:moveTo>
                <a:cubicBezTo>
                  <a:pt x="1197" y="808"/>
                  <a:pt x="1197" y="808"/>
                  <a:pt x="1197" y="808"/>
                </a:cubicBezTo>
                <a:cubicBezTo>
                  <a:pt x="1199" y="806"/>
                  <a:pt x="1200" y="803"/>
                  <a:pt x="1200" y="800"/>
                </a:cubicBezTo>
                <a:cubicBezTo>
                  <a:pt x="1200" y="795"/>
                  <a:pt x="1197" y="790"/>
                  <a:pt x="1192" y="788"/>
                </a:cubicBezTo>
                <a:cubicBezTo>
                  <a:pt x="1283" y="453"/>
                  <a:pt x="1283" y="453"/>
                  <a:pt x="1283" y="453"/>
                </a:cubicBezTo>
                <a:cubicBezTo>
                  <a:pt x="1283" y="454"/>
                  <a:pt x="1284" y="454"/>
                  <a:pt x="1285" y="454"/>
                </a:cubicBezTo>
                <a:cubicBezTo>
                  <a:pt x="1285" y="454"/>
                  <a:pt x="1285" y="454"/>
                  <a:pt x="1285" y="454"/>
                </a:cubicBezTo>
                <a:lnTo>
                  <a:pt x="1318" y="934"/>
                </a:lnTo>
                <a:close/>
                <a:moveTo>
                  <a:pt x="1275" y="448"/>
                </a:moveTo>
                <a:cubicBezTo>
                  <a:pt x="1276" y="451"/>
                  <a:pt x="1278" y="452"/>
                  <a:pt x="1281" y="453"/>
                </a:cubicBezTo>
                <a:cubicBezTo>
                  <a:pt x="1190" y="788"/>
                  <a:pt x="1190" y="788"/>
                  <a:pt x="1190" y="788"/>
                </a:cubicBezTo>
                <a:cubicBezTo>
                  <a:pt x="1189" y="787"/>
                  <a:pt x="1188" y="787"/>
                  <a:pt x="1187" y="787"/>
                </a:cubicBezTo>
                <a:cubicBezTo>
                  <a:pt x="1181" y="787"/>
                  <a:pt x="1176" y="791"/>
                  <a:pt x="1175" y="797"/>
                </a:cubicBezTo>
                <a:cubicBezTo>
                  <a:pt x="834" y="736"/>
                  <a:pt x="834" y="736"/>
                  <a:pt x="834" y="736"/>
                </a:cubicBezTo>
                <a:cubicBezTo>
                  <a:pt x="835" y="735"/>
                  <a:pt x="835" y="734"/>
                  <a:pt x="835" y="733"/>
                </a:cubicBezTo>
                <a:cubicBezTo>
                  <a:pt x="835" y="731"/>
                  <a:pt x="834" y="730"/>
                  <a:pt x="834" y="728"/>
                </a:cubicBezTo>
                <a:lnTo>
                  <a:pt x="1275" y="448"/>
                </a:lnTo>
                <a:close/>
                <a:moveTo>
                  <a:pt x="256" y="459"/>
                </a:moveTo>
                <a:cubicBezTo>
                  <a:pt x="552" y="351"/>
                  <a:pt x="552" y="351"/>
                  <a:pt x="552" y="351"/>
                </a:cubicBezTo>
                <a:cubicBezTo>
                  <a:pt x="769" y="272"/>
                  <a:pt x="769" y="272"/>
                  <a:pt x="769" y="272"/>
                </a:cubicBezTo>
                <a:cubicBezTo>
                  <a:pt x="770" y="275"/>
                  <a:pt x="772" y="277"/>
                  <a:pt x="774" y="278"/>
                </a:cubicBezTo>
                <a:cubicBezTo>
                  <a:pt x="660" y="470"/>
                  <a:pt x="660" y="470"/>
                  <a:pt x="660" y="470"/>
                </a:cubicBezTo>
                <a:cubicBezTo>
                  <a:pt x="480" y="492"/>
                  <a:pt x="480" y="492"/>
                  <a:pt x="480" y="492"/>
                </a:cubicBezTo>
                <a:cubicBezTo>
                  <a:pt x="479" y="486"/>
                  <a:pt x="473" y="481"/>
                  <a:pt x="467" y="481"/>
                </a:cubicBezTo>
                <a:cubicBezTo>
                  <a:pt x="460" y="481"/>
                  <a:pt x="454" y="487"/>
                  <a:pt x="454" y="494"/>
                </a:cubicBezTo>
                <a:cubicBezTo>
                  <a:pt x="454" y="501"/>
                  <a:pt x="460" y="507"/>
                  <a:pt x="467" y="507"/>
                </a:cubicBezTo>
                <a:cubicBezTo>
                  <a:pt x="471" y="507"/>
                  <a:pt x="475" y="505"/>
                  <a:pt x="477" y="502"/>
                </a:cubicBezTo>
                <a:cubicBezTo>
                  <a:pt x="594" y="581"/>
                  <a:pt x="594" y="581"/>
                  <a:pt x="594" y="581"/>
                </a:cubicBezTo>
                <a:cubicBezTo>
                  <a:pt x="573" y="617"/>
                  <a:pt x="573" y="617"/>
                  <a:pt x="573" y="617"/>
                </a:cubicBezTo>
                <a:cubicBezTo>
                  <a:pt x="256" y="467"/>
                  <a:pt x="256" y="467"/>
                  <a:pt x="256" y="467"/>
                </a:cubicBezTo>
                <a:cubicBezTo>
                  <a:pt x="256" y="465"/>
                  <a:pt x="257" y="464"/>
                  <a:pt x="257" y="462"/>
                </a:cubicBezTo>
                <a:cubicBezTo>
                  <a:pt x="257" y="461"/>
                  <a:pt x="256" y="460"/>
                  <a:pt x="256" y="459"/>
                </a:cubicBezTo>
                <a:close/>
                <a:moveTo>
                  <a:pt x="595" y="580"/>
                </a:moveTo>
                <a:cubicBezTo>
                  <a:pt x="478" y="501"/>
                  <a:pt x="478" y="501"/>
                  <a:pt x="478" y="501"/>
                </a:cubicBezTo>
                <a:cubicBezTo>
                  <a:pt x="479" y="499"/>
                  <a:pt x="480" y="496"/>
                  <a:pt x="480" y="494"/>
                </a:cubicBezTo>
                <a:cubicBezTo>
                  <a:pt x="480" y="494"/>
                  <a:pt x="480" y="494"/>
                  <a:pt x="480" y="493"/>
                </a:cubicBezTo>
                <a:cubicBezTo>
                  <a:pt x="659" y="472"/>
                  <a:pt x="659" y="472"/>
                  <a:pt x="659" y="472"/>
                </a:cubicBezTo>
                <a:cubicBezTo>
                  <a:pt x="631" y="519"/>
                  <a:pt x="631" y="519"/>
                  <a:pt x="631" y="519"/>
                </a:cubicBezTo>
                <a:lnTo>
                  <a:pt x="595" y="580"/>
                </a:lnTo>
                <a:close/>
                <a:moveTo>
                  <a:pt x="596" y="582"/>
                </a:moveTo>
                <a:cubicBezTo>
                  <a:pt x="633" y="607"/>
                  <a:pt x="633" y="607"/>
                  <a:pt x="633" y="607"/>
                </a:cubicBezTo>
                <a:cubicBezTo>
                  <a:pt x="591" y="625"/>
                  <a:pt x="591" y="625"/>
                  <a:pt x="591" y="625"/>
                </a:cubicBezTo>
                <a:cubicBezTo>
                  <a:pt x="575" y="617"/>
                  <a:pt x="575" y="617"/>
                  <a:pt x="575" y="617"/>
                </a:cubicBezTo>
                <a:lnTo>
                  <a:pt x="596" y="582"/>
                </a:lnTo>
                <a:close/>
                <a:moveTo>
                  <a:pt x="596" y="581"/>
                </a:moveTo>
                <a:cubicBezTo>
                  <a:pt x="634" y="517"/>
                  <a:pt x="634" y="517"/>
                  <a:pt x="634" y="517"/>
                </a:cubicBezTo>
                <a:cubicBezTo>
                  <a:pt x="661" y="471"/>
                  <a:pt x="661" y="471"/>
                  <a:pt x="661" y="471"/>
                </a:cubicBezTo>
                <a:cubicBezTo>
                  <a:pt x="1074" y="422"/>
                  <a:pt x="1074" y="422"/>
                  <a:pt x="1074" y="422"/>
                </a:cubicBezTo>
                <a:cubicBezTo>
                  <a:pt x="1074" y="422"/>
                  <a:pt x="1074" y="423"/>
                  <a:pt x="1075" y="423"/>
                </a:cubicBezTo>
                <a:cubicBezTo>
                  <a:pt x="635" y="607"/>
                  <a:pt x="635" y="607"/>
                  <a:pt x="635" y="607"/>
                </a:cubicBezTo>
                <a:lnTo>
                  <a:pt x="596" y="581"/>
                </a:lnTo>
                <a:close/>
                <a:moveTo>
                  <a:pt x="1076" y="424"/>
                </a:moveTo>
                <a:cubicBezTo>
                  <a:pt x="1076" y="425"/>
                  <a:pt x="1077" y="426"/>
                  <a:pt x="1078" y="427"/>
                </a:cubicBezTo>
                <a:cubicBezTo>
                  <a:pt x="839" y="713"/>
                  <a:pt x="839" y="713"/>
                  <a:pt x="839" y="713"/>
                </a:cubicBezTo>
                <a:cubicBezTo>
                  <a:pt x="830" y="724"/>
                  <a:pt x="830" y="724"/>
                  <a:pt x="830" y="724"/>
                </a:cubicBezTo>
                <a:cubicBezTo>
                  <a:pt x="828" y="722"/>
                  <a:pt x="825" y="720"/>
                  <a:pt x="822" y="720"/>
                </a:cubicBezTo>
                <a:cubicBezTo>
                  <a:pt x="817" y="720"/>
                  <a:pt x="813" y="723"/>
                  <a:pt x="811" y="726"/>
                </a:cubicBezTo>
                <a:cubicBezTo>
                  <a:pt x="636" y="608"/>
                  <a:pt x="636" y="608"/>
                  <a:pt x="636" y="608"/>
                </a:cubicBezTo>
                <a:lnTo>
                  <a:pt x="1076" y="424"/>
                </a:lnTo>
                <a:close/>
                <a:moveTo>
                  <a:pt x="524" y="17"/>
                </a:moveTo>
                <a:cubicBezTo>
                  <a:pt x="525" y="16"/>
                  <a:pt x="525" y="16"/>
                  <a:pt x="525" y="15"/>
                </a:cubicBezTo>
                <a:cubicBezTo>
                  <a:pt x="1073" y="178"/>
                  <a:pt x="1073" y="178"/>
                  <a:pt x="1073" y="178"/>
                </a:cubicBezTo>
                <a:cubicBezTo>
                  <a:pt x="1073" y="179"/>
                  <a:pt x="1072" y="180"/>
                  <a:pt x="1072" y="180"/>
                </a:cubicBezTo>
                <a:cubicBezTo>
                  <a:pt x="1072" y="186"/>
                  <a:pt x="1077" y="191"/>
                  <a:pt x="1082" y="193"/>
                </a:cubicBezTo>
                <a:cubicBezTo>
                  <a:pt x="1084" y="403"/>
                  <a:pt x="1084" y="403"/>
                  <a:pt x="1084" y="403"/>
                </a:cubicBezTo>
                <a:cubicBezTo>
                  <a:pt x="1080" y="403"/>
                  <a:pt x="1076" y="406"/>
                  <a:pt x="1074" y="410"/>
                </a:cubicBezTo>
                <a:lnTo>
                  <a:pt x="524" y="17"/>
                </a:lnTo>
                <a:close/>
                <a:moveTo>
                  <a:pt x="1073" y="414"/>
                </a:moveTo>
                <a:cubicBezTo>
                  <a:pt x="1073" y="415"/>
                  <a:pt x="1072" y="415"/>
                  <a:pt x="1072" y="416"/>
                </a:cubicBezTo>
                <a:cubicBezTo>
                  <a:pt x="1072" y="417"/>
                  <a:pt x="1073" y="419"/>
                  <a:pt x="1073" y="420"/>
                </a:cubicBezTo>
                <a:cubicBezTo>
                  <a:pt x="662" y="470"/>
                  <a:pt x="662" y="470"/>
                  <a:pt x="662" y="470"/>
                </a:cubicBezTo>
                <a:cubicBezTo>
                  <a:pt x="775" y="279"/>
                  <a:pt x="775" y="279"/>
                  <a:pt x="775" y="279"/>
                </a:cubicBezTo>
                <a:cubicBezTo>
                  <a:pt x="777" y="280"/>
                  <a:pt x="779" y="280"/>
                  <a:pt x="781" y="280"/>
                </a:cubicBezTo>
                <a:cubicBezTo>
                  <a:pt x="786" y="280"/>
                  <a:pt x="790" y="278"/>
                  <a:pt x="792" y="274"/>
                </a:cubicBezTo>
                <a:lnTo>
                  <a:pt x="1073" y="414"/>
                </a:lnTo>
                <a:close/>
                <a:moveTo>
                  <a:pt x="533" y="161"/>
                </a:moveTo>
                <a:cubicBezTo>
                  <a:pt x="537" y="161"/>
                  <a:pt x="541" y="158"/>
                  <a:pt x="543" y="155"/>
                </a:cubicBezTo>
                <a:cubicBezTo>
                  <a:pt x="769" y="263"/>
                  <a:pt x="769" y="263"/>
                  <a:pt x="769" y="263"/>
                </a:cubicBezTo>
                <a:cubicBezTo>
                  <a:pt x="768" y="264"/>
                  <a:pt x="768" y="266"/>
                  <a:pt x="768" y="267"/>
                </a:cubicBezTo>
                <a:cubicBezTo>
                  <a:pt x="768" y="269"/>
                  <a:pt x="768" y="270"/>
                  <a:pt x="769" y="271"/>
                </a:cubicBezTo>
                <a:cubicBezTo>
                  <a:pt x="550" y="350"/>
                  <a:pt x="550" y="350"/>
                  <a:pt x="550" y="350"/>
                </a:cubicBezTo>
                <a:cubicBezTo>
                  <a:pt x="255" y="457"/>
                  <a:pt x="255" y="457"/>
                  <a:pt x="255" y="457"/>
                </a:cubicBezTo>
                <a:cubicBezTo>
                  <a:pt x="255" y="456"/>
                  <a:pt x="254" y="454"/>
                  <a:pt x="253" y="453"/>
                </a:cubicBezTo>
                <a:cubicBezTo>
                  <a:pt x="524" y="157"/>
                  <a:pt x="524" y="157"/>
                  <a:pt x="524" y="157"/>
                </a:cubicBezTo>
                <a:cubicBezTo>
                  <a:pt x="526" y="159"/>
                  <a:pt x="529" y="161"/>
                  <a:pt x="533" y="161"/>
                </a:cubicBezTo>
                <a:close/>
                <a:moveTo>
                  <a:pt x="530" y="101"/>
                </a:moveTo>
                <a:cubicBezTo>
                  <a:pt x="530" y="101"/>
                  <a:pt x="531" y="102"/>
                  <a:pt x="531" y="102"/>
                </a:cubicBezTo>
                <a:cubicBezTo>
                  <a:pt x="316" y="185"/>
                  <a:pt x="316" y="185"/>
                  <a:pt x="316" y="185"/>
                </a:cubicBezTo>
                <a:cubicBezTo>
                  <a:pt x="154" y="247"/>
                  <a:pt x="154" y="247"/>
                  <a:pt x="154" y="247"/>
                </a:cubicBezTo>
                <a:cubicBezTo>
                  <a:pt x="230" y="147"/>
                  <a:pt x="230" y="147"/>
                  <a:pt x="230" y="147"/>
                </a:cubicBezTo>
                <a:cubicBezTo>
                  <a:pt x="232" y="148"/>
                  <a:pt x="234" y="149"/>
                  <a:pt x="237" y="149"/>
                </a:cubicBezTo>
                <a:cubicBezTo>
                  <a:pt x="244" y="149"/>
                  <a:pt x="250" y="143"/>
                  <a:pt x="250" y="136"/>
                </a:cubicBezTo>
                <a:cubicBezTo>
                  <a:pt x="250" y="136"/>
                  <a:pt x="250" y="135"/>
                  <a:pt x="250" y="135"/>
                </a:cubicBezTo>
                <a:lnTo>
                  <a:pt x="530" y="101"/>
                </a:lnTo>
                <a:close/>
                <a:moveTo>
                  <a:pt x="227" y="144"/>
                </a:moveTo>
                <a:cubicBezTo>
                  <a:pt x="228" y="145"/>
                  <a:pt x="228" y="145"/>
                  <a:pt x="229" y="146"/>
                </a:cubicBezTo>
                <a:cubicBezTo>
                  <a:pt x="151" y="248"/>
                  <a:pt x="151" y="248"/>
                  <a:pt x="151" y="248"/>
                </a:cubicBezTo>
                <a:cubicBezTo>
                  <a:pt x="11" y="302"/>
                  <a:pt x="11" y="302"/>
                  <a:pt x="11" y="302"/>
                </a:cubicBezTo>
                <a:lnTo>
                  <a:pt x="227" y="144"/>
                </a:lnTo>
                <a:close/>
                <a:moveTo>
                  <a:pt x="7" y="305"/>
                </a:moveTo>
                <a:cubicBezTo>
                  <a:pt x="150" y="250"/>
                  <a:pt x="150" y="250"/>
                  <a:pt x="150" y="250"/>
                </a:cubicBezTo>
                <a:cubicBezTo>
                  <a:pt x="75" y="350"/>
                  <a:pt x="75" y="350"/>
                  <a:pt x="75" y="350"/>
                </a:cubicBezTo>
                <a:lnTo>
                  <a:pt x="7" y="305"/>
                </a:lnTo>
                <a:close/>
                <a:moveTo>
                  <a:pt x="76" y="351"/>
                </a:moveTo>
                <a:cubicBezTo>
                  <a:pt x="152" y="249"/>
                  <a:pt x="152" y="249"/>
                  <a:pt x="152" y="249"/>
                </a:cubicBezTo>
                <a:cubicBezTo>
                  <a:pt x="320" y="185"/>
                  <a:pt x="320" y="185"/>
                  <a:pt x="320" y="185"/>
                </a:cubicBezTo>
                <a:cubicBezTo>
                  <a:pt x="531" y="104"/>
                  <a:pt x="531" y="104"/>
                  <a:pt x="531" y="104"/>
                </a:cubicBezTo>
                <a:cubicBezTo>
                  <a:pt x="532" y="105"/>
                  <a:pt x="533" y="106"/>
                  <a:pt x="534" y="107"/>
                </a:cubicBezTo>
                <a:cubicBezTo>
                  <a:pt x="251" y="452"/>
                  <a:pt x="251" y="452"/>
                  <a:pt x="251" y="452"/>
                </a:cubicBezTo>
                <a:cubicBezTo>
                  <a:pt x="249" y="450"/>
                  <a:pt x="247" y="449"/>
                  <a:pt x="244" y="449"/>
                </a:cubicBezTo>
                <a:cubicBezTo>
                  <a:pt x="240" y="449"/>
                  <a:pt x="236" y="451"/>
                  <a:pt x="234" y="454"/>
                </a:cubicBezTo>
                <a:lnTo>
                  <a:pt x="76" y="351"/>
                </a:lnTo>
                <a:close/>
                <a:moveTo>
                  <a:pt x="472" y="806"/>
                </a:moveTo>
                <a:cubicBezTo>
                  <a:pt x="471" y="806"/>
                  <a:pt x="469" y="805"/>
                  <a:pt x="467" y="805"/>
                </a:cubicBezTo>
                <a:cubicBezTo>
                  <a:pt x="465" y="805"/>
                  <a:pt x="463" y="806"/>
                  <a:pt x="461" y="807"/>
                </a:cubicBezTo>
                <a:cubicBezTo>
                  <a:pt x="251" y="472"/>
                  <a:pt x="251" y="472"/>
                  <a:pt x="251" y="472"/>
                </a:cubicBezTo>
                <a:cubicBezTo>
                  <a:pt x="253" y="471"/>
                  <a:pt x="254" y="470"/>
                  <a:pt x="255" y="468"/>
                </a:cubicBezTo>
                <a:cubicBezTo>
                  <a:pt x="573" y="618"/>
                  <a:pt x="573" y="618"/>
                  <a:pt x="573" y="618"/>
                </a:cubicBezTo>
                <a:cubicBezTo>
                  <a:pt x="567" y="627"/>
                  <a:pt x="567" y="627"/>
                  <a:pt x="567" y="627"/>
                </a:cubicBezTo>
                <a:cubicBezTo>
                  <a:pt x="566" y="626"/>
                  <a:pt x="564" y="625"/>
                  <a:pt x="562" y="625"/>
                </a:cubicBezTo>
                <a:cubicBezTo>
                  <a:pt x="555" y="625"/>
                  <a:pt x="549" y="631"/>
                  <a:pt x="549" y="638"/>
                </a:cubicBezTo>
                <a:cubicBezTo>
                  <a:pt x="549" y="643"/>
                  <a:pt x="551" y="647"/>
                  <a:pt x="555" y="649"/>
                </a:cubicBezTo>
                <a:lnTo>
                  <a:pt x="472" y="806"/>
                </a:lnTo>
                <a:close/>
                <a:moveTo>
                  <a:pt x="573" y="632"/>
                </a:moveTo>
                <a:cubicBezTo>
                  <a:pt x="572" y="630"/>
                  <a:pt x="571" y="629"/>
                  <a:pt x="569" y="627"/>
                </a:cubicBezTo>
                <a:cubicBezTo>
                  <a:pt x="574" y="619"/>
                  <a:pt x="574" y="619"/>
                  <a:pt x="574" y="619"/>
                </a:cubicBezTo>
                <a:cubicBezTo>
                  <a:pt x="589" y="626"/>
                  <a:pt x="589" y="626"/>
                  <a:pt x="589" y="626"/>
                </a:cubicBezTo>
                <a:lnTo>
                  <a:pt x="573" y="632"/>
                </a:lnTo>
                <a:close/>
                <a:moveTo>
                  <a:pt x="593" y="626"/>
                </a:moveTo>
                <a:cubicBezTo>
                  <a:pt x="634" y="608"/>
                  <a:pt x="634" y="608"/>
                  <a:pt x="634" y="608"/>
                </a:cubicBezTo>
                <a:cubicBezTo>
                  <a:pt x="810" y="728"/>
                  <a:pt x="810" y="728"/>
                  <a:pt x="810" y="728"/>
                </a:cubicBezTo>
                <a:cubicBezTo>
                  <a:pt x="810" y="728"/>
                  <a:pt x="810" y="728"/>
                  <a:pt x="810" y="728"/>
                </a:cubicBezTo>
                <a:lnTo>
                  <a:pt x="593" y="626"/>
                </a:lnTo>
                <a:close/>
                <a:moveTo>
                  <a:pt x="664" y="935"/>
                </a:moveTo>
                <a:cubicBezTo>
                  <a:pt x="815" y="744"/>
                  <a:pt x="815" y="744"/>
                  <a:pt x="815" y="744"/>
                </a:cubicBezTo>
                <a:cubicBezTo>
                  <a:pt x="817" y="745"/>
                  <a:pt x="819" y="746"/>
                  <a:pt x="822" y="746"/>
                </a:cubicBezTo>
                <a:cubicBezTo>
                  <a:pt x="827" y="746"/>
                  <a:pt x="831" y="744"/>
                  <a:pt x="833" y="740"/>
                </a:cubicBezTo>
                <a:cubicBezTo>
                  <a:pt x="1315" y="935"/>
                  <a:pt x="1315" y="935"/>
                  <a:pt x="1315" y="935"/>
                </a:cubicBezTo>
                <a:lnTo>
                  <a:pt x="664" y="935"/>
                </a:lnTo>
                <a:close/>
                <a:moveTo>
                  <a:pt x="833" y="739"/>
                </a:moveTo>
                <a:cubicBezTo>
                  <a:pt x="834" y="738"/>
                  <a:pt x="834" y="738"/>
                  <a:pt x="834" y="738"/>
                </a:cubicBezTo>
                <a:cubicBezTo>
                  <a:pt x="1175" y="798"/>
                  <a:pt x="1175" y="798"/>
                  <a:pt x="1175" y="798"/>
                </a:cubicBezTo>
                <a:cubicBezTo>
                  <a:pt x="1175" y="799"/>
                  <a:pt x="1174" y="799"/>
                  <a:pt x="1174" y="800"/>
                </a:cubicBezTo>
                <a:cubicBezTo>
                  <a:pt x="1174" y="807"/>
                  <a:pt x="1180" y="813"/>
                  <a:pt x="1187" y="813"/>
                </a:cubicBezTo>
                <a:cubicBezTo>
                  <a:pt x="1191" y="813"/>
                  <a:pt x="1193" y="812"/>
                  <a:pt x="1196" y="809"/>
                </a:cubicBezTo>
                <a:cubicBezTo>
                  <a:pt x="1316" y="934"/>
                  <a:pt x="1316" y="934"/>
                  <a:pt x="1316" y="934"/>
                </a:cubicBezTo>
                <a:lnTo>
                  <a:pt x="833" y="739"/>
                </a:lnTo>
                <a:close/>
              </a:path>
            </a:pathLst>
          </a:custGeom>
          <a:solidFill>
            <a:srgbClr val="878787">
              <a:alpha val="45000"/>
            </a:srgbClr>
          </a:solidFill>
          <a:ln>
            <a:noFill/>
          </a:ln>
        </p:spPr>
        <p:txBody>
          <a:bodyPr vert="horz" wrap="square" lIns="72307" tIns="36154" rIns="72307" bIns="36154" numCol="1" anchor="t" anchorCtr="0" compatLnSpc="1">
            <a:prstTxWarp prst="textNoShape">
              <a:avLst/>
            </a:prstTxWarp>
          </a:bodyPr>
          <a:lstStyle/>
          <a:p>
            <a:pPr defTabSz="964093">
              <a:defRPr/>
            </a:pPr>
            <a:endParaRPr lang="id-ID" kern="0">
              <a:solidFill>
                <a:sysClr val="windowText" lastClr="000000"/>
              </a:solidFill>
              <a:latin typeface="微软雅黑"/>
              <a:ea typeface="微软雅黑"/>
            </a:endParaRPr>
          </a:p>
        </p:txBody>
      </p:sp>
      <p:grpSp>
        <p:nvGrpSpPr>
          <p:cNvPr id="49" name="Group 24"/>
          <p:cNvGrpSpPr/>
          <p:nvPr/>
        </p:nvGrpSpPr>
        <p:grpSpPr>
          <a:xfrm>
            <a:off x="5931948" y="704336"/>
            <a:ext cx="3899924" cy="1179890"/>
            <a:chOff x="3802774" y="2729743"/>
            <a:chExt cx="4931156" cy="1491882"/>
          </a:xfrm>
        </p:grpSpPr>
        <p:sp>
          <p:nvSpPr>
            <p:cNvPr id="50" name="TextBox 4"/>
            <p:cNvSpPr txBox="1"/>
            <p:nvPr/>
          </p:nvSpPr>
          <p:spPr>
            <a:xfrm>
              <a:off x="3802774" y="2729743"/>
              <a:ext cx="4912943" cy="11015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64093">
                <a:defRPr/>
              </a:pPr>
              <a:r>
                <a:rPr lang="zh-CN" altLang="en-US" sz="5061" b="1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目录页 </a:t>
              </a:r>
              <a:r>
                <a:rPr lang="en-US" altLang="zh-CN" sz="2531" i="1" kern="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</a:t>
              </a:r>
              <a:endParaRPr lang="vi-VN" altLang="zh-CN" sz="2531" i="1" kern="0" dirty="0">
                <a:solidFill>
                  <a:schemeClr val="accent1"/>
                </a:solidFill>
                <a:latin typeface="Roboto"/>
                <a:ea typeface="微软雅黑" panose="020B0503020204020204" pitchFamily="34" charset="-122"/>
              </a:endParaRPr>
            </a:p>
          </p:txBody>
        </p:sp>
        <p:sp>
          <p:nvSpPr>
            <p:cNvPr id="51" name="TextBox 5"/>
            <p:cNvSpPr txBox="1"/>
            <p:nvPr/>
          </p:nvSpPr>
          <p:spPr>
            <a:xfrm>
              <a:off x="3985791" y="3776658"/>
              <a:ext cx="4748139" cy="444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64093">
                <a:defRPr/>
              </a:pPr>
              <a:r>
                <a:rPr lang="zh-CN" altLang="en-US" sz="1687" kern="0" spc="633">
                  <a:solidFill>
                    <a:srgbClr val="87878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请在此处添加您的企业名称</a:t>
              </a:r>
              <a:endParaRPr lang="zh-CN" altLang="en-US" sz="1687" kern="0" spc="633" dirty="0">
                <a:solidFill>
                  <a:srgbClr val="87878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Group 20"/>
          <p:cNvGrpSpPr/>
          <p:nvPr/>
        </p:nvGrpSpPr>
        <p:grpSpPr>
          <a:xfrm>
            <a:off x="5061760" y="1067557"/>
            <a:ext cx="592006" cy="458098"/>
            <a:chOff x="5895975" y="3276601"/>
            <a:chExt cx="400050" cy="309563"/>
          </a:xfrm>
          <a:solidFill>
            <a:schemeClr val="accent2"/>
          </a:solidFill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6003925" y="3276601"/>
              <a:ext cx="292100" cy="61913"/>
            </a:xfrm>
            <a:custGeom>
              <a:avLst/>
              <a:gdLst>
                <a:gd name="T0" fmla="*/ 4 w 76"/>
                <a:gd name="T1" fmla="*/ 0 h 16"/>
                <a:gd name="T2" fmla="*/ 72 w 76"/>
                <a:gd name="T3" fmla="*/ 0 h 16"/>
                <a:gd name="T4" fmla="*/ 76 w 76"/>
                <a:gd name="T5" fmla="*/ 4 h 16"/>
                <a:gd name="T6" fmla="*/ 76 w 76"/>
                <a:gd name="T7" fmla="*/ 12 h 16"/>
                <a:gd name="T8" fmla="*/ 72 w 76"/>
                <a:gd name="T9" fmla="*/ 16 h 16"/>
                <a:gd name="T10" fmla="*/ 4 w 76"/>
                <a:gd name="T11" fmla="*/ 16 h 16"/>
                <a:gd name="T12" fmla="*/ 0 w 76"/>
                <a:gd name="T13" fmla="*/ 12 h 16"/>
                <a:gd name="T14" fmla="*/ 0 w 76"/>
                <a:gd name="T15" fmla="*/ 4 h 16"/>
                <a:gd name="T16" fmla="*/ 4 w 7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6">
                  <a:moveTo>
                    <a:pt x="4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4" y="0"/>
                    <a:pt x="76" y="2"/>
                    <a:pt x="76" y="4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14"/>
                    <a:pt x="74" y="16"/>
                    <a:pt x="7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defTabSz="964093">
                <a:defRPr/>
              </a:pPr>
              <a:endParaRPr lang="id-ID" sz="3797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6003925" y="3400426"/>
              <a:ext cx="231775" cy="61913"/>
            </a:xfrm>
            <a:custGeom>
              <a:avLst/>
              <a:gdLst>
                <a:gd name="T0" fmla="*/ 4 w 60"/>
                <a:gd name="T1" fmla="*/ 0 h 16"/>
                <a:gd name="T2" fmla="*/ 56 w 60"/>
                <a:gd name="T3" fmla="*/ 0 h 16"/>
                <a:gd name="T4" fmla="*/ 60 w 60"/>
                <a:gd name="T5" fmla="*/ 4 h 16"/>
                <a:gd name="T6" fmla="*/ 60 w 60"/>
                <a:gd name="T7" fmla="*/ 12 h 16"/>
                <a:gd name="T8" fmla="*/ 56 w 60"/>
                <a:gd name="T9" fmla="*/ 16 h 16"/>
                <a:gd name="T10" fmla="*/ 4 w 60"/>
                <a:gd name="T11" fmla="*/ 16 h 16"/>
                <a:gd name="T12" fmla="*/ 0 w 60"/>
                <a:gd name="T13" fmla="*/ 12 h 16"/>
                <a:gd name="T14" fmla="*/ 0 w 60"/>
                <a:gd name="T15" fmla="*/ 4 h 16"/>
                <a:gd name="T16" fmla="*/ 4 w 6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6">
                  <a:moveTo>
                    <a:pt x="4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8" y="0"/>
                    <a:pt x="60" y="2"/>
                    <a:pt x="60" y="4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4"/>
                    <a:pt x="58" y="16"/>
                    <a:pt x="56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defTabSz="964093">
                <a:defRPr/>
              </a:pPr>
              <a:endParaRPr lang="id-ID" sz="3797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6003925" y="3524251"/>
              <a:ext cx="277813" cy="61913"/>
            </a:xfrm>
            <a:custGeom>
              <a:avLst/>
              <a:gdLst>
                <a:gd name="T0" fmla="*/ 4 w 72"/>
                <a:gd name="T1" fmla="*/ 0 h 16"/>
                <a:gd name="T2" fmla="*/ 68 w 72"/>
                <a:gd name="T3" fmla="*/ 0 h 16"/>
                <a:gd name="T4" fmla="*/ 72 w 72"/>
                <a:gd name="T5" fmla="*/ 4 h 16"/>
                <a:gd name="T6" fmla="*/ 72 w 72"/>
                <a:gd name="T7" fmla="*/ 12 h 16"/>
                <a:gd name="T8" fmla="*/ 68 w 72"/>
                <a:gd name="T9" fmla="*/ 16 h 16"/>
                <a:gd name="T10" fmla="*/ 4 w 72"/>
                <a:gd name="T11" fmla="*/ 16 h 16"/>
                <a:gd name="T12" fmla="*/ 0 w 72"/>
                <a:gd name="T13" fmla="*/ 12 h 16"/>
                <a:gd name="T14" fmla="*/ 0 w 72"/>
                <a:gd name="T15" fmla="*/ 4 h 16"/>
                <a:gd name="T16" fmla="*/ 4 w 72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6">
                  <a:moveTo>
                    <a:pt x="4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70" y="0"/>
                    <a:pt x="72" y="2"/>
                    <a:pt x="72" y="4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4"/>
                    <a:pt x="70" y="16"/>
                    <a:pt x="68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defTabSz="964093">
                <a:defRPr/>
              </a:pPr>
              <a:endParaRPr lang="id-ID" sz="3797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5895975" y="3276601"/>
              <a:ext cx="60325" cy="6191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defTabSz="964093">
                <a:defRPr/>
              </a:pPr>
              <a:endParaRPr lang="id-ID" sz="3797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5895975" y="3400426"/>
              <a:ext cx="60325" cy="6191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defTabSz="964093">
                <a:defRPr/>
              </a:pPr>
              <a:endParaRPr lang="id-ID" sz="3797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5895975" y="3524251"/>
              <a:ext cx="60325" cy="6191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defTabSz="964093">
                <a:defRPr/>
              </a:pPr>
              <a:endParaRPr lang="id-ID" sz="3797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Oval 21"/>
          <p:cNvSpPr/>
          <p:nvPr/>
        </p:nvSpPr>
        <p:spPr>
          <a:xfrm>
            <a:off x="4851585" y="804766"/>
            <a:ext cx="950997" cy="958928"/>
          </a:xfrm>
          <a:prstGeom prst="ellips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algn="ctr" defTabSz="964093">
              <a:defRPr/>
            </a:pPr>
            <a:endParaRPr lang="id-ID" sz="3797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Oval 34"/>
          <p:cNvSpPr/>
          <p:nvPr/>
        </p:nvSpPr>
        <p:spPr>
          <a:xfrm>
            <a:off x="4954650" y="2528405"/>
            <a:ext cx="721629" cy="721629"/>
          </a:xfrm>
          <a:prstGeom prst="ellips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algn="ctr" defTabSz="964093">
              <a:defRPr/>
            </a:pPr>
            <a:endParaRPr lang="id-ID" sz="3797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16"/>
          <p:cNvSpPr txBox="1"/>
          <p:nvPr/>
        </p:nvSpPr>
        <p:spPr>
          <a:xfrm>
            <a:off x="5761177" y="2747676"/>
            <a:ext cx="2201207" cy="332604"/>
          </a:xfrm>
          <a:prstGeom prst="rect">
            <a:avLst/>
          </a:prstGeom>
          <a:noFill/>
        </p:spPr>
        <p:txBody>
          <a:bodyPr wrap="none" lIns="72307" tIns="36154" rIns="72307" bIns="36154" rtlCol="0">
            <a:spAutoFit/>
          </a:bodyPr>
          <a:lstStyle/>
          <a:p>
            <a:pPr defTabSz="964093">
              <a:defRPr/>
            </a:pPr>
            <a:r>
              <a:rPr lang="zh-CN" altLang="en-US" sz="1687" b="1" kern="0" spc="316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lang="id-ID" sz="1687" b="1" kern="0" spc="316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2" name="Straight Connector 40"/>
          <p:cNvCxnSpPr>
            <a:endCxn id="60" idx="0"/>
          </p:cNvCxnSpPr>
          <p:nvPr/>
        </p:nvCxnSpPr>
        <p:spPr>
          <a:xfrm>
            <a:off x="5300263" y="1777462"/>
            <a:ext cx="15203" cy="750944"/>
          </a:xfrm>
          <a:prstGeom prst="lin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miter lim="800000"/>
          </a:ln>
          <a:effectLst/>
        </p:spPr>
      </p:cxnSp>
      <p:sp>
        <p:nvSpPr>
          <p:cNvPr id="63" name="Oval 43"/>
          <p:cNvSpPr/>
          <p:nvPr/>
        </p:nvSpPr>
        <p:spPr>
          <a:xfrm>
            <a:off x="4998087" y="3541802"/>
            <a:ext cx="721629" cy="721629"/>
          </a:xfrm>
          <a:prstGeom prst="ellips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algn="ctr" defTabSz="964093">
              <a:defRPr/>
            </a:pPr>
            <a:endParaRPr lang="id-ID" sz="3797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19"/>
          <p:cNvSpPr txBox="1"/>
          <p:nvPr/>
        </p:nvSpPr>
        <p:spPr>
          <a:xfrm>
            <a:off x="5740889" y="3864534"/>
            <a:ext cx="2201207" cy="332604"/>
          </a:xfrm>
          <a:prstGeom prst="rect">
            <a:avLst/>
          </a:prstGeom>
          <a:noFill/>
        </p:spPr>
        <p:txBody>
          <a:bodyPr wrap="none" lIns="72307" tIns="36154" rIns="72307" bIns="36154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 Light" panose="020F0302020204030204" pitchFamily="34" charset="0"/>
              </a:defRPr>
            </a:lvl1pPr>
          </a:lstStyle>
          <a:p>
            <a:pPr defTabSz="964093">
              <a:defRPr/>
            </a:pPr>
            <a:r>
              <a:rPr lang="zh-CN" altLang="en-US" sz="1687" spc="316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lang="id-ID" altLang="zh-CN" sz="1687" spc="316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5" name="Straight Connector 45"/>
          <p:cNvCxnSpPr/>
          <p:nvPr/>
        </p:nvCxnSpPr>
        <p:spPr>
          <a:xfrm>
            <a:off x="5346747" y="3241566"/>
            <a:ext cx="0" cy="284715"/>
          </a:xfrm>
          <a:prstGeom prst="lin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miter lim="800000"/>
          </a:ln>
          <a:effectLst/>
        </p:spPr>
      </p:cxnSp>
      <p:sp>
        <p:nvSpPr>
          <p:cNvPr id="66" name="Oval 32"/>
          <p:cNvSpPr/>
          <p:nvPr/>
        </p:nvSpPr>
        <p:spPr>
          <a:xfrm>
            <a:off x="4981472" y="4536977"/>
            <a:ext cx="721629" cy="721629"/>
          </a:xfrm>
          <a:prstGeom prst="ellips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algn="ctr" defTabSz="964093">
              <a:defRPr/>
            </a:pPr>
            <a:endParaRPr lang="id-ID" sz="3797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22"/>
          <p:cNvSpPr txBox="1"/>
          <p:nvPr/>
        </p:nvSpPr>
        <p:spPr>
          <a:xfrm>
            <a:off x="5761177" y="4880927"/>
            <a:ext cx="2201207" cy="332604"/>
          </a:xfrm>
          <a:prstGeom prst="rect">
            <a:avLst/>
          </a:prstGeom>
          <a:noFill/>
        </p:spPr>
        <p:txBody>
          <a:bodyPr wrap="none" lIns="72307" tIns="36154" rIns="72307" bIns="36154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 Light" panose="020F0302020204030204" pitchFamily="34" charset="0"/>
              </a:defRPr>
            </a:lvl1pPr>
          </a:lstStyle>
          <a:p>
            <a:pPr defTabSz="964093">
              <a:defRPr/>
            </a:pPr>
            <a:r>
              <a:rPr lang="zh-CN" altLang="en-US" sz="1687" spc="316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lang="id-ID" altLang="zh-CN" sz="1687" spc="316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8" name="Straight Connector 36"/>
          <p:cNvCxnSpPr/>
          <p:nvPr/>
        </p:nvCxnSpPr>
        <p:spPr>
          <a:xfrm>
            <a:off x="5342284" y="4263430"/>
            <a:ext cx="0" cy="284715"/>
          </a:xfrm>
          <a:prstGeom prst="lin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miter lim="800000"/>
          </a:ln>
          <a:effectLst/>
        </p:spPr>
      </p:cxnSp>
      <p:sp>
        <p:nvSpPr>
          <p:cNvPr id="69" name="Oval 39"/>
          <p:cNvSpPr/>
          <p:nvPr/>
        </p:nvSpPr>
        <p:spPr>
          <a:xfrm>
            <a:off x="4982232" y="5732225"/>
            <a:ext cx="721629" cy="721629"/>
          </a:xfrm>
          <a:prstGeom prst="ellips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algn="ctr" defTabSz="964093">
              <a:defRPr/>
            </a:pPr>
            <a:endParaRPr lang="id-ID" sz="3797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25"/>
          <p:cNvSpPr txBox="1"/>
          <p:nvPr/>
        </p:nvSpPr>
        <p:spPr>
          <a:xfrm>
            <a:off x="5802582" y="5878539"/>
            <a:ext cx="2201207" cy="332604"/>
          </a:xfrm>
          <a:prstGeom prst="rect">
            <a:avLst/>
          </a:prstGeom>
          <a:noFill/>
        </p:spPr>
        <p:txBody>
          <a:bodyPr wrap="none" lIns="72307" tIns="36154" rIns="72307" bIns="36154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 Light" panose="020F0302020204030204" pitchFamily="34" charset="0"/>
              </a:defRPr>
            </a:lvl1pPr>
          </a:lstStyle>
          <a:p>
            <a:pPr defTabSz="964093">
              <a:defRPr/>
            </a:pPr>
            <a:r>
              <a:rPr lang="zh-CN" altLang="en-US" sz="1687" spc="316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lang="id-ID" altLang="zh-CN" sz="1687" spc="316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1" name="Straight Connector 48"/>
          <p:cNvCxnSpPr>
            <a:stCxn id="66" idx="4"/>
            <a:endCxn id="69" idx="0"/>
          </p:cNvCxnSpPr>
          <p:nvPr/>
        </p:nvCxnSpPr>
        <p:spPr>
          <a:xfrm>
            <a:off x="5342286" y="5258606"/>
            <a:ext cx="760" cy="473619"/>
          </a:xfrm>
          <a:prstGeom prst="lin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miter lim="800000"/>
          </a:ln>
          <a:effectLst/>
        </p:spPr>
      </p:cxnSp>
      <p:cxnSp>
        <p:nvCxnSpPr>
          <p:cNvPr id="72" name="直接连接符 71"/>
          <p:cNvCxnSpPr/>
          <p:nvPr/>
        </p:nvCxnSpPr>
        <p:spPr>
          <a:xfrm>
            <a:off x="5676279" y="3164203"/>
            <a:ext cx="2918471" cy="0"/>
          </a:xfrm>
          <a:prstGeom prst="lin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headEnd type="none"/>
          </a:ln>
          <a:effectLst/>
        </p:spPr>
      </p:cxnSp>
      <p:cxnSp>
        <p:nvCxnSpPr>
          <p:cNvPr id="73" name="直接连接符 72"/>
          <p:cNvCxnSpPr/>
          <p:nvPr/>
        </p:nvCxnSpPr>
        <p:spPr>
          <a:xfrm>
            <a:off x="5740888" y="4265215"/>
            <a:ext cx="2918471" cy="0"/>
          </a:xfrm>
          <a:prstGeom prst="lin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headEnd type="none"/>
          </a:ln>
          <a:effectLst/>
        </p:spPr>
      </p:cxnSp>
      <p:cxnSp>
        <p:nvCxnSpPr>
          <p:cNvPr id="74" name="直接连接符 73"/>
          <p:cNvCxnSpPr/>
          <p:nvPr/>
        </p:nvCxnSpPr>
        <p:spPr>
          <a:xfrm>
            <a:off x="5729850" y="5296787"/>
            <a:ext cx="2918471" cy="0"/>
          </a:xfrm>
          <a:prstGeom prst="lin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headEnd type="none"/>
          </a:ln>
          <a:effectLst/>
        </p:spPr>
      </p:cxnSp>
      <p:cxnSp>
        <p:nvCxnSpPr>
          <p:cNvPr id="75" name="直接连接符 74"/>
          <p:cNvCxnSpPr/>
          <p:nvPr/>
        </p:nvCxnSpPr>
        <p:spPr>
          <a:xfrm>
            <a:off x="5802582" y="6314491"/>
            <a:ext cx="2918471" cy="0"/>
          </a:xfrm>
          <a:prstGeom prst="lin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headEnd type="none"/>
          </a:ln>
          <a:effectLst/>
        </p:spPr>
      </p:cxnSp>
      <p:sp>
        <p:nvSpPr>
          <p:cNvPr id="76" name="TextBox 42"/>
          <p:cNvSpPr txBox="1"/>
          <p:nvPr/>
        </p:nvSpPr>
        <p:spPr>
          <a:xfrm>
            <a:off x="5004679" y="2648252"/>
            <a:ext cx="662722" cy="551715"/>
          </a:xfrm>
          <a:prstGeom prst="rect">
            <a:avLst/>
          </a:prstGeom>
          <a:noFill/>
        </p:spPr>
        <p:txBody>
          <a:bodyPr wrap="none" lIns="96410" tIns="48205" rIns="96410" bIns="48205" rtlCol="0">
            <a:spAutoFit/>
          </a:bodyPr>
          <a:lstStyle/>
          <a:p>
            <a:pPr defTabSz="964093"/>
            <a:r>
              <a:rPr lang="en-US" altLang="zh-CN" sz="2953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953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TextBox 43"/>
          <p:cNvSpPr txBox="1"/>
          <p:nvPr/>
        </p:nvSpPr>
        <p:spPr>
          <a:xfrm>
            <a:off x="5021294" y="3661505"/>
            <a:ext cx="662722" cy="551715"/>
          </a:xfrm>
          <a:prstGeom prst="rect">
            <a:avLst/>
          </a:prstGeom>
          <a:noFill/>
        </p:spPr>
        <p:txBody>
          <a:bodyPr wrap="none" lIns="96410" tIns="48205" rIns="96410" bIns="48205" rtlCol="0">
            <a:spAutoFit/>
          </a:bodyPr>
          <a:lstStyle/>
          <a:p>
            <a:pPr defTabSz="964093"/>
            <a:r>
              <a:rPr lang="en-US" altLang="zh-CN" sz="2953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953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TextBox 44"/>
          <p:cNvSpPr txBox="1"/>
          <p:nvPr/>
        </p:nvSpPr>
        <p:spPr>
          <a:xfrm>
            <a:off x="4998086" y="4648083"/>
            <a:ext cx="662722" cy="551715"/>
          </a:xfrm>
          <a:prstGeom prst="rect">
            <a:avLst/>
          </a:prstGeom>
          <a:noFill/>
        </p:spPr>
        <p:txBody>
          <a:bodyPr wrap="none" lIns="96410" tIns="48205" rIns="96410" bIns="48205" rtlCol="0">
            <a:spAutoFit/>
          </a:bodyPr>
          <a:lstStyle/>
          <a:p>
            <a:pPr defTabSz="964093"/>
            <a:r>
              <a:rPr lang="en-US" altLang="zh-CN" sz="2953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953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TextBox 45"/>
          <p:cNvSpPr txBox="1"/>
          <p:nvPr/>
        </p:nvSpPr>
        <p:spPr>
          <a:xfrm>
            <a:off x="4996462" y="5835088"/>
            <a:ext cx="662722" cy="551715"/>
          </a:xfrm>
          <a:prstGeom prst="rect">
            <a:avLst/>
          </a:prstGeom>
          <a:noFill/>
        </p:spPr>
        <p:txBody>
          <a:bodyPr wrap="none" lIns="96410" tIns="48205" rIns="96410" bIns="48205" rtlCol="0">
            <a:spAutoFit/>
          </a:bodyPr>
          <a:lstStyle/>
          <a:p>
            <a:pPr defTabSz="964093"/>
            <a:r>
              <a:rPr lang="en-US" altLang="zh-CN" sz="2953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953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056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500">
        <p14:flip dir="r"/>
      </p:transition>
    </mc:Choice>
    <mc:Fallback xmlns="">
      <p:transition spd="slow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5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5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"/>
                            </p:stCondLst>
                            <p:childTnLst>
                              <p:par>
                                <p:cTn id="69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5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50"/>
                            </p:stCondLst>
                            <p:childTnLst>
                              <p:par>
                                <p:cTn id="90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9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25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25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9" grpId="0" animBg="1"/>
      <p:bldP spid="60" grpId="0" animBg="1"/>
      <p:bldP spid="61" grpId="0"/>
      <p:bldP spid="63" grpId="0" animBg="1"/>
      <p:bldP spid="64" grpId="0"/>
      <p:bldP spid="66" grpId="0" animBg="1"/>
      <p:bldP spid="67" grpId="0"/>
      <p:bldP spid="69" grpId="0" animBg="1"/>
      <p:bldP spid="70" grpId="0"/>
      <p:bldP spid="76" grpId="0"/>
      <p:bldP spid="77" grpId="0"/>
      <p:bldP spid="78" grpId="0"/>
      <p:bldP spid="7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69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148" y="159941"/>
            <a:ext cx="12856457" cy="3779429"/>
            <a:chOff x="353" y="1538020"/>
            <a:chExt cx="12858044" cy="3779895"/>
          </a:xfrm>
        </p:grpSpPr>
        <p:sp>
          <p:nvSpPr>
            <p:cNvPr id="2" name="梯形 1"/>
            <p:cNvSpPr/>
            <p:nvPr/>
          </p:nvSpPr>
          <p:spPr>
            <a:xfrm>
              <a:off x="601489" y="1538020"/>
              <a:ext cx="3716778" cy="743356"/>
            </a:xfrm>
            <a:prstGeom prst="trapezoid">
              <a:avLst/>
            </a:prstGeom>
            <a:solidFill>
              <a:srgbClr val="CC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353" y="1900344"/>
              <a:ext cx="12858044" cy="3417571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梯形 3"/>
            <p:cNvSpPr/>
            <p:nvPr/>
          </p:nvSpPr>
          <p:spPr>
            <a:xfrm flipV="1">
              <a:off x="779940" y="1538021"/>
              <a:ext cx="3359873" cy="1000391"/>
            </a:xfrm>
            <a:prstGeom prst="trapezoid">
              <a:avLst>
                <a:gd name="adj" fmla="val 19870"/>
              </a:avLst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2409211" y="4196374"/>
            <a:ext cx="8955192" cy="9686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694" dirty="0">
                <a:solidFill>
                  <a:srgbClr val="1F48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就是在此添加标题内容文本</a:t>
            </a:r>
          </a:p>
        </p:txBody>
      </p:sp>
      <p:sp>
        <p:nvSpPr>
          <p:cNvPr id="6" name="矩形 5"/>
          <p:cNvSpPr/>
          <p:nvPr/>
        </p:nvSpPr>
        <p:spPr>
          <a:xfrm>
            <a:off x="1389401" y="4375122"/>
            <a:ext cx="1019811" cy="69903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061" b="1" dirty="0" smtClean="0">
                <a:solidFill>
                  <a:schemeClr val="bg1"/>
                </a:solidFill>
              </a:rPr>
              <a:t>04</a:t>
            </a:r>
            <a:endParaRPr lang="zh-CN" altLang="en-US" sz="5061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79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7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553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-14159" y="3737828"/>
            <a:ext cx="8588658" cy="29968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293183" y="497976"/>
            <a:ext cx="8564862" cy="2997812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10455" y="497977"/>
            <a:ext cx="4575966" cy="2997813"/>
            <a:chOff x="-7985" y="901147"/>
            <a:chExt cx="3255024" cy="2131459"/>
          </a:xfrm>
        </p:grpSpPr>
        <p:grpSp>
          <p:nvGrpSpPr>
            <p:cNvPr id="3" name="Group 41"/>
            <p:cNvGrpSpPr/>
            <p:nvPr/>
          </p:nvGrpSpPr>
          <p:grpSpPr>
            <a:xfrm>
              <a:off x="-7985" y="901147"/>
              <a:ext cx="3059976" cy="2131459"/>
              <a:chOff x="3189432" y="1419609"/>
              <a:chExt cx="4204043" cy="2131459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3" name="Rectangle 12"/>
              <p:cNvSpPr/>
              <p:nvPr/>
            </p:nvSpPr>
            <p:spPr>
              <a:xfrm>
                <a:off x="3189432" y="1419609"/>
                <a:ext cx="4204043" cy="213145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95126" y="2403919"/>
                <a:ext cx="3192655" cy="786969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723494" y="2099042"/>
                <a:ext cx="3135919" cy="218831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  <a:endParaRPr lang="en-US" altLang="zh-CN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Isosceles Triangle 11"/>
            <p:cNvSpPr/>
            <p:nvPr/>
          </p:nvSpPr>
          <p:spPr>
            <a:xfrm rot="5400000">
              <a:off x="2918467" y="1869225"/>
              <a:ext cx="461842" cy="195302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9"/>
          <p:cNvGrpSpPr/>
          <p:nvPr/>
        </p:nvGrpSpPr>
        <p:grpSpPr>
          <a:xfrm>
            <a:off x="8283402" y="3737829"/>
            <a:ext cx="4574644" cy="2997035"/>
            <a:chOff x="-201446" y="901147"/>
            <a:chExt cx="3253437" cy="2131459"/>
          </a:xfrm>
          <a:solidFill>
            <a:schemeClr val="accent2"/>
          </a:solidFill>
        </p:grpSpPr>
        <p:grpSp>
          <p:nvGrpSpPr>
            <p:cNvPr id="33" name="Group 41"/>
            <p:cNvGrpSpPr/>
            <p:nvPr/>
          </p:nvGrpSpPr>
          <p:grpSpPr>
            <a:xfrm>
              <a:off x="-7985" y="901147"/>
              <a:ext cx="3059976" cy="2131459"/>
              <a:chOff x="3189432" y="1419609"/>
              <a:chExt cx="4204043" cy="2131459"/>
            </a:xfrm>
            <a:grpFill/>
          </p:grpSpPr>
          <p:sp>
            <p:nvSpPr>
              <p:cNvPr id="35" name="Rectangle 34"/>
              <p:cNvSpPr/>
              <p:nvPr/>
            </p:nvSpPr>
            <p:spPr>
              <a:xfrm>
                <a:off x="3189432" y="1419609"/>
                <a:ext cx="4204043" cy="2131459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42162" y="2372952"/>
                <a:ext cx="3128750" cy="787173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altLang="zh-CN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742162" y="2044620"/>
                <a:ext cx="3298918" cy="218888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>
                <a:defPPr>
                  <a:defRPr lang="zh-CN"/>
                </a:defPPr>
                <a:lvl1pPr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dirty="0">
                    <a:sym typeface="Arial" panose="020B0604020202020204" pitchFamily="34" charset="0"/>
                  </a:rPr>
                  <a:t>直接复制你的内容到此</a:t>
                </a:r>
                <a:endParaRPr lang="en-US" altLang="zh-CN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4" name="Isosceles Triangle 33"/>
            <p:cNvSpPr/>
            <p:nvPr/>
          </p:nvSpPr>
          <p:spPr>
            <a:xfrm rot="16200000">
              <a:off x="-334350" y="1869354"/>
              <a:ext cx="460856" cy="1950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58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64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73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" y="0"/>
            <a:ext cx="12858044" cy="723265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353" y="2058181"/>
            <a:ext cx="12858044" cy="5174469"/>
            <a:chOff x="-3175" y="1463676"/>
            <a:chExt cx="9077325" cy="3662363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-3175" y="3457576"/>
              <a:ext cx="9077325" cy="1668463"/>
            </a:xfrm>
            <a:custGeom>
              <a:avLst/>
              <a:gdLst>
                <a:gd name="T0" fmla="*/ 5718 w 5718"/>
                <a:gd name="T1" fmla="*/ 0 h 1051"/>
                <a:gd name="T2" fmla="*/ 5718 w 5718"/>
                <a:gd name="T3" fmla="*/ 409 h 1051"/>
                <a:gd name="T4" fmla="*/ 5477 w 5718"/>
                <a:gd name="T5" fmla="*/ 484 h 1051"/>
                <a:gd name="T6" fmla="*/ 5238 w 5718"/>
                <a:gd name="T7" fmla="*/ 561 h 1051"/>
                <a:gd name="T8" fmla="*/ 4999 w 5718"/>
                <a:gd name="T9" fmla="*/ 634 h 1051"/>
                <a:gd name="T10" fmla="*/ 4758 w 5718"/>
                <a:gd name="T11" fmla="*/ 705 h 1051"/>
                <a:gd name="T12" fmla="*/ 4515 w 5718"/>
                <a:gd name="T13" fmla="*/ 774 h 1051"/>
                <a:gd name="T14" fmla="*/ 4269 w 5718"/>
                <a:gd name="T15" fmla="*/ 836 h 1051"/>
                <a:gd name="T16" fmla="*/ 4046 w 5718"/>
                <a:gd name="T17" fmla="*/ 889 h 1051"/>
                <a:gd name="T18" fmla="*/ 3822 w 5718"/>
                <a:gd name="T19" fmla="*/ 934 h 1051"/>
                <a:gd name="T20" fmla="*/ 3593 w 5718"/>
                <a:gd name="T21" fmla="*/ 974 h 1051"/>
                <a:gd name="T22" fmla="*/ 3365 w 5718"/>
                <a:gd name="T23" fmla="*/ 1006 h 1051"/>
                <a:gd name="T24" fmla="*/ 3133 w 5718"/>
                <a:gd name="T25" fmla="*/ 1030 h 1051"/>
                <a:gd name="T26" fmla="*/ 2899 w 5718"/>
                <a:gd name="T27" fmla="*/ 1046 h 1051"/>
                <a:gd name="T28" fmla="*/ 2665 w 5718"/>
                <a:gd name="T29" fmla="*/ 1051 h 1051"/>
                <a:gd name="T30" fmla="*/ 2429 w 5718"/>
                <a:gd name="T31" fmla="*/ 1046 h 1051"/>
                <a:gd name="T32" fmla="*/ 2258 w 5718"/>
                <a:gd name="T33" fmla="*/ 1034 h 1051"/>
                <a:gd name="T34" fmla="*/ 2087 w 5718"/>
                <a:gd name="T35" fmla="*/ 1016 h 1051"/>
                <a:gd name="T36" fmla="*/ 1916 w 5718"/>
                <a:gd name="T37" fmla="*/ 992 h 1051"/>
                <a:gd name="T38" fmla="*/ 1744 w 5718"/>
                <a:gd name="T39" fmla="*/ 960 h 1051"/>
                <a:gd name="T40" fmla="*/ 1577 w 5718"/>
                <a:gd name="T41" fmla="*/ 922 h 1051"/>
                <a:gd name="T42" fmla="*/ 1409 w 5718"/>
                <a:gd name="T43" fmla="*/ 876 h 1051"/>
                <a:gd name="T44" fmla="*/ 1245 w 5718"/>
                <a:gd name="T45" fmla="*/ 824 h 1051"/>
                <a:gd name="T46" fmla="*/ 1083 w 5718"/>
                <a:gd name="T47" fmla="*/ 763 h 1051"/>
                <a:gd name="T48" fmla="*/ 924 w 5718"/>
                <a:gd name="T49" fmla="*/ 697 h 1051"/>
                <a:gd name="T50" fmla="*/ 768 w 5718"/>
                <a:gd name="T51" fmla="*/ 620 h 1051"/>
                <a:gd name="T52" fmla="*/ 617 w 5718"/>
                <a:gd name="T53" fmla="*/ 538 h 1051"/>
                <a:gd name="T54" fmla="*/ 486 w 5718"/>
                <a:gd name="T55" fmla="*/ 458 h 1051"/>
                <a:gd name="T56" fmla="*/ 358 w 5718"/>
                <a:gd name="T57" fmla="*/ 372 h 1051"/>
                <a:gd name="T58" fmla="*/ 234 w 5718"/>
                <a:gd name="T59" fmla="*/ 280 h 1051"/>
                <a:gd name="T60" fmla="*/ 115 w 5718"/>
                <a:gd name="T61" fmla="*/ 182 h 1051"/>
                <a:gd name="T62" fmla="*/ 0 w 5718"/>
                <a:gd name="T63" fmla="*/ 79 h 1051"/>
                <a:gd name="T64" fmla="*/ 0 w 5718"/>
                <a:gd name="T65" fmla="*/ 9 h 1051"/>
                <a:gd name="T66" fmla="*/ 133 w 5718"/>
                <a:gd name="T67" fmla="*/ 128 h 1051"/>
                <a:gd name="T68" fmla="*/ 273 w 5718"/>
                <a:gd name="T69" fmla="*/ 238 h 1051"/>
                <a:gd name="T70" fmla="*/ 418 w 5718"/>
                <a:gd name="T71" fmla="*/ 339 h 1051"/>
                <a:gd name="T72" fmla="*/ 568 w 5718"/>
                <a:gd name="T73" fmla="*/ 435 h 1051"/>
                <a:gd name="T74" fmla="*/ 721 w 5718"/>
                <a:gd name="T75" fmla="*/ 522 h 1051"/>
                <a:gd name="T76" fmla="*/ 882 w 5718"/>
                <a:gd name="T77" fmla="*/ 601 h 1051"/>
                <a:gd name="T78" fmla="*/ 1044 w 5718"/>
                <a:gd name="T79" fmla="*/ 671 h 1051"/>
                <a:gd name="T80" fmla="*/ 1212 w 5718"/>
                <a:gd name="T81" fmla="*/ 732 h 1051"/>
                <a:gd name="T82" fmla="*/ 1381 w 5718"/>
                <a:gd name="T83" fmla="*/ 786 h 1051"/>
                <a:gd name="T84" fmla="*/ 1554 w 5718"/>
                <a:gd name="T85" fmla="*/ 829 h 1051"/>
                <a:gd name="T86" fmla="*/ 1731 w 5718"/>
                <a:gd name="T87" fmla="*/ 864 h 1051"/>
                <a:gd name="T88" fmla="*/ 1952 w 5718"/>
                <a:gd name="T89" fmla="*/ 901 h 1051"/>
                <a:gd name="T90" fmla="*/ 2174 w 5718"/>
                <a:gd name="T91" fmla="*/ 924 h 1051"/>
                <a:gd name="T92" fmla="*/ 2394 w 5718"/>
                <a:gd name="T93" fmla="*/ 934 h 1051"/>
                <a:gd name="T94" fmla="*/ 2614 w 5718"/>
                <a:gd name="T95" fmla="*/ 934 h 1051"/>
                <a:gd name="T96" fmla="*/ 2832 w 5718"/>
                <a:gd name="T97" fmla="*/ 924 h 1051"/>
                <a:gd name="T98" fmla="*/ 3050 w 5718"/>
                <a:gd name="T99" fmla="*/ 903 h 1051"/>
                <a:gd name="T100" fmla="*/ 3265 w 5718"/>
                <a:gd name="T101" fmla="*/ 873 h 1051"/>
                <a:gd name="T102" fmla="*/ 3478 w 5718"/>
                <a:gd name="T103" fmla="*/ 835 h 1051"/>
                <a:gd name="T104" fmla="*/ 3688 w 5718"/>
                <a:gd name="T105" fmla="*/ 789 h 1051"/>
                <a:gd name="T106" fmla="*/ 3894 w 5718"/>
                <a:gd name="T107" fmla="*/ 735 h 1051"/>
                <a:gd name="T108" fmla="*/ 4098 w 5718"/>
                <a:gd name="T109" fmla="*/ 676 h 1051"/>
                <a:gd name="T110" fmla="*/ 4299 w 5718"/>
                <a:gd name="T111" fmla="*/ 611 h 1051"/>
                <a:gd name="T112" fmla="*/ 4494 w 5718"/>
                <a:gd name="T113" fmla="*/ 541 h 1051"/>
                <a:gd name="T114" fmla="*/ 4686 w 5718"/>
                <a:gd name="T115" fmla="*/ 468 h 1051"/>
                <a:gd name="T116" fmla="*/ 4947 w 5718"/>
                <a:gd name="T117" fmla="*/ 360 h 1051"/>
                <a:gd name="T118" fmla="*/ 5207 w 5718"/>
                <a:gd name="T119" fmla="*/ 245 h 1051"/>
                <a:gd name="T120" fmla="*/ 5463 w 5718"/>
                <a:gd name="T121" fmla="*/ 126 h 1051"/>
                <a:gd name="T122" fmla="*/ 5718 w 5718"/>
                <a:gd name="T123" fmla="*/ 0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18" h="1051">
                  <a:moveTo>
                    <a:pt x="5718" y="0"/>
                  </a:moveTo>
                  <a:lnTo>
                    <a:pt x="5718" y="409"/>
                  </a:lnTo>
                  <a:lnTo>
                    <a:pt x="5477" y="484"/>
                  </a:lnTo>
                  <a:lnTo>
                    <a:pt x="5238" y="561"/>
                  </a:lnTo>
                  <a:lnTo>
                    <a:pt x="4999" y="634"/>
                  </a:lnTo>
                  <a:lnTo>
                    <a:pt x="4758" y="705"/>
                  </a:lnTo>
                  <a:lnTo>
                    <a:pt x="4515" y="774"/>
                  </a:lnTo>
                  <a:lnTo>
                    <a:pt x="4269" y="836"/>
                  </a:lnTo>
                  <a:lnTo>
                    <a:pt x="4046" y="889"/>
                  </a:lnTo>
                  <a:lnTo>
                    <a:pt x="3822" y="934"/>
                  </a:lnTo>
                  <a:lnTo>
                    <a:pt x="3593" y="974"/>
                  </a:lnTo>
                  <a:lnTo>
                    <a:pt x="3365" y="1006"/>
                  </a:lnTo>
                  <a:lnTo>
                    <a:pt x="3133" y="1030"/>
                  </a:lnTo>
                  <a:lnTo>
                    <a:pt x="2899" y="1046"/>
                  </a:lnTo>
                  <a:lnTo>
                    <a:pt x="2665" y="1051"/>
                  </a:lnTo>
                  <a:lnTo>
                    <a:pt x="2429" y="1046"/>
                  </a:lnTo>
                  <a:lnTo>
                    <a:pt x="2258" y="1034"/>
                  </a:lnTo>
                  <a:lnTo>
                    <a:pt x="2087" y="1016"/>
                  </a:lnTo>
                  <a:lnTo>
                    <a:pt x="1916" y="992"/>
                  </a:lnTo>
                  <a:lnTo>
                    <a:pt x="1744" y="960"/>
                  </a:lnTo>
                  <a:lnTo>
                    <a:pt x="1577" y="922"/>
                  </a:lnTo>
                  <a:lnTo>
                    <a:pt x="1409" y="876"/>
                  </a:lnTo>
                  <a:lnTo>
                    <a:pt x="1245" y="824"/>
                  </a:lnTo>
                  <a:lnTo>
                    <a:pt x="1083" y="763"/>
                  </a:lnTo>
                  <a:lnTo>
                    <a:pt x="924" y="697"/>
                  </a:lnTo>
                  <a:lnTo>
                    <a:pt x="768" y="620"/>
                  </a:lnTo>
                  <a:lnTo>
                    <a:pt x="617" y="538"/>
                  </a:lnTo>
                  <a:lnTo>
                    <a:pt x="486" y="458"/>
                  </a:lnTo>
                  <a:lnTo>
                    <a:pt x="358" y="372"/>
                  </a:lnTo>
                  <a:lnTo>
                    <a:pt x="234" y="280"/>
                  </a:lnTo>
                  <a:lnTo>
                    <a:pt x="115" y="182"/>
                  </a:lnTo>
                  <a:lnTo>
                    <a:pt x="0" y="79"/>
                  </a:lnTo>
                  <a:lnTo>
                    <a:pt x="0" y="9"/>
                  </a:lnTo>
                  <a:lnTo>
                    <a:pt x="133" y="128"/>
                  </a:lnTo>
                  <a:lnTo>
                    <a:pt x="273" y="238"/>
                  </a:lnTo>
                  <a:lnTo>
                    <a:pt x="418" y="339"/>
                  </a:lnTo>
                  <a:lnTo>
                    <a:pt x="568" y="435"/>
                  </a:lnTo>
                  <a:lnTo>
                    <a:pt x="721" y="522"/>
                  </a:lnTo>
                  <a:lnTo>
                    <a:pt x="882" y="601"/>
                  </a:lnTo>
                  <a:lnTo>
                    <a:pt x="1044" y="671"/>
                  </a:lnTo>
                  <a:lnTo>
                    <a:pt x="1212" y="732"/>
                  </a:lnTo>
                  <a:lnTo>
                    <a:pt x="1381" y="786"/>
                  </a:lnTo>
                  <a:lnTo>
                    <a:pt x="1554" y="829"/>
                  </a:lnTo>
                  <a:lnTo>
                    <a:pt x="1731" y="864"/>
                  </a:lnTo>
                  <a:lnTo>
                    <a:pt x="1952" y="901"/>
                  </a:lnTo>
                  <a:lnTo>
                    <a:pt x="2174" y="924"/>
                  </a:lnTo>
                  <a:lnTo>
                    <a:pt x="2394" y="934"/>
                  </a:lnTo>
                  <a:lnTo>
                    <a:pt x="2614" y="934"/>
                  </a:lnTo>
                  <a:lnTo>
                    <a:pt x="2832" y="924"/>
                  </a:lnTo>
                  <a:lnTo>
                    <a:pt x="3050" y="903"/>
                  </a:lnTo>
                  <a:lnTo>
                    <a:pt x="3265" y="873"/>
                  </a:lnTo>
                  <a:lnTo>
                    <a:pt x="3478" y="835"/>
                  </a:lnTo>
                  <a:lnTo>
                    <a:pt x="3688" y="789"/>
                  </a:lnTo>
                  <a:lnTo>
                    <a:pt x="3894" y="735"/>
                  </a:lnTo>
                  <a:lnTo>
                    <a:pt x="4098" y="676"/>
                  </a:lnTo>
                  <a:lnTo>
                    <a:pt x="4299" y="611"/>
                  </a:lnTo>
                  <a:lnTo>
                    <a:pt x="4494" y="541"/>
                  </a:lnTo>
                  <a:lnTo>
                    <a:pt x="4686" y="468"/>
                  </a:lnTo>
                  <a:lnTo>
                    <a:pt x="4947" y="360"/>
                  </a:lnTo>
                  <a:lnTo>
                    <a:pt x="5207" y="245"/>
                  </a:lnTo>
                  <a:lnTo>
                    <a:pt x="5463" y="126"/>
                  </a:lnTo>
                  <a:lnTo>
                    <a:pt x="571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-3175" y="2582863"/>
              <a:ext cx="9077325" cy="2332038"/>
            </a:xfrm>
            <a:custGeom>
              <a:avLst/>
              <a:gdLst>
                <a:gd name="T0" fmla="*/ 5718 w 5718"/>
                <a:gd name="T1" fmla="*/ 487 h 1469"/>
                <a:gd name="T2" fmla="*/ 5296 w 5718"/>
                <a:gd name="T3" fmla="*/ 693 h 1469"/>
                <a:gd name="T4" fmla="*/ 4870 w 5718"/>
                <a:gd name="T5" fmla="*/ 890 h 1469"/>
                <a:gd name="T6" fmla="*/ 4451 w 5718"/>
                <a:gd name="T7" fmla="*/ 1061 h 1469"/>
                <a:gd name="T8" fmla="*/ 4039 w 5718"/>
                <a:gd name="T9" fmla="*/ 1206 h 1469"/>
                <a:gd name="T10" fmla="*/ 3611 w 5718"/>
                <a:gd name="T11" fmla="*/ 1326 h 1469"/>
                <a:gd name="T12" fmla="*/ 3171 w 5718"/>
                <a:gd name="T13" fmla="*/ 1414 h 1469"/>
                <a:gd name="T14" fmla="*/ 2764 w 5718"/>
                <a:gd name="T15" fmla="*/ 1459 h 1469"/>
                <a:gd name="T16" fmla="*/ 2396 w 5718"/>
                <a:gd name="T17" fmla="*/ 1469 h 1469"/>
                <a:gd name="T18" fmla="*/ 2026 w 5718"/>
                <a:gd name="T19" fmla="*/ 1447 h 1469"/>
                <a:gd name="T20" fmla="*/ 1657 w 5718"/>
                <a:gd name="T21" fmla="*/ 1391 h 1469"/>
                <a:gd name="T22" fmla="*/ 1296 w 5718"/>
                <a:gd name="T23" fmla="*/ 1298 h 1469"/>
                <a:gd name="T24" fmla="*/ 966 w 5718"/>
                <a:gd name="T25" fmla="*/ 1176 h 1469"/>
                <a:gd name="T26" fmla="*/ 669 w 5718"/>
                <a:gd name="T27" fmla="*/ 1031 h 1469"/>
                <a:gd name="T28" fmla="*/ 388 w 5718"/>
                <a:gd name="T29" fmla="*/ 857 h 1469"/>
                <a:gd name="T30" fmla="*/ 124 w 5718"/>
                <a:gd name="T31" fmla="*/ 656 h 1469"/>
                <a:gd name="T32" fmla="*/ 0 w 5718"/>
                <a:gd name="T33" fmla="*/ 450 h 1469"/>
                <a:gd name="T34" fmla="*/ 267 w 5718"/>
                <a:gd name="T35" fmla="*/ 674 h 1469"/>
                <a:gd name="T36" fmla="*/ 557 w 5718"/>
                <a:gd name="T37" fmla="*/ 867 h 1469"/>
                <a:gd name="T38" fmla="*/ 865 w 5718"/>
                <a:gd name="T39" fmla="*/ 1028 h 1469"/>
                <a:gd name="T40" fmla="*/ 1188 w 5718"/>
                <a:gd name="T41" fmla="*/ 1152 h 1469"/>
                <a:gd name="T42" fmla="*/ 1519 w 5718"/>
                <a:gd name="T43" fmla="*/ 1243 h 1469"/>
                <a:gd name="T44" fmla="*/ 1860 w 5718"/>
                <a:gd name="T45" fmla="*/ 1297 h 1469"/>
                <a:gd name="T46" fmla="*/ 2200 w 5718"/>
                <a:gd name="T47" fmla="*/ 1319 h 1469"/>
                <a:gd name="T48" fmla="*/ 2541 w 5718"/>
                <a:gd name="T49" fmla="*/ 1311 h 1469"/>
                <a:gd name="T50" fmla="*/ 2874 w 5718"/>
                <a:gd name="T51" fmla="*/ 1276 h 1469"/>
                <a:gd name="T52" fmla="*/ 3199 w 5718"/>
                <a:gd name="T53" fmla="*/ 1216 h 1469"/>
                <a:gd name="T54" fmla="*/ 3609 w 5718"/>
                <a:gd name="T55" fmla="*/ 1103 h 1469"/>
                <a:gd name="T56" fmla="*/ 3999 w 5718"/>
                <a:gd name="T57" fmla="*/ 960 h 1469"/>
                <a:gd name="T58" fmla="*/ 4372 w 5718"/>
                <a:gd name="T59" fmla="*/ 792 h 1469"/>
                <a:gd name="T60" fmla="*/ 4730 w 5718"/>
                <a:gd name="T61" fmla="*/ 607 h 1469"/>
                <a:gd name="T62" fmla="*/ 5076 w 5718"/>
                <a:gd name="T63" fmla="*/ 408 h 1469"/>
                <a:gd name="T64" fmla="*/ 5505 w 5718"/>
                <a:gd name="T65" fmla="*/ 13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18" h="1469">
                  <a:moveTo>
                    <a:pt x="5718" y="0"/>
                  </a:moveTo>
                  <a:lnTo>
                    <a:pt x="5718" y="487"/>
                  </a:lnTo>
                  <a:lnTo>
                    <a:pt x="5507" y="592"/>
                  </a:lnTo>
                  <a:lnTo>
                    <a:pt x="5296" y="693"/>
                  </a:lnTo>
                  <a:lnTo>
                    <a:pt x="5085" y="794"/>
                  </a:lnTo>
                  <a:lnTo>
                    <a:pt x="4870" y="890"/>
                  </a:lnTo>
                  <a:lnTo>
                    <a:pt x="4653" y="981"/>
                  </a:lnTo>
                  <a:lnTo>
                    <a:pt x="4451" y="1061"/>
                  </a:lnTo>
                  <a:lnTo>
                    <a:pt x="4246" y="1136"/>
                  </a:lnTo>
                  <a:lnTo>
                    <a:pt x="4039" y="1206"/>
                  </a:lnTo>
                  <a:lnTo>
                    <a:pt x="3826" y="1269"/>
                  </a:lnTo>
                  <a:lnTo>
                    <a:pt x="3611" y="1326"/>
                  </a:lnTo>
                  <a:lnTo>
                    <a:pt x="3393" y="1373"/>
                  </a:lnTo>
                  <a:lnTo>
                    <a:pt x="3171" y="1414"/>
                  </a:lnTo>
                  <a:lnTo>
                    <a:pt x="2946" y="1443"/>
                  </a:lnTo>
                  <a:lnTo>
                    <a:pt x="2764" y="1459"/>
                  </a:lnTo>
                  <a:lnTo>
                    <a:pt x="2581" y="1468"/>
                  </a:lnTo>
                  <a:lnTo>
                    <a:pt x="2396" y="1469"/>
                  </a:lnTo>
                  <a:lnTo>
                    <a:pt x="2211" y="1462"/>
                  </a:lnTo>
                  <a:lnTo>
                    <a:pt x="2026" y="1447"/>
                  </a:lnTo>
                  <a:lnTo>
                    <a:pt x="1841" y="1424"/>
                  </a:lnTo>
                  <a:lnTo>
                    <a:pt x="1657" y="1391"/>
                  </a:lnTo>
                  <a:lnTo>
                    <a:pt x="1476" y="1349"/>
                  </a:lnTo>
                  <a:lnTo>
                    <a:pt x="1296" y="1298"/>
                  </a:lnTo>
                  <a:lnTo>
                    <a:pt x="1119" y="1237"/>
                  </a:lnTo>
                  <a:lnTo>
                    <a:pt x="966" y="1176"/>
                  </a:lnTo>
                  <a:lnTo>
                    <a:pt x="816" y="1108"/>
                  </a:lnTo>
                  <a:lnTo>
                    <a:pt x="669" y="1031"/>
                  </a:lnTo>
                  <a:lnTo>
                    <a:pt x="526" y="948"/>
                  </a:lnTo>
                  <a:lnTo>
                    <a:pt x="388" y="857"/>
                  </a:lnTo>
                  <a:lnTo>
                    <a:pt x="253" y="759"/>
                  </a:lnTo>
                  <a:lnTo>
                    <a:pt x="124" y="656"/>
                  </a:lnTo>
                  <a:lnTo>
                    <a:pt x="0" y="544"/>
                  </a:lnTo>
                  <a:lnTo>
                    <a:pt x="0" y="450"/>
                  </a:lnTo>
                  <a:lnTo>
                    <a:pt x="131" y="565"/>
                  </a:lnTo>
                  <a:lnTo>
                    <a:pt x="267" y="674"/>
                  </a:lnTo>
                  <a:lnTo>
                    <a:pt x="411" y="775"/>
                  </a:lnTo>
                  <a:lnTo>
                    <a:pt x="557" y="867"/>
                  </a:lnTo>
                  <a:lnTo>
                    <a:pt x="709" y="951"/>
                  </a:lnTo>
                  <a:lnTo>
                    <a:pt x="865" y="1028"/>
                  </a:lnTo>
                  <a:lnTo>
                    <a:pt x="1025" y="1092"/>
                  </a:lnTo>
                  <a:lnTo>
                    <a:pt x="1188" y="1152"/>
                  </a:lnTo>
                  <a:lnTo>
                    <a:pt x="1353" y="1201"/>
                  </a:lnTo>
                  <a:lnTo>
                    <a:pt x="1519" y="1243"/>
                  </a:lnTo>
                  <a:lnTo>
                    <a:pt x="1689" y="1274"/>
                  </a:lnTo>
                  <a:lnTo>
                    <a:pt x="1860" y="1297"/>
                  </a:lnTo>
                  <a:lnTo>
                    <a:pt x="2029" y="1312"/>
                  </a:lnTo>
                  <a:lnTo>
                    <a:pt x="2200" y="1319"/>
                  </a:lnTo>
                  <a:lnTo>
                    <a:pt x="2371" y="1319"/>
                  </a:lnTo>
                  <a:lnTo>
                    <a:pt x="2541" y="1311"/>
                  </a:lnTo>
                  <a:lnTo>
                    <a:pt x="2708" y="1297"/>
                  </a:lnTo>
                  <a:lnTo>
                    <a:pt x="2874" y="1276"/>
                  </a:lnTo>
                  <a:lnTo>
                    <a:pt x="3038" y="1249"/>
                  </a:lnTo>
                  <a:lnTo>
                    <a:pt x="3199" y="1216"/>
                  </a:lnTo>
                  <a:lnTo>
                    <a:pt x="3407" y="1162"/>
                  </a:lnTo>
                  <a:lnTo>
                    <a:pt x="3609" y="1103"/>
                  </a:lnTo>
                  <a:lnTo>
                    <a:pt x="3806" y="1035"/>
                  </a:lnTo>
                  <a:lnTo>
                    <a:pt x="3999" y="960"/>
                  </a:lnTo>
                  <a:lnTo>
                    <a:pt x="4187" y="880"/>
                  </a:lnTo>
                  <a:lnTo>
                    <a:pt x="4372" y="792"/>
                  </a:lnTo>
                  <a:lnTo>
                    <a:pt x="4554" y="702"/>
                  </a:lnTo>
                  <a:lnTo>
                    <a:pt x="4730" y="607"/>
                  </a:lnTo>
                  <a:lnTo>
                    <a:pt x="4905" y="510"/>
                  </a:lnTo>
                  <a:lnTo>
                    <a:pt x="5076" y="408"/>
                  </a:lnTo>
                  <a:lnTo>
                    <a:pt x="5292" y="276"/>
                  </a:lnTo>
                  <a:lnTo>
                    <a:pt x="5505" y="138"/>
                  </a:lnTo>
                  <a:lnTo>
                    <a:pt x="571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-3175" y="1482726"/>
              <a:ext cx="9077325" cy="3194050"/>
            </a:xfrm>
            <a:custGeom>
              <a:avLst/>
              <a:gdLst>
                <a:gd name="T0" fmla="*/ 5718 w 5718"/>
                <a:gd name="T1" fmla="*/ 681 h 2012"/>
                <a:gd name="T2" fmla="*/ 5217 w 5718"/>
                <a:gd name="T3" fmla="*/ 1000 h 2012"/>
                <a:gd name="T4" fmla="*/ 4872 w 5718"/>
                <a:gd name="T5" fmla="*/ 1204 h 2012"/>
                <a:gd name="T6" fmla="*/ 4515 w 5718"/>
                <a:gd name="T7" fmla="*/ 1396 h 2012"/>
                <a:gd name="T8" fmla="*/ 4145 w 5718"/>
                <a:gd name="T9" fmla="*/ 1574 h 2012"/>
                <a:gd name="T10" fmla="*/ 3756 w 5718"/>
                <a:gd name="T11" fmla="*/ 1737 h 2012"/>
                <a:gd name="T12" fmla="*/ 3384 w 5718"/>
                <a:gd name="T13" fmla="*/ 1857 h 2012"/>
                <a:gd name="T14" fmla="*/ 3037 w 5718"/>
                <a:gd name="T15" fmla="*/ 1936 h 2012"/>
                <a:gd name="T16" fmla="*/ 2679 w 5718"/>
                <a:gd name="T17" fmla="*/ 1990 h 2012"/>
                <a:gd name="T18" fmla="*/ 2314 w 5718"/>
                <a:gd name="T19" fmla="*/ 2012 h 2012"/>
                <a:gd name="T20" fmla="*/ 1947 w 5718"/>
                <a:gd name="T21" fmla="*/ 1998 h 2012"/>
                <a:gd name="T22" fmla="*/ 1580 w 5718"/>
                <a:gd name="T23" fmla="*/ 1948 h 2012"/>
                <a:gd name="T24" fmla="*/ 1266 w 5718"/>
                <a:gd name="T25" fmla="*/ 1873 h 2012"/>
                <a:gd name="T26" fmla="*/ 959 w 5718"/>
                <a:gd name="T27" fmla="*/ 1764 h 2012"/>
                <a:gd name="T28" fmla="*/ 664 w 5718"/>
                <a:gd name="T29" fmla="*/ 1625 h 2012"/>
                <a:gd name="T30" fmla="*/ 384 w 5718"/>
                <a:gd name="T31" fmla="*/ 1457 h 2012"/>
                <a:gd name="T32" fmla="*/ 122 w 5718"/>
                <a:gd name="T33" fmla="*/ 1260 h 2012"/>
                <a:gd name="T34" fmla="*/ 0 w 5718"/>
                <a:gd name="T35" fmla="*/ 1087 h 2012"/>
                <a:gd name="T36" fmla="*/ 236 w 5718"/>
                <a:gd name="T37" fmla="*/ 1286 h 2012"/>
                <a:gd name="T38" fmla="*/ 487 w 5718"/>
                <a:gd name="T39" fmla="*/ 1461 h 2012"/>
                <a:gd name="T40" fmla="*/ 756 w 5718"/>
                <a:gd name="T41" fmla="*/ 1607 h 2012"/>
                <a:gd name="T42" fmla="*/ 1036 w 5718"/>
                <a:gd name="T43" fmla="*/ 1726 h 2012"/>
                <a:gd name="T44" fmla="*/ 1348 w 5718"/>
                <a:gd name="T45" fmla="*/ 1824 h 2012"/>
                <a:gd name="T46" fmla="*/ 1692 w 5718"/>
                <a:gd name="T47" fmla="*/ 1890 h 2012"/>
                <a:gd name="T48" fmla="*/ 2038 w 5718"/>
                <a:gd name="T49" fmla="*/ 1918 h 2012"/>
                <a:gd name="T50" fmla="*/ 2385 w 5718"/>
                <a:gd name="T51" fmla="*/ 1913 h 2012"/>
                <a:gd name="T52" fmla="*/ 2724 w 5718"/>
                <a:gd name="T53" fmla="*/ 1873 h 2012"/>
                <a:gd name="T54" fmla="*/ 3056 w 5718"/>
                <a:gd name="T55" fmla="*/ 1803 h 2012"/>
                <a:gd name="T56" fmla="*/ 3403 w 5718"/>
                <a:gd name="T57" fmla="*/ 1693 h 2012"/>
                <a:gd name="T58" fmla="*/ 3735 w 5718"/>
                <a:gd name="T59" fmla="*/ 1553 h 2012"/>
                <a:gd name="T60" fmla="*/ 4046 w 5718"/>
                <a:gd name="T61" fmla="*/ 1391 h 2012"/>
                <a:gd name="T62" fmla="*/ 4339 w 5718"/>
                <a:gd name="T63" fmla="*/ 1210 h 2012"/>
                <a:gd name="T64" fmla="*/ 4611 w 5718"/>
                <a:gd name="T65" fmla="*/ 1014 h 2012"/>
                <a:gd name="T66" fmla="*/ 4947 w 5718"/>
                <a:gd name="T67" fmla="*/ 740 h 2012"/>
                <a:gd name="T68" fmla="*/ 5261 w 5718"/>
                <a:gd name="T69" fmla="*/ 452 h 2012"/>
                <a:gd name="T70" fmla="*/ 5565 w 5718"/>
                <a:gd name="T71" fmla="*/ 15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18" h="2012">
                  <a:moveTo>
                    <a:pt x="5718" y="0"/>
                  </a:moveTo>
                  <a:lnTo>
                    <a:pt x="5718" y="681"/>
                  </a:lnTo>
                  <a:lnTo>
                    <a:pt x="5469" y="843"/>
                  </a:lnTo>
                  <a:lnTo>
                    <a:pt x="5217" y="1000"/>
                  </a:lnTo>
                  <a:lnTo>
                    <a:pt x="5044" y="1103"/>
                  </a:lnTo>
                  <a:lnTo>
                    <a:pt x="4872" y="1204"/>
                  </a:lnTo>
                  <a:lnTo>
                    <a:pt x="4695" y="1302"/>
                  </a:lnTo>
                  <a:lnTo>
                    <a:pt x="4515" y="1396"/>
                  </a:lnTo>
                  <a:lnTo>
                    <a:pt x="4332" y="1487"/>
                  </a:lnTo>
                  <a:lnTo>
                    <a:pt x="4145" y="1574"/>
                  </a:lnTo>
                  <a:lnTo>
                    <a:pt x="3953" y="1658"/>
                  </a:lnTo>
                  <a:lnTo>
                    <a:pt x="3756" y="1737"/>
                  </a:lnTo>
                  <a:lnTo>
                    <a:pt x="3553" y="1808"/>
                  </a:lnTo>
                  <a:lnTo>
                    <a:pt x="3384" y="1857"/>
                  </a:lnTo>
                  <a:lnTo>
                    <a:pt x="3211" y="1899"/>
                  </a:lnTo>
                  <a:lnTo>
                    <a:pt x="3037" y="1936"/>
                  </a:lnTo>
                  <a:lnTo>
                    <a:pt x="2858" y="1967"/>
                  </a:lnTo>
                  <a:lnTo>
                    <a:pt x="2679" y="1990"/>
                  </a:lnTo>
                  <a:lnTo>
                    <a:pt x="2497" y="2004"/>
                  </a:lnTo>
                  <a:lnTo>
                    <a:pt x="2314" y="2012"/>
                  </a:lnTo>
                  <a:lnTo>
                    <a:pt x="2130" y="2011"/>
                  </a:lnTo>
                  <a:lnTo>
                    <a:pt x="1947" y="1998"/>
                  </a:lnTo>
                  <a:lnTo>
                    <a:pt x="1764" y="1979"/>
                  </a:lnTo>
                  <a:lnTo>
                    <a:pt x="1580" y="1948"/>
                  </a:lnTo>
                  <a:lnTo>
                    <a:pt x="1423" y="1915"/>
                  </a:lnTo>
                  <a:lnTo>
                    <a:pt x="1266" y="1873"/>
                  </a:lnTo>
                  <a:lnTo>
                    <a:pt x="1112" y="1822"/>
                  </a:lnTo>
                  <a:lnTo>
                    <a:pt x="959" y="1764"/>
                  </a:lnTo>
                  <a:lnTo>
                    <a:pt x="810" y="1698"/>
                  </a:lnTo>
                  <a:lnTo>
                    <a:pt x="664" y="1625"/>
                  </a:lnTo>
                  <a:lnTo>
                    <a:pt x="522" y="1545"/>
                  </a:lnTo>
                  <a:lnTo>
                    <a:pt x="384" y="1457"/>
                  </a:lnTo>
                  <a:lnTo>
                    <a:pt x="250" y="1361"/>
                  </a:lnTo>
                  <a:lnTo>
                    <a:pt x="122" y="1260"/>
                  </a:lnTo>
                  <a:lnTo>
                    <a:pt x="0" y="1150"/>
                  </a:lnTo>
                  <a:lnTo>
                    <a:pt x="0" y="1087"/>
                  </a:lnTo>
                  <a:lnTo>
                    <a:pt x="115" y="1190"/>
                  </a:lnTo>
                  <a:lnTo>
                    <a:pt x="236" y="1286"/>
                  </a:lnTo>
                  <a:lnTo>
                    <a:pt x="360" y="1377"/>
                  </a:lnTo>
                  <a:lnTo>
                    <a:pt x="487" y="1461"/>
                  </a:lnTo>
                  <a:lnTo>
                    <a:pt x="620" y="1538"/>
                  </a:lnTo>
                  <a:lnTo>
                    <a:pt x="756" y="1607"/>
                  </a:lnTo>
                  <a:lnTo>
                    <a:pt x="894" y="1670"/>
                  </a:lnTo>
                  <a:lnTo>
                    <a:pt x="1036" y="1726"/>
                  </a:lnTo>
                  <a:lnTo>
                    <a:pt x="1179" y="1775"/>
                  </a:lnTo>
                  <a:lnTo>
                    <a:pt x="1348" y="1824"/>
                  </a:lnTo>
                  <a:lnTo>
                    <a:pt x="1519" y="1862"/>
                  </a:lnTo>
                  <a:lnTo>
                    <a:pt x="1692" y="1890"/>
                  </a:lnTo>
                  <a:lnTo>
                    <a:pt x="1865" y="1909"/>
                  </a:lnTo>
                  <a:lnTo>
                    <a:pt x="2038" y="1918"/>
                  </a:lnTo>
                  <a:lnTo>
                    <a:pt x="2212" y="1920"/>
                  </a:lnTo>
                  <a:lnTo>
                    <a:pt x="2385" y="1913"/>
                  </a:lnTo>
                  <a:lnTo>
                    <a:pt x="2556" y="1897"/>
                  </a:lnTo>
                  <a:lnTo>
                    <a:pt x="2724" y="1873"/>
                  </a:lnTo>
                  <a:lnTo>
                    <a:pt x="2892" y="1841"/>
                  </a:lnTo>
                  <a:lnTo>
                    <a:pt x="3056" y="1803"/>
                  </a:lnTo>
                  <a:lnTo>
                    <a:pt x="3232" y="1751"/>
                  </a:lnTo>
                  <a:lnTo>
                    <a:pt x="3403" y="1693"/>
                  </a:lnTo>
                  <a:lnTo>
                    <a:pt x="3571" y="1627"/>
                  </a:lnTo>
                  <a:lnTo>
                    <a:pt x="3735" y="1553"/>
                  </a:lnTo>
                  <a:lnTo>
                    <a:pt x="3892" y="1475"/>
                  </a:lnTo>
                  <a:lnTo>
                    <a:pt x="4046" y="1391"/>
                  </a:lnTo>
                  <a:lnTo>
                    <a:pt x="4194" y="1304"/>
                  </a:lnTo>
                  <a:lnTo>
                    <a:pt x="4339" y="1210"/>
                  </a:lnTo>
                  <a:lnTo>
                    <a:pt x="4479" y="1114"/>
                  </a:lnTo>
                  <a:lnTo>
                    <a:pt x="4611" y="1014"/>
                  </a:lnTo>
                  <a:lnTo>
                    <a:pt x="4783" y="878"/>
                  </a:lnTo>
                  <a:lnTo>
                    <a:pt x="4947" y="740"/>
                  </a:lnTo>
                  <a:lnTo>
                    <a:pt x="5106" y="597"/>
                  </a:lnTo>
                  <a:lnTo>
                    <a:pt x="5261" y="452"/>
                  </a:lnTo>
                  <a:lnTo>
                    <a:pt x="5413" y="304"/>
                  </a:lnTo>
                  <a:lnTo>
                    <a:pt x="5565" y="152"/>
                  </a:lnTo>
                  <a:lnTo>
                    <a:pt x="571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-3175" y="3336926"/>
              <a:ext cx="9077325" cy="1770063"/>
            </a:xfrm>
            <a:custGeom>
              <a:avLst/>
              <a:gdLst>
                <a:gd name="T0" fmla="*/ 5718 w 5718"/>
                <a:gd name="T1" fmla="*/ 0 h 1115"/>
                <a:gd name="T2" fmla="*/ 5718 w 5718"/>
                <a:gd name="T3" fmla="*/ 471 h 1115"/>
                <a:gd name="T4" fmla="*/ 5477 w 5718"/>
                <a:gd name="T5" fmla="*/ 548 h 1115"/>
                <a:gd name="T6" fmla="*/ 5238 w 5718"/>
                <a:gd name="T7" fmla="*/ 623 h 1115"/>
                <a:gd name="T8" fmla="*/ 4999 w 5718"/>
                <a:gd name="T9" fmla="*/ 698 h 1115"/>
                <a:gd name="T10" fmla="*/ 4758 w 5718"/>
                <a:gd name="T11" fmla="*/ 769 h 1115"/>
                <a:gd name="T12" fmla="*/ 4515 w 5718"/>
                <a:gd name="T13" fmla="*/ 837 h 1115"/>
                <a:gd name="T14" fmla="*/ 4269 w 5718"/>
                <a:gd name="T15" fmla="*/ 900 h 1115"/>
                <a:gd name="T16" fmla="*/ 4046 w 5718"/>
                <a:gd name="T17" fmla="*/ 951 h 1115"/>
                <a:gd name="T18" fmla="*/ 3822 w 5718"/>
                <a:gd name="T19" fmla="*/ 998 h 1115"/>
                <a:gd name="T20" fmla="*/ 3593 w 5718"/>
                <a:gd name="T21" fmla="*/ 1036 h 1115"/>
                <a:gd name="T22" fmla="*/ 3365 w 5718"/>
                <a:gd name="T23" fmla="*/ 1069 h 1115"/>
                <a:gd name="T24" fmla="*/ 3133 w 5718"/>
                <a:gd name="T25" fmla="*/ 1094 h 1115"/>
                <a:gd name="T26" fmla="*/ 2899 w 5718"/>
                <a:gd name="T27" fmla="*/ 1110 h 1115"/>
                <a:gd name="T28" fmla="*/ 2665 w 5718"/>
                <a:gd name="T29" fmla="*/ 1115 h 1115"/>
                <a:gd name="T30" fmla="*/ 2429 w 5718"/>
                <a:gd name="T31" fmla="*/ 1110 h 1115"/>
                <a:gd name="T32" fmla="*/ 2258 w 5718"/>
                <a:gd name="T33" fmla="*/ 1097 h 1115"/>
                <a:gd name="T34" fmla="*/ 2087 w 5718"/>
                <a:gd name="T35" fmla="*/ 1080 h 1115"/>
                <a:gd name="T36" fmla="*/ 1916 w 5718"/>
                <a:gd name="T37" fmla="*/ 1054 h 1115"/>
                <a:gd name="T38" fmla="*/ 1744 w 5718"/>
                <a:gd name="T39" fmla="*/ 1022 h 1115"/>
                <a:gd name="T40" fmla="*/ 1577 w 5718"/>
                <a:gd name="T41" fmla="*/ 984 h 1115"/>
                <a:gd name="T42" fmla="*/ 1409 w 5718"/>
                <a:gd name="T43" fmla="*/ 939 h 1115"/>
                <a:gd name="T44" fmla="*/ 1245 w 5718"/>
                <a:gd name="T45" fmla="*/ 886 h 1115"/>
                <a:gd name="T46" fmla="*/ 1083 w 5718"/>
                <a:gd name="T47" fmla="*/ 827 h 1115"/>
                <a:gd name="T48" fmla="*/ 924 w 5718"/>
                <a:gd name="T49" fmla="*/ 759 h 1115"/>
                <a:gd name="T50" fmla="*/ 768 w 5718"/>
                <a:gd name="T51" fmla="*/ 684 h 1115"/>
                <a:gd name="T52" fmla="*/ 617 w 5718"/>
                <a:gd name="T53" fmla="*/ 600 h 1115"/>
                <a:gd name="T54" fmla="*/ 486 w 5718"/>
                <a:gd name="T55" fmla="*/ 521 h 1115"/>
                <a:gd name="T56" fmla="*/ 358 w 5718"/>
                <a:gd name="T57" fmla="*/ 434 h 1115"/>
                <a:gd name="T58" fmla="*/ 234 w 5718"/>
                <a:gd name="T59" fmla="*/ 343 h 1115"/>
                <a:gd name="T60" fmla="*/ 115 w 5718"/>
                <a:gd name="T61" fmla="*/ 246 h 1115"/>
                <a:gd name="T62" fmla="*/ 0 w 5718"/>
                <a:gd name="T63" fmla="*/ 143 h 1115"/>
                <a:gd name="T64" fmla="*/ 0 w 5718"/>
                <a:gd name="T65" fmla="*/ 57 h 1115"/>
                <a:gd name="T66" fmla="*/ 133 w 5718"/>
                <a:gd name="T67" fmla="*/ 174 h 1115"/>
                <a:gd name="T68" fmla="*/ 273 w 5718"/>
                <a:gd name="T69" fmla="*/ 284 h 1115"/>
                <a:gd name="T70" fmla="*/ 418 w 5718"/>
                <a:gd name="T71" fmla="*/ 387 h 1115"/>
                <a:gd name="T72" fmla="*/ 568 w 5718"/>
                <a:gd name="T73" fmla="*/ 481 h 1115"/>
                <a:gd name="T74" fmla="*/ 721 w 5718"/>
                <a:gd name="T75" fmla="*/ 569 h 1115"/>
                <a:gd name="T76" fmla="*/ 882 w 5718"/>
                <a:gd name="T77" fmla="*/ 647 h 1115"/>
                <a:gd name="T78" fmla="*/ 1044 w 5718"/>
                <a:gd name="T79" fmla="*/ 717 h 1115"/>
                <a:gd name="T80" fmla="*/ 1212 w 5718"/>
                <a:gd name="T81" fmla="*/ 780 h 1115"/>
                <a:gd name="T82" fmla="*/ 1381 w 5718"/>
                <a:gd name="T83" fmla="*/ 832 h 1115"/>
                <a:gd name="T84" fmla="*/ 1554 w 5718"/>
                <a:gd name="T85" fmla="*/ 876 h 1115"/>
                <a:gd name="T86" fmla="*/ 1731 w 5718"/>
                <a:gd name="T87" fmla="*/ 911 h 1115"/>
                <a:gd name="T88" fmla="*/ 1937 w 5718"/>
                <a:gd name="T89" fmla="*/ 946 h 1115"/>
                <a:gd name="T90" fmla="*/ 2144 w 5718"/>
                <a:gd name="T91" fmla="*/ 966 h 1115"/>
                <a:gd name="T92" fmla="*/ 2350 w 5718"/>
                <a:gd name="T93" fmla="*/ 975 h 1115"/>
                <a:gd name="T94" fmla="*/ 2556 w 5718"/>
                <a:gd name="T95" fmla="*/ 975 h 1115"/>
                <a:gd name="T96" fmla="*/ 2761 w 5718"/>
                <a:gd name="T97" fmla="*/ 963 h 1115"/>
                <a:gd name="T98" fmla="*/ 2963 w 5718"/>
                <a:gd name="T99" fmla="*/ 942 h 1115"/>
                <a:gd name="T100" fmla="*/ 3166 w 5718"/>
                <a:gd name="T101" fmla="*/ 914 h 1115"/>
                <a:gd name="T102" fmla="*/ 3365 w 5718"/>
                <a:gd name="T103" fmla="*/ 877 h 1115"/>
                <a:gd name="T104" fmla="*/ 3562 w 5718"/>
                <a:gd name="T105" fmla="*/ 834 h 1115"/>
                <a:gd name="T106" fmla="*/ 3758 w 5718"/>
                <a:gd name="T107" fmla="*/ 783 h 1115"/>
                <a:gd name="T108" fmla="*/ 3950 w 5718"/>
                <a:gd name="T109" fmla="*/ 727 h 1115"/>
                <a:gd name="T110" fmla="*/ 4138 w 5718"/>
                <a:gd name="T111" fmla="*/ 668 h 1115"/>
                <a:gd name="T112" fmla="*/ 4325 w 5718"/>
                <a:gd name="T113" fmla="*/ 603 h 1115"/>
                <a:gd name="T114" fmla="*/ 4507 w 5718"/>
                <a:gd name="T115" fmla="*/ 537 h 1115"/>
                <a:gd name="T116" fmla="*/ 4686 w 5718"/>
                <a:gd name="T117" fmla="*/ 467 h 1115"/>
                <a:gd name="T118" fmla="*/ 4947 w 5718"/>
                <a:gd name="T119" fmla="*/ 359 h 1115"/>
                <a:gd name="T120" fmla="*/ 5207 w 5718"/>
                <a:gd name="T121" fmla="*/ 244 h 1115"/>
                <a:gd name="T122" fmla="*/ 5463 w 5718"/>
                <a:gd name="T123" fmla="*/ 125 h 1115"/>
                <a:gd name="T124" fmla="*/ 5718 w 5718"/>
                <a:gd name="T125" fmla="*/ 0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18" h="1115">
                  <a:moveTo>
                    <a:pt x="5718" y="0"/>
                  </a:moveTo>
                  <a:lnTo>
                    <a:pt x="5718" y="471"/>
                  </a:lnTo>
                  <a:lnTo>
                    <a:pt x="5477" y="548"/>
                  </a:lnTo>
                  <a:lnTo>
                    <a:pt x="5238" y="623"/>
                  </a:lnTo>
                  <a:lnTo>
                    <a:pt x="4999" y="698"/>
                  </a:lnTo>
                  <a:lnTo>
                    <a:pt x="4758" y="769"/>
                  </a:lnTo>
                  <a:lnTo>
                    <a:pt x="4515" y="837"/>
                  </a:lnTo>
                  <a:lnTo>
                    <a:pt x="4269" y="900"/>
                  </a:lnTo>
                  <a:lnTo>
                    <a:pt x="4046" y="951"/>
                  </a:lnTo>
                  <a:lnTo>
                    <a:pt x="3822" y="998"/>
                  </a:lnTo>
                  <a:lnTo>
                    <a:pt x="3593" y="1036"/>
                  </a:lnTo>
                  <a:lnTo>
                    <a:pt x="3365" y="1069"/>
                  </a:lnTo>
                  <a:lnTo>
                    <a:pt x="3133" y="1094"/>
                  </a:lnTo>
                  <a:lnTo>
                    <a:pt x="2899" y="1110"/>
                  </a:lnTo>
                  <a:lnTo>
                    <a:pt x="2665" y="1115"/>
                  </a:lnTo>
                  <a:lnTo>
                    <a:pt x="2429" y="1110"/>
                  </a:lnTo>
                  <a:lnTo>
                    <a:pt x="2258" y="1097"/>
                  </a:lnTo>
                  <a:lnTo>
                    <a:pt x="2087" y="1080"/>
                  </a:lnTo>
                  <a:lnTo>
                    <a:pt x="1916" y="1054"/>
                  </a:lnTo>
                  <a:lnTo>
                    <a:pt x="1744" y="1022"/>
                  </a:lnTo>
                  <a:lnTo>
                    <a:pt x="1577" y="984"/>
                  </a:lnTo>
                  <a:lnTo>
                    <a:pt x="1409" y="939"/>
                  </a:lnTo>
                  <a:lnTo>
                    <a:pt x="1245" y="886"/>
                  </a:lnTo>
                  <a:lnTo>
                    <a:pt x="1083" y="827"/>
                  </a:lnTo>
                  <a:lnTo>
                    <a:pt x="924" y="759"/>
                  </a:lnTo>
                  <a:lnTo>
                    <a:pt x="768" y="684"/>
                  </a:lnTo>
                  <a:lnTo>
                    <a:pt x="617" y="600"/>
                  </a:lnTo>
                  <a:lnTo>
                    <a:pt x="486" y="521"/>
                  </a:lnTo>
                  <a:lnTo>
                    <a:pt x="358" y="434"/>
                  </a:lnTo>
                  <a:lnTo>
                    <a:pt x="234" y="343"/>
                  </a:lnTo>
                  <a:lnTo>
                    <a:pt x="115" y="246"/>
                  </a:lnTo>
                  <a:lnTo>
                    <a:pt x="0" y="143"/>
                  </a:lnTo>
                  <a:lnTo>
                    <a:pt x="0" y="57"/>
                  </a:lnTo>
                  <a:lnTo>
                    <a:pt x="133" y="174"/>
                  </a:lnTo>
                  <a:lnTo>
                    <a:pt x="273" y="284"/>
                  </a:lnTo>
                  <a:lnTo>
                    <a:pt x="418" y="387"/>
                  </a:lnTo>
                  <a:lnTo>
                    <a:pt x="568" y="481"/>
                  </a:lnTo>
                  <a:lnTo>
                    <a:pt x="721" y="569"/>
                  </a:lnTo>
                  <a:lnTo>
                    <a:pt x="882" y="647"/>
                  </a:lnTo>
                  <a:lnTo>
                    <a:pt x="1044" y="717"/>
                  </a:lnTo>
                  <a:lnTo>
                    <a:pt x="1212" y="780"/>
                  </a:lnTo>
                  <a:lnTo>
                    <a:pt x="1381" y="832"/>
                  </a:lnTo>
                  <a:lnTo>
                    <a:pt x="1554" y="876"/>
                  </a:lnTo>
                  <a:lnTo>
                    <a:pt x="1731" y="911"/>
                  </a:lnTo>
                  <a:lnTo>
                    <a:pt x="1937" y="946"/>
                  </a:lnTo>
                  <a:lnTo>
                    <a:pt x="2144" y="966"/>
                  </a:lnTo>
                  <a:lnTo>
                    <a:pt x="2350" y="975"/>
                  </a:lnTo>
                  <a:lnTo>
                    <a:pt x="2556" y="975"/>
                  </a:lnTo>
                  <a:lnTo>
                    <a:pt x="2761" y="963"/>
                  </a:lnTo>
                  <a:lnTo>
                    <a:pt x="2963" y="942"/>
                  </a:lnTo>
                  <a:lnTo>
                    <a:pt x="3166" y="914"/>
                  </a:lnTo>
                  <a:lnTo>
                    <a:pt x="3365" y="877"/>
                  </a:lnTo>
                  <a:lnTo>
                    <a:pt x="3562" y="834"/>
                  </a:lnTo>
                  <a:lnTo>
                    <a:pt x="3758" y="783"/>
                  </a:lnTo>
                  <a:lnTo>
                    <a:pt x="3950" y="727"/>
                  </a:lnTo>
                  <a:lnTo>
                    <a:pt x="4138" y="668"/>
                  </a:lnTo>
                  <a:lnTo>
                    <a:pt x="4325" y="603"/>
                  </a:lnTo>
                  <a:lnTo>
                    <a:pt x="4507" y="537"/>
                  </a:lnTo>
                  <a:lnTo>
                    <a:pt x="4686" y="467"/>
                  </a:lnTo>
                  <a:lnTo>
                    <a:pt x="4947" y="359"/>
                  </a:lnTo>
                  <a:lnTo>
                    <a:pt x="5207" y="244"/>
                  </a:lnTo>
                  <a:lnTo>
                    <a:pt x="5463" y="125"/>
                  </a:lnTo>
                  <a:lnTo>
                    <a:pt x="5718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-3175" y="2560638"/>
              <a:ext cx="9077325" cy="2332038"/>
            </a:xfrm>
            <a:custGeom>
              <a:avLst/>
              <a:gdLst>
                <a:gd name="T0" fmla="*/ 5718 w 5718"/>
                <a:gd name="T1" fmla="*/ 489 h 1469"/>
                <a:gd name="T2" fmla="*/ 5296 w 5718"/>
                <a:gd name="T3" fmla="*/ 695 h 1469"/>
                <a:gd name="T4" fmla="*/ 4870 w 5718"/>
                <a:gd name="T5" fmla="*/ 890 h 1469"/>
                <a:gd name="T6" fmla="*/ 4451 w 5718"/>
                <a:gd name="T7" fmla="*/ 1063 h 1469"/>
                <a:gd name="T8" fmla="*/ 4039 w 5718"/>
                <a:gd name="T9" fmla="*/ 1208 h 1469"/>
                <a:gd name="T10" fmla="*/ 3611 w 5718"/>
                <a:gd name="T11" fmla="*/ 1326 h 1469"/>
                <a:gd name="T12" fmla="*/ 3171 w 5718"/>
                <a:gd name="T13" fmla="*/ 1414 h 1469"/>
                <a:gd name="T14" fmla="*/ 2764 w 5718"/>
                <a:gd name="T15" fmla="*/ 1461 h 1469"/>
                <a:gd name="T16" fmla="*/ 2396 w 5718"/>
                <a:gd name="T17" fmla="*/ 1469 h 1469"/>
                <a:gd name="T18" fmla="*/ 2026 w 5718"/>
                <a:gd name="T19" fmla="*/ 1448 h 1469"/>
                <a:gd name="T20" fmla="*/ 1657 w 5718"/>
                <a:gd name="T21" fmla="*/ 1393 h 1469"/>
                <a:gd name="T22" fmla="*/ 1296 w 5718"/>
                <a:gd name="T23" fmla="*/ 1300 h 1469"/>
                <a:gd name="T24" fmla="*/ 966 w 5718"/>
                <a:gd name="T25" fmla="*/ 1178 h 1469"/>
                <a:gd name="T26" fmla="*/ 669 w 5718"/>
                <a:gd name="T27" fmla="*/ 1033 h 1469"/>
                <a:gd name="T28" fmla="*/ 388 w 5718"/>
                <a:gd name="T29" fmla="*/ 859 h 1469"/>
                <a:gd name="T30" fmla="*/ 124 w 5718"/>
                <a:gd name="T31" fmla="*/ 656 h 1469"/>
                <a:gd name="T32" fmla="*/ 0 w 5718"/>
                <a:gd name="T33" fmla="*/ 450 h 1469"/>
                <a:gd name="T34" fmla="*/ 267 w 5718"/>
                <a:gd name="T35" fmla="*/ 675 h 1469"/>
                <a:gd name="T36" fmla="*/ 557 w 5718"/>
                <a:gd name="T37" fmla="*/ 869 h 1469"/>
                <a:gd name="T38" fmla="*/ 865 w 5718"/>
                <a:gd name="T39" fmla="*/ 1028 h 1469"/>
                <a:gd name="T40" fmla="*/ 1188 w 5718"/>
                <a:gd name="T41" fmla="*/ 1154 h 1469"/>
                <a:gd name="T42" fmla="*/ 1519 w 5718"/>
                <a:gd name="T43" fmla="*/ 1243 h 1469"/>
                <a:gd name="T44" fmla="*/ 1860 w 5718"/>
                <a:gd name="T45" fmla="*/ 1298 h 1469"/>
                <a:gd name="T46" fmla="*/ 2200 w 5718"/>
                <a:gd name="T47" fmla="*/ 1319 h 1469"/>
                <a:gd name="T48" fmla="*/ 2541 w 5718"/>
                <a:gd name="T49" fmla="*/ 1312 h 1469"/>
                <a:gd name="T50" fmla="*/ 2874 w 5718"/>
                <a:gd name="T51" fmla="*/ 1277 h 1469"/>
                <a:gd name="T52" fmla="*/ 3199 w 5718"/>
                <a:gd name="T53" fmla="*/ 1216 h 1469"/>
                <a:gd name="T54" fmla="*/ 3609 w 5718"/>
                <a:gd name="T55" fmla="*/ 1103 h 1469"/>
                <a:gd name="T56" fmla="*/ 3999 w 5718"/>
                <a:gd name="T57" fmla="*/ 960 h 1469"/>
                <a:gd name="T58" fmla="*/ 4372 w 5718"/>
                <a:gd name="T59" fmla="*/ 794 h 1469"/>
                <a:gd name="T60" fmla="*/ 4730 w 5718"/>
                <a:gd name="T61" fmla="*/ 609 h 1469"/>
                <a:gd name="T62" fmla="*/ 5076 w 5718"/>
                <a:gd name="T63" fmla="*/ 408 h 1469"/>
                <a:gd name="T64" fmla="*/ 5505 w 5718"/>
                <a:gd name="T65" fmla="*/ 140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18" h="1469">
                  <a:moveTo>
                    <a:pt x="5718" y="0"/>
                  </a:moveTo>
                  <a:lnTo>
                    <a:pt x="5718" y="489"/>
                  </a:lnTo>
                  <a:lnTo>
                    <a:pt x="5507" y="592"/>
                  </a:lnTo>
                  <a:lnTo>
                    <a:pt x="5296" y="695"/>
                  </a:lnTo>
                  <a:lnTo>
                    <a:pt x="5085" y="794"/>
                  </a:lnTo>
                  <a:lnTo>
                    <a:pt x="4870" y="890"/>
                  </a:lnTo>
                  <a:lnTo>
                    <a:pt x="4653" y="983"/>
                  </a:lnTo>
                  <a:lnTo>
                    <a:pt x="4451" y="1063"/>
                  </a:lnTo>
                  <a:lnTo>
                    <a:pt x="4246" y="1138"/>
                  </a:lnTo>
                  <a:lnTo>
                    <a:pt x="4039" y="1208"/>
                  </a:lnTo>
                  <a:lnTo>
                    <a:pt x="3826" y="1270"/>
                  </a:lnTo>
                  <a:lnTo>
                    <a:pt x="3611" y="1326"/>
                  </a:lnTo>
                  <a:lnTo>
                    <a:pt x="3393" y="1375"/>
                  </a:lnTo>
                  <a:lnTo>
                    <a:pt x="3171" y="1414"/>
                  </a:lnTo>
                  <a:lnTo>
                    <a:pt x="2946" y="1445"/>
                  </a:lnTo>
                  <a:lnTo>
                    <a:pt x="2764" y="1461"/>
                  </a:lnTo>
                  <a:lnTo>
                    <a:pt x="2581" y="1469"/>
                  </a:lnTo>
                  <a:lnTo>
                    <a:pt x="2396" y="1469"/>
                  </a:lnTo>
                  <a:lnTo>
                    <a:pt x="2211" y="1462"/>
                  </a:lnTo>
                  <a:lnTo>
                    <a:pt x="2026" y="1448"/>
                  </a:lnTo>
                  <a:lnTo>
                    <a:pt x="1841" y="1424"/>
                  </a:lnTo>
                  <a:lnTo>
                    <a:pt x="1657" y="1393"/>
                  </a:lnTo>
                  <a:lnTo>
                    <a:pt x="1476" y="1351"/>
                  </a:lnTo>
                  <a:lnTo>
                    <a:pt x="1296" y="1300"/>
                  </a:lnTo>
                  <a:lnTo>
                    <a:pt x="1119" y="1239"/>
                  </a:lnTo>
                  <a:lnTo>
                    <a:pt x="966" y="1178"/>
                  </a:lnTo>
                  <a:lnTo>
                    <a:pt x="816" y="1108"/>
                  </a:lnTo>
                  <a:lnTo>
                    <a:pt x="669" y="1033"/>
                  </a:lnTo>
                  <a:lnTo>
                    <a:pt x="526" y="949"/>
                  </a:lnTo>
                  <a:lnTo>
                    <a:pt x="388" y="859"/>
                  </a:lnTo>
                  <a:lnTo>
                    <a:pt x="253" y="761"/>
                  </a:lnTo>
                  <a:lnTo>
                    <a:pt x="124" y="656"/>
                  </a:lnTo>
                  <a:lnTo>
                    <a:pt x="0" y="546"/>
                  </a:lnTo>
                  <a:lnTo>
                    <a:pt x="0" y="450"/>
                  </a:lnTo>
                  <a:lnTo>
                    <a:pt x="131" y="567"/>
                  </a:lnTo>
                  <a:lnTo>
                    <a:pt x="267" y="675"/>
                  </a:lnTo>
                  <a:lnTo>
                    <a:pt x="411" y="777"/>
                  </a:lnTo>
                  <a:lnTo>
                    <a:pt x="557" y="869"/>
                  </a:lnTo>
                  <a:lnTo>
                    <a:pt x="709" y="953"/>
                  </a:lnTo>
                  <a:lnTo>
                    <a:pt x="865" y="1028"/>
                  </a:lnTo>
                  <a:lnTo>
                    <a:pt x="1025" y="1094"/>
                  </a:lnTo>
                  <a:lnTo>
                    <a:pt x="1188" y="1154"/>
                  </a:lnTo>
                  <a:lnTo>
                    <a:pt x="1353" y="1202"/>
                  </a:lnTo>
                  <a:lnTo>
                    <a:pt x="1519" y="1243"/>
                  </a:lnTo>
                  <a:lnTo>
                    <a:pt x="1689" y="1274"/>
                  </a:lnTo>
                  <a:lnTo>
                    <a:pt x="1860" y="1298"/>
                  </a:lnTo>
                  <a:lnTo>
                    <a:pt x="2029" y="1312"/>
                  </a:lnTo>
                  <a:lnTo>
                    <a:pt x="2200" y="1319"/>
                  </a:lnTo>
                  <a:lnTo>
                    <a:pt x="2371" y="1319"/>
                  </a:lnTo>
                  <a:lnTo>
                    <a:pt x="2541" y="1312"/>
                  </a:lnTo>
                  <a:lnTo>
                    <a:pt x="2708" y="1298"/>
                  </a:lnTo>
                  <a:lnTo>
                    <a:pt x="2874" y="1277"/>
                  </a:lnTo>
                  <a:lnTo>
                    <a:pt x="3038" y="1250"/>
                  </a:lnTo>
                  <a:lnTo>
                    <a:pt x="3199" y="1216"/>
                  </a:lnTo>
                  <a:lnTo>
                    <a:pt x="3407" y="1164"/>
                  </a:lnTo>
                  <a:lnTo>
                    <a:pt x="3609" y="1103"/>
                  </a:lnTo>
                  <a:lnTo>
                    <a:pt x="3806" y="1035"/>
                  </a:lnTo>
                  <a:lnTo>
                    <a:pt x="3999" y="960"/>
                  </a:lnTo>
                  <a:lnTo>
                    <a:pt x="4187" y="880"/>
                  </a:lnTo>
                  <a:lnTo>
                    <a:pt x="4372" y="794"/>
                  </a:lnTo>
                  <a:lnTo>
                    <a:pt x="4554" y="703"/>
                  </a:lnTo>
                  <a:lnTo>
                    <a:pt x="4730" y="609"/>
                  </a:lnTo>
                  <a:lnTo>
                    <a:pt x="4905" y="510"/>
                  </a:lnTo>
                  <a:lnTo>
                    <a:pt x="5076" y="408"/>
                  </a:lnTo>
                  <a:lnTo>
                    <a:pt x="5292" y="276"/>
                  </a:lnTo>
                  <a:lnTo>
                    <a:pt x="5505" y="140"/>
                  </a:lnTo>
                  <a:lnTo>
                    <a:pt x="5718" y="0"/>
                  </a:lnTo>
                  <a:close/>
                </a:path>
              </a:pathLst>
            </a:custGeom>
            <a:solidFill>
              <a:srgbClr val="66666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-3175" y="1463676"/>
              <a:ext cx="9077325" cy="3205163"/>
            </a:xfrm>
            <a:custGeom>
              <a:avLst/>
              <a:gdLst>
                <a:gd name="T0" fmla="*/ 5718 w 5718"/>
                <a:gd name="T1" fmla="*/ 710 h 2019"/>
                <a:gd name="T2" fmla="*/ 5217 w 5718"/>
                <a:gd name="T3" fmla="*/ 1030 h 2019"/>
                <a:gd name="T4" fmla="*/ 4872 w 5718"/>
                <a:gd name="T5" fmla="*/ 1232 h 2019"/>
                <a:gd name="T6" fmla="*/ 4515 w 5718"/>
                <a:gd name="T7" fmla="*/ 1426 h 2019"/>
                <a:gd name="T8" fmla="*/ 4145 w 5718"/>
                <a:gd name="T9" fmla="*/ 1604 h 2019"/>
                <a:gd name="T10" fmla="*/ 3756 w 5718"/>
                <a:gd name="T11" fmla="*/ 1764 h 2019"/>
                <a:gd name="T12" fmla="*/ 3367 w 5718"/>
                <a:gd name="T13" fmla="*/ 1890 h 2019"/>
                <a:gd name="T14" fmla="*/ 2982 w 5718"/>
                <a:gd name="T15" fmla="*/ 1968 h 2019"/>
                <a:gd name="T16" fmla="*/ 2588 w 5718"/>
                <a:gd name="T17" fmla="*/ 2012 h 2019"/>
                <a:gd name="T18" fmla="*/ 2186 w 5718"/>
                <a:gd name="T19" fmla="*/ 2017 h 2019"/>
                <a:gd name="T20" fmla="*/ 1781 w 5718"/>
                <a:gd name="T21" fmla="*/ 1981 h 2019"/>
                <a:gd name="T22" fmla="*/ 1423 w 5718"/>
                <a:gd name="T23" fmla="*/ 1913 h 2019"/>
                <a:gd name="T24" fmla="*/ 1112 w 5718"/>
                <a:gd name="T25" fmla="*/ 1820 h 2019"/>
                <a:gd name="T26" fmla="*/ 810 w 5718"/>
                <a:gd name="T27" fmla="*/ 1698 h 2019"/>
                <a:gd name="T28" fmla="*/ 522 w 5718"/>
                <a:gd name="T29" fmla="*/ 1544 h 2019"/>
                <a:gd name="T30" fmla="*/ 250 w 5718"/>
                <a:gd name="T31" fmla="*/ 1361 h 2019"/>
                <a:gd name="T32" fmla="*/ 0 w 5718"/>
                <a:gd name="T33" fmla="*/ 1150 h 2019"/>
                <a:gd name="T34" fmla="*/ 115 w 5718"/>
                <a:gd name="T35" fmla="*/ 1190 h 2019"/>
                <a:gd name="T36" fmla="*/ 360 w 5718"/>
                <a:gd name="T37" fmla="*/ 1375 h 2019"/>
                <a:gd name="T38" fmla="*/ 620 w 5718"/>
                <a:gd name="T39" fmla="*/ 1537 h 2019"/>
                <a:gd name="T40" fmla="*/ 894 w 5718"/>
                <a:gd name="T41" fmla="*/ 1670 h 2019"/>
                <a:gd name="T42" fmla="*/ 1179 w 5718"/>
                <a:gd name="T43" fmla="*/ 1775 h 2019"/>
                <a:gd name="T44" fmla="*/ 1519 w 5718"/>
                <a:gd name="T45" fmla="*/ 1860 h 2019"/>
                <a:gd name="T46" fmla="*/ 1865 w 5718"/>
                <a:gd name="T47" fmla="*/ 1907 h 2019"/>
                <a:gd name="T48" fmla="*/ 2212 w 5718"/>
                <a:gd name="T49" fmla="*/ 1920 h 2019"/>
                <a:gd name="T50" fmla="*/ 2556 w 5718"/>
                <a:gd name="T51" fmla="*/ 1895 h 2019"/>
                <a:gd name="T52" fmla="*/ 2892 w 5718"/>
                <a:gd name="T53" fmla="*/ 1839 h 2019"/>
                <a:gd name="T54" fmla="*/ 3232 w 5718"/>
                <a:gd name="T55" fmla="*/ 1750 h 2019"/>
                <a:gd name="T56" fmla="*/ 3571 w 5718"/>
                <a:gd name="T57" fmla="*/ 1626 h 2019"/>
                <a:gd name="T58" fmla="*/ 3892 w 5718"/>
                <a:gd name="T59" fmla="*/ 1475 h 2019"/>
                <a:gd name="T60" fmla="*/ 4194 w 5718"/>
                <a:gd name="T61" fmla="*/ 1302 h 2019"/>
                <a:gd name="T62" fmla="*/ 4479 w 5718"/>
                <a:gd name="T63" fmla="*/ 1113 h 2019"/>
                <a:gd name="T64" fmla="*/ 4783 w 5718"/>
                <a:gd name="T65" fmla="*/ 878 h 2019"/>
                <a:gd name="T66" fmla="*/ 5106 w 5718"/>
                <a:gd name="T67" fmla="*/ 597 h 2019"/>
                <a:gd name="T68" fmla="*/ 5413 w 5718"/>
                <a:gd name="T69" fmla="*/ 302 h 2019"/>
                <a:gd name="T70" fmla="*/ 5718 w 5718"/>
                <a:gd name="T71" fmla="*/ 0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18" h="2019">
                  <a:moveTo>
                    <a:pt x="5718" y="0"/>
                  </a:moveTo>
                  <a:lnTo>
                    <a:pt x="5718" y="710"/>
                  </a:lnTo>
                  <a:lnTo>
                    <a:pt x="5469" y="873"/>
                  </a:lnTo>
                  <a:lnTo>
                    <a:pt x="5217" y="1030"/>
                  </a:lnTo>
                  <a:lnTo>
                    <a:pt x="5044" y="1133"/>
                  </a:lnTo>
                  <a:lnTo>
                    <a:pt x="4872" y="1232"/>
                  </a:lnTo>
                  <a:lnTo>
                    <a:pt x="4695" y="1331"/>
                  </a:lnTo>
                  <a:lnTo>
                    <a:pt x="4515" y="1426"/>
                  </a:lnTo>
                  <a:lnTo>
                    <a:pt x="4332" y="1516"/>
                  </a:lnTo>
                  <a:lnTo>
                    <a:pt x="4145" y="1604"/>
                  </a:lnTo>
                  <a:lnTo>
                    <a:pt x="3953" y="1686"/>
                  </a:lnTo>
                  <a:lnTo>
                    <a:pt x="3756" y="1764"/>
                  </a:lnTo>
                  <a:lnTo>
                    <a:pt x="3553" y="1838"/>
                  </a:lnTo>
                  <a:lnTo>
                    <a:pt x="3367" y="1890"/>
                  </a:lnTo>
                  <a:lnTo>
                    <a:pt x="3176" y="1934"/>
                  </a:lnTo>
                  <a:lnTo>
                    <a:pt x="2982" y="1968"/>
                  </a:lnTo>
                  <a:lnTo>
                    <a:pt x="2787" y="1995"/>
                  </a:lnTo>
                  <a:lnTo>
                    <a:pt x="2588" y="2012"/>
                  </a:lnTo>
                  <a:lnTo>
                    <a:pt x="2387" y="2019"/>
                  </a:lnTo>
                  <a:lnTo>
                    <a:pt x="2186" y="2017"/>
                  </a:lnTo>
                  <a:lnTo>
                    <a:pt x="1984" y="2003"/>
                  </a:lnTo>
                  <a:lnTo>
                    <a:pt x="1781" y="1981"/>
                  </a:lnTo>
                  <a:lnTo>
                    <a:pt x="1580" y="1948"/>
                  </a:lnTo>
                  <a:lnTo>
                    <a:pt x="1423" y="1913"/>
                  </a:lnTo>
                  <a:lnTo>
                    <a:pt x="1266" y="1871"/>
                  </a:lnTo>
                  <a:lnTo>
                    <a:pt x="1112" y="1820"/>
                  </a:lnTo>
                  <a:lnTo>
                    <a:pt x="959" y="1763"/>
                  </a:lnTo>
                  <a:lnTo>
                    <a:pt x="810" y="1698"/>
                  </a:lnTo>
                  <a:lnTo>
                    <a:pt x="664" y="1625"/>
                  </a:lnTo>
                  <a:lnTo>
                    <a:pt x="522" y="1544"/>
                  </a:lnTo>
                  <a:lnTo>
                    <a:pt x="384" y="1455"/>
                  </a:lnTo>
                  <a:lnTo>
                    <a:pt x="250" y="1361"/>
                  </a:lnTo>
                  <a:lnTo>
                    <a:pt x="122" y="1258"/>
                  </a:lnTo>
                  <a:lnTo>
                    <a:pt x="0" y="1150"/>
                  </a:lnTo>
                  <a:lnTo>
                    <a:pt x="0" y="1087"/>
                  </a:lnTo>
                  <a:lnTo>
                    <a:pt x="115" y="1190"/>
                  </a:lnTo>
                  <a:lnTo>
                    <a:pt x="236" y="1286"/>
                  </a:lnTo>
                  <a:lnTo>
                    <a:pt x="360" y="1375"/>
                  </a:lnTo>
                  <a:lnTo>
                    <a:pt x="487" y="1459"/>
                  </a:lnTo>
                  <a:lnTo>
                    <a:pt x="620" y="1537"/>
                  </a:lnTo>
                  <a:lnTo>
                    <a:pt x="756" y="1607"/>
                  </a:lnTo>
                  <a:lnTo>
                    <a:pt x="894" y="1670"/>
                  </a:lnTo>
                  <a:lnTo>
                    <a:pt x="1036" y="1726"/>
                  </a:lnTo>
                  <a:lnTo>
                    <a:pt x="1179" y="1775"/>
                  </a:lnTo>
                  <a:lnTo>
                    <a:pt x="1348" y="1822"/>
                  </a:lnTo>
                  <a:lnTo>
                    <a:pt x="1519" y="1860"/>
                  </a:lnTo>
                  <a:lnTo>
                    <a:pt x="1692" y="1888"/>
                  </a:lnTo>
                  <a:lnTo>
                    <a:pt x="1865" y="1907"/>
                  </a:lnTo>
                  <a:lnTo>
                    <a:pt x="2038" y="1918"/>
                  </a:lnTo>
                  <a:lnTo>
                    <a:pt x="2212" y="1920"/>
                  </a:lnTo>
                  <a:lnTo>
                    <a:pt x="2385" y="1911"/>
                  </a:lnTo>
                  <a:lnTo>
                    <a:pt x="2556" y="1895"/>
                  </a:lnTo>
                  <a:lnTo>
                    <a:pt x="2724" y="1871"/>
                  </a:lnTo>
                  <a:lnTo>
                    <a:pt x="2892" y="1839"/>
                  </a:lnTo>
                  <a:lnTo>
                    <a:pt x="3056" y="1801"/>
                  </a:lnTo>
                  <a:lnTo>
                    <a:pt x="3232" y="1750"/>
                  </a:lnTo>
                  <a:lnTo>
                    <a:pt x="3403" y="1691"/>
                  </a:lnTo>
                  <a:lnTo>
                    <a:pt x="3571" y="1626"/>
                  </a:lnTo>
                  <a:lnTo>
                    <a:pt x="3735" y="1553"/>
                  </a:lnTo>
                  <a:lnTo>
                    <a:pt x="3892" y="1475"/>
                  </a:lnTo>
                  <a:lnTo>
                    <a:pt x="4046" y="1391"/>
                  </a:lnTo>
                  <a:lnTo>
                    <a:pt x="4194" y="1302"/>
                  </a:lnTo>
                  <a:lnTo>
                    <a:pt x="4339" y="1209"/>
                  </a:lnTo>
                  <a:lnTo>
                    <a:pt x="4479" y="1113"/>
                  </a:lnTo>
                  <a:lnTo>
                    <a:pt x="4611" y="1014"/>
                  </a:lnTo>
                  <a:lnTo>
                    <a:pt x="4783" y="878"/>
                  </a:lnTo>
                  <a:lnTo>
                    <a:pt x="4947" y="738"/>
                  </a:lnTo>
                  <a:lnTo>
                    <a:pt x="5106" y="597"/>
                  </a:lnTo>
                  <a:lnTo>
                    <a:pt x="5261" y="450"/>
                  </a:lnTo>
                  <a:lnTo>
                    <a:pt x="5413" y="302"/>
                  </a:lnTo>
                  <a:lnTo>
                    <a:pt x="5565" y="152"/>
                  </a:lnTo>
                  <a:lnTo>
                    <a:pt x="5718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TextBox 143"/>
          <p:cNvSpPr txBox="1"/>
          <p:nvPr/>
        </p:nvSpPr>
        <p:spPr>
          <a:xfrm>
            <a:off x="1811349" y="4886403"/>
            <a:ext cx="9236052" cy="1015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999" dirty="0" smtClean="0">
                <a:ln w="6350">
                  <a:noFill/>
                </a:ln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感谢聆听 批评指导</a:t>
            </a:r>
            <a:endParaRPr lang="en-US" altLang="zh-CN" sz="5999" dirty="0">
              <a:ln w="6350">
                <a:noFill/>
              </a:ln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159337" y="6658132"/>
            <a:ext cx="308419" cy="308419"/>
            <a:chOff x="801291" y="3535885"/>
            <a:chExt cx="219347" cy="219347"/>
          </a:xfrm>
        </p:grpSpPr>
        <p:sp>
          <p:nvSpPr>
            <p:cNvPr id="16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18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0" name="Group 14"/>
          <p:cNvGrpSpPr>
            <a:grpSpLocks/>
          </p:cNvGrpSpPr>
          <p:nvPr/>
        </p:nvGrpSpPr>
        <p:grpSpPr bwMode="auto">
          <a:xfrm>
            <a:off x="6612676" y="6658132"/>
            <a:ext cx="308419" cy="308419"/>
            <a:chOff x="4248" y="3024"/>
            <a:chExt cx="600" cy="599"/>
          </a:xfrm>
        </p:grpSpPr>
        <p:sp>
          <p:nvSpPr>
            <p:cNvPr id="21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2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23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6930021" y="6617600"/>
            <a:ext cx="1825916" cy="35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2018.7.30</a:t>
            </a:r>
          </a:p>
        </p:txBody>
      </p:sp>
      <p:sp>
        <p:nvSpPr>
          <p:cNvPr id="26" name="矩形 25"/>
          <p:cNvSpPr/>
          <p:nvPr/>
        </p:nvSpPr>
        <p:spPr>
          <a:xfrm>
            <a:off x="4467560" y="6626388"/>
            <a:ext cx="18726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8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占位符 2"/>
          <p:cNvSpPr txBox="1">
            <a:spLocks/>
          </p:cNvSpPr>
          <p:nvPr/>
        </p:nvSpPr>
        <p:spPr>
          <a:xfrm>
            <a:off x="2558490" y="5767252"/>
            <a:ext cx="7741770" cy="519614"/>
          </a:xfrm>
          <a:prstGeom prst="rect">
            <a:avLst/>
          </a:prstGeom>
          <a:noFill/>
        </p:spPr>
        <p:txBody>
          <a:bodyPr vert="horz" wrap="square" lIns="128572" tIns="64286" rIns="128572" bIns="64286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complete business plan A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plan</a:t>
            </a:r>
            <a:endParaRPr lang="zh-CN" altLang="en-US" sz="900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98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5" grpId="0"/>
      <p:bldP spid="26" grpId="0"/>
      <p:bldP spid="2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410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148" y="159941"/>
            <a:ext cx="12856457" cy="3779429"/>
            <a:chOff x="353" y="1538020"/>
            <a:chExt cx="12858044" cy="3779895"/>
          </a:xfrm>
        </p:grpSpPr>
        <p:sp>
          <p:nvSpPr>
            <p:cNvPr id="2" name="梯形 1"/>
            <p:cNvSpPr/>
            <p:nvPr/>
          </p:nvSpPr>
          <p:spPr>
            <a:xfrm>
              <a:off x="601489" y="1538020"/>
              <a:ext cx="3716778" cy="743356"/>
            </a:xfrm>
            <a:prstGeom prst="trapezoid">
              <a:avLst/>
            </a:prstGeom>
            <a:solidFill>
              <a:srgbClr val="CC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353" y="1900344"/>
              <a:ext cx="12858044" cy="3417571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梯形 3"/>
            <p:cNvSpPr/>
            <p:nvPr/>
          </p:nvSpPr>
          <p:spPr>
            <a:xfrm flipV="1">
              <a:off x="779940" y="1538021"/>
              <a:ext cx="3359873" cy="1000391"/>
            </a:xfrm>
            <a:prstGeom prst="trapezoid">
              <a:avLst>
                <a:gd name="adj" fmla="val 19870"/>
              </a:avLst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2409211" y="4196374"/>
            <a:ext cx="8955192" cy="9686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694" dirty="0">
                <a:solidFill>
                  <a:srgbClr val="1F48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就是在此添加标题内容文本</a:t>
            </a:r>
          </a:p>
        </p:txBody>
      </p:sp>
      <p:sp>
        <p:nvSpPr>
          <p:cNvPr id="6" name="矩形 5"/>
          <p:cNvSpPr/>
          <p:nvPr/>
        </p:nvSpPr>
        <p:spPr>
          <a:xfrm>
            <a:off x="1389401" y="4375122"/>
            <a:ext cx="1019811" cy="69903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061" b="1" dirty="0">
                <a:solidFill>
                  <a:schemeClr val="bg1"/>
                </a:solidFill>
              </a:rPr>
              <a:t>01</a:t>
            </a:r>
            <a:endParaRPr lang="zh-CN" altLang="en-US" sz="5061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16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906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2784231" y="1593974"/>
            <a:ext cx="10074166" cy="299781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10455" y="1593974"/>
            <a:ext cx="3069242" cy="2997816"/>
            <a:chOff x="-7985" y="901147"/>
            <a:chExt cx="2182716" cy="2131459"/>
          </a:xfrm>
        </p:grpSpPr>
        <p:grpSp>
          <p:nvGrpSpPr>
            <p:cNvPr id="3" name="Group 41"/>
            <p:cNvGrpSpPr/>
            <p:nvPr/>
          </p:nvGrpSpPr>
          <p:grpSpPr>
            <a:xfrm>
              <a:off x="-7985" y="901147"/>
              <a:ext cx="2012646" cy="2131459"/>
              <a:chOff x="3189432" y="1419609"/>
              <a:chExt cx="2765136" cy="2131459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3" name="Rectangle 12"/>
              <p:cNvSpPr/>
              <p:nvPr/>
            </p:nvSpPr>
            <p:spPr>
              <a:xfrm>
                <a:off x="3189432" y="1419609"/>
                <a:ext cx="2765136" cy="213145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477469" y="2308212"/>
                <a:ext cx="2189067" cy="786968"/>
              </a:xfrm>
              <a:prstGeom prst="rect">
                <a:avLst/>
              </a:prstGeom>
              <a:noFill/>
            </p:spPr>
            <p:txBody>
              <a:bodyPr lIns="0" tIns="0" rIns="0" bIns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altLang="zh-CN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476627" y="2022724"/>
                <a:ext cx="2190747" cy="218831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zh-CN" altLang="en-US" sz="20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复制</a:t>
                </a:r>
                <a:r>
                  <a:rPr lang="zh-CN" alt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你的内容到此</a:t>
                </a:r>
                <a:endParaRPr lang="en-US" altLang="zh-CN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Isosceles Triangle 11"/>
            <p:cNvSpPr/>
            <p:nvPr/>
          </p:nvSpPr>
          <p:spPr>
            <a:xfrm rot="5400000">
              <a:off x="1846183" y="1869250"/>
              <a:ext cx="461843" cy="19525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092241" y="5585105"/>
            <a:ext cx="10674270" cy="73789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just" defTabSz="1450478">
              <a:lnSpc>
                <a:spcPct val="150000"/>
              </a:lnSpc>
              <a:defRPr/>
            </a:pPr>
            <a:r>
              <a:rPr lang="zh-CN" altLang="en-US" sz="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7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101171" y="5397602"/>
            <a:ext cx="1065641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4223984" y="4109637"/>
            <a:ext cx="964301" cy="964301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393645" y="4109637"/>
            <a:ext cx="964301" cy="964301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8573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563305" y="4109637"/>
            <a:ext cx="964301" cy="964301"/>
          </a:xfrm>
          <a:prstGeom prst="round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730736" y="4109637"/>
            <a:ext cx="966532" cy="964301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6" tIns="0" rIns="0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39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6" grpId="0"/>
      <p:bldP spid="32" grpId="0" animBg="1"/>
      <p:bldP spid="33" grpId="0" animBg="1"/>
      <p:bldP spid="34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56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19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37554" y="1672400"/>
            <a:ext cx="6062171" cy="3887853"/>
            <a:chOff x="763170" y="1585667"/>
            <a:chExt cx="5748467" cy="368666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63170" y="1585667"/>
            <a:ext cx="5748467" cy="36866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2129618" y="2166128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02454" y="3149801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03171" y="3665314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520531" y="3883595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6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520532" y="2636674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2781095" y="5646209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781095" y="5966057"/>
            <a:ext cx="3609595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50400" y="2284538"/>
            <a:ext cx="4176464" cy="2653214"/>
            <a:chOff x="7500839" y="1971109"/>
            <a:chExt cx="3960341" cy="2618680"/>
          </a:xfrm>
        </p:grpSpPr>
        <p:sp>
          <p:nvSpPr>
            <p:cNvPr id="24" name="Rectangle 23"/>
            <p:cNvSpPr/>
            <p:nvPr/>
          </p:nvSpPr>
          <p:spPr>
            <a:xfrm>
              <a:off x="7500839" y="1971109"/>
              <a:ext cx="3960341" cy="2618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84311" y="2202009"/>
              <a:ext cx="1413952" cy="324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84866" y="2627613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84866" y="3673005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350401" y="5458434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978" y="5778282"/>
            <a:ext cx="40703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8"/>
          <p:cNvSpPr>
            <a:spLocks noChangeArrowheads="1"/>
          </p:cNvSpPr>
          <p:nvPr/>
        </p:nvSpPr>
        <p:spPr bwMode="auto">
          <a:xfrm>
            <a:off x="5005388" y="165848"/>
            <a:ext cx="28479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05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148" y="159941"/>
            <a:ext cx="12856457" cy="3779429"/>
            <a:chOff x="353" y="1538020"/>
            <a:chExt cx="12858044" cy="3779895"/>
          </a:xfrm>
        </p:grpSpPr>
        <p:sp>
          <p:nvSpPr>
            <p:cNvPr id="2" name="梯形 1"/>
            <p:cNvSpPr/>
            <p:nvPr/>
          </p:nvSpPr>
          <p:spPr>
            <a:xfrm>
              <a:off x="601489" y="1538020"/>
              <a:ext cx="3716778" cy="743356"/>
            </a:xfrm>
            <a:prstGeom prst="trapezoid">
              <a:avLst/>
            </a:prstGeom>
            <a:solidFill>
              <a:srgbClr val="CC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353" y="1900344"/>
              <a:ext cx="12858044" cy="3417571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梯形 3"/>
            <p:cNvSpPr/>
            <p:nvPr/>
          </p:nvSpPr>
          <p:spPr>
            <a:xfrm flipV="1">
              <a:off x="779940" y="1538021"/>
              <a:ext cx="3359873" cy="1000391"/>
            </a:xfrm>
            <a:prstGeom prst="trapezoid">
              <a:avLst>
                <a:gd name="adj" fmla="val 19870"/>
              </a:avLst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2409211" y="4196374"/>
            <a:ext cx="8955192" cy="9686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694" dirty="0">
                <a:solidFill>
                  <a:srgbClr val="1F48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就是在此添加标题内容文本</a:t>
            </a:r>
          </a:p>
        </p:txBody>
      </p:sp>
      <p:sp>
        <p:nvSpPr>
          <p:cNvPr id="6" name="矩形 5"/>
          <p:cNvSpPr/>
          <p:nvPr/>
        </p:nvSpPr>
        <p:spPr>
          <a:xfrm>
            <a:off x="1389401" y="4375122"/>
            <a:ext cx="1019811" cy="69903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061" b="1" dirty="0" smtClean="0">
                <a:solidFill>
                  <a:schemeClr val="bg1"/>
                </a:solidFill>
              </a:rPr>
              <a:t>02</a:t>
            </a:r>
            <a:endParaRPr lang="zh-CN" altLang="en-US" sz="5061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64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E6460A2-BE82-4693-8704-0EE39260E34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450"/>
</p:tagLst>
</file>

<file path=ppt/theme/theme1.xml><?xml version="1.0" encoding="utf-8"?>
<a:theme xmlns:a="http://schemas.openxmlformats.org/drawingml/2006/main" name="第一PPT，www.1ppt.com">
  <a:themeElements>
    <a:clrScheme name="自定义 27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872F"/>
      </a:accent1>
      <a:accent2>
        <a:srgbClr val="1C327F"/>
      </a:accent2>
      <a:accent3>
        <a:srgbClr val="FF872F"/>
      </a:accent3>
      <a:accent4>
        <a:srgbClr val="1C327F"/>
      </a:accent4>
      <a:accent5>
        <a:srgbClr val="FF872F"/>
      </a:accent5>
      <a:accent6>
        <a:srgbClr val="1C327F"/>
      </a:accent6>
      <a:hlink>
        <a:srgbClr val="FF872F"/>
      </a:hlink>
      <a:folHlink>
        <a:srgbClr val="1C327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3798</Words>
  <Application>Microsoft Office PowerPoint</Application>
  <PresentationFormat>自定义</PresentationFormat>
  <Paragraphs>326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/>
  <cp:revision>1</cp:revision>
  <dcterms:created xsi:type="dcterms:W3CDTF">2016-10-17T14:00:15Z</dcterms:created>
  <dcterms:modified xsi:type="dcterms:W3CDTF">2017-04-06T08:34:54Z</dcterms:modified>
</cp:coreProperties>
</file>