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9"/>
  </p:notesMasterIdLst>
  <p:handoutMasterIdLst>
    <p:handoutMasterId r:id="rId20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359" r:id="rId1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182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46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Number_1"/>
          <p:cNvSpPr/>
          <p:nvPr>
            <p:custDataLst>
              <p:tags r:id="rId1"/>
            </p:custDataLst>
          </p:nvPr>
        </p:nvSpPr>
        <p:spPr>
          <a:xfrm>
            <a:off x="5089178" y="1941806"/>
            <a:ext cx="379552" cy="379552"/>
          </a:xfrm>
          <a:prstGeom prst="ellipse">
            <a:avLst/>
          </a:prstGeom>
          <a:solidFill>
            <a:srgbClr val="2BB962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>
            <a:off x="5793962" y="1983698"/>
            <a:ext cx="2956659" cy="3692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171407" marR="0" lvl="1" indent="-171407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2BB96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MH_Number_2"/>
          <p:cNvSpPr/>
          <p:nvPr>
            <p:custDataLst>
              <p:tags r:id="rId3"/>
            </p:custDataLst>
          </p:nvPr>
        </p:nvSpPr>
        <p:spPr>
          <a:xfrm>
            <a:off x="5089178" y="2811060"/>
            <a:ext cx="379552" cy="379552"/>
          </a:xfrm>
          <a:prstGeom prst="ellipse">
            <a:avLst/>
          </a:prstGeom>
          <a:solidFill>
            <a:srgbClr val="595959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MH_Entry_2"/>
          <p:cNvSpPr/>
          <p:nvPr>
            <p:custDataLst>
              <p:tags r:id="rId4"/>
            </p:custDataLst>
          </p:nvPr>
        </p:nvSpPr>
        <p:spPr>
          <a:xfrm>
            <a:off x="5793962" y="2852952"/>
            <a:ext cx="2956659" cy="3692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171407" marR="0" lvl="1" indent="-171407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2BB96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MH_Number_3"/>
          <p:cNvSpPr/>
          <p:nvPr>
            <p:custDataLst>
              <p:tags r:id="rId5"/>
            </p:custDataLst>
          </p:nvPr>
        </p:nvSpPr>
        <p:spPr>
          <a:xfrm>
            <a:off x="5089178" y="3680314"/>
            <a:ext cx="379552" cy="379552"/>
          </a:xfrm>
          <a:prstGeom prst="ellipse">
            <a:avLst/>
          </a:prstGeom>
          <a:solidFill>
            <a:srgbClr val="2BB962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Entry_3"/>
          <p:cNvSpPr/>
          <p:nvPr>
            <p:custDataLst>
              <p:tags r:id="rId6"/>
            </p:custDataLst>
          </p:nvPr>
        </p:nvSpPr>
        <p:spPr>
          <a:xfrm>
            <a:off x="5793962" y="3722206"/>
            <a:ext cx="2956659" cy="3692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171407" marR="0" lvl="1" indent="-171407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2BB96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MH_Number_4"/>
          <p:cNvSpPr/>
          <p:nvPr>
            <p:custDataLst>
              <p:tags r:id="rId7"/>
            </p:custDataLst>
          </p:nvPr>
        </p:nvSpPr>
        <p:spPr>
          <a:xfrm>
            <a:off x="5089178" y="4549568"/>
            <a:ext cx="379552" cy="379552"/>
          </a:xfrm>
          <a:prstGeom prst="ellipse">
            <a:avLst/>
          </a:prstGeom>
          <a:solidFill>
            <a:srgbClr val="595959"/>
          </a:solidFill>
          <a:ln w="2857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9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2109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9" name="MH_Entry_4"/>
          <p:cNvSpPr/>
          <p:nvPr>
            <p:custDataLst>
              <p:tags r:id="rId8"/>
            </p:custDataLst>
          </p:nvPr>
        </p:nvSpPr>
        <p:spPr>
          <a:xfrm>
            <a:off x="5793962" y="4591459"/>
            <a:ext cx="2956659" cy="36924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171407" marR="0" lvl="1" indent="-171407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2BB96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9"/>
            </p:custDataLst>
          </p:nvPr>
        </p:nvSpPr>
        <p:spPr>
          <a:xfrm rot="5400000">
            <a:off x="-699120" y="3115046"/>
            <a:ext cx="3298301" cy="67694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2BB96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Others_1"/>
          <p:cNvSpPr txBox="1"/>
          <p:nvPr>
            <p:custDataLst>
              <p:tags r:id="rId10"/>
            </p:custDataLst>
          </p:nvPr>
        </p:nvSpPr>
        <p:spPr>
          <a:xfrm>
            <a:off x="1148002" y="1556792"/>
            <a:ext cx="1769395" cy="3793448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498" b="1" i="0" u="none" strike="noStrike" kern="0" cap="none" spc="0" normalizeH="0" baseline="0" noProof="0" dirty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3"/>
          <p:cNvGrpSpPr/>
          <p:nvPr/>
        </p:nvGrpSpPr>
        <p:grpSpPr>
          <a:xfrm>
            <a:off x="3697041" y="1556792"/>
            <a:ext cx="2153069" cy="3888432"/>
            <a:chOff x="4665731" y="1530069"/>
            <a:chExt cx="2860538" cy="5166121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rgbClr val="2BB96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rgbClr val="2BB96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rgbClr val="2BB96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rgbClr val="2BB96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4"/>
          <p:cNvGrpSpPr/>
          <p:nvPr/>
        </p:nvGrpSpPr>
        <p:grpSpPr>
          <a:xfrm>
            <a:off x="6042265" y="2443280"/>
            <a:ext cx="2823389" cy="545033"/>
            <a:chOff x="7665253" y="2591639"/>
            <a:chExt cx="3033214" cy="585537"/>
          </a:xfrm>
        </p:grpSpPr>
        <p:sp>
          <p:nvSpPr>
            <p:cNvPr id="73" name="TextBox 7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7"/>
          <p:cNvGrpSpPr/>
          <p:nvPr/>
        </p:nvGrpSpPr>
        <p:grpSpPr>
          <a:xfrm>
            <a:off x="838146" y="1678616"/>
            <a:ext cx="2823389" cy="540595"/>
            <a:chOff x="1358936" y="1745737"/>
            <a:chExt cx="3033214" cy="580768"/>
          </a:xfrm>
        </p:grpSpPr>
        <p:sp>
          <p:nvSpPr>
            <p:cNvPr id="76" name="TextBox 75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8"/>
          <p:cNvGrpSpPr/>
          <p:nvPr/>
        </p:nvGrpSpPr>
        <p:grpSpPr>
          <a:xfrm>
            <a:off x="838146" y="2893073"/>
            <a:ext cx="2823389" cy="537733"/>
            <a:chOff x="1358936" y="3460009"/>
            <a:chExt cx="3033214" cy="577694"/>
          </a:xfrm>
        </p:grpSpPr>
        <p:sp>
          <p:nvSpPr>
            <p:cNvPr id="79" name="TextBox 78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19"/>
          <p:cNvGrpSpPr/>
          <p:nvPr/>
        </p:nvGrpSpPr>
        <p:grpSpPr>
          <a:xfrm>
            <a:off x="323527" y="4104665"/>
            <a:ext cx="3623721" cy="1144896"/>
            <a:chOff x="873251" y="5128108"/>
            <a:chExt cx="3893022" cy="1229981"/>
          </a:xfrm>
        </p:grpSpPr>
        <p:sp>
          <p:nvSpPr>
            <p:cNvPr id="82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3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reeform 92"/>
          <p:cNvSpPr>
            <a:spLocks noEditPoints="1"/>
          </p:cNvSpPr>
          <p:nvPr/>
        </p:nvSpPr>
        <p:spPr bwMode="auto">
          <a:xfrm>
            <a:off x="8266479" y="3733506"/>
            <a:ext cx="367692" cy="38723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2BB96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93"/>
          <p:cNvSpPr>
            <a:spLocks noEditPoints="1"/>
          </p:cNvSpPr>
          <p:nvPr/>
        </p:nvSpPr>
        <p:spPr bwMode="auto">
          <a:xfrm>
            <a:off x="6326598" y="3733505"/>
            <a:ext cx="349928" cy="357035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rgbClr val="2BB96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94"/>
          <p:cNvSpPr>
            <a:spLocks noEditPoints="1"/>
          </p:cNvSpPr>
          <p:nvPr/>
        </p:nvSpPr>
        <p:spPr bwMode="auto">
          <a:xfrm>
            <a:off x="7333969" y="3678090"/>
            <a:ext cx="354203" cy="412449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95"/>
          <p:cNvSpPr/>
          <p:nvPr/>
        </p:nvSpPr>
        <p:spPr>
          <a:xfrm>
            <a:off x="6190777" y="4206864"/>
            <a:ext cx="733503" cy="260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ectangle 96"/>
          <p:cNvSpPr/>
          <p:nvPr/>
        </p:nvSpPr>
        <p:spPr>
          <a:xfrm>
            <a:off x="7187937" y="4206864"/>
            <a:ext cx="733503" cy="260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ectangle 97"/>
          <p:cNvSpPr/>
          <p:nvPr/>
        </p:nvSpPr>
        <p:spPr>
          <a:xfrm>
            <a:off x="8132151" y="4206864"/>
            <a:ext cx="733503" cy="260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36512" y="1117028"/>
            <a:ext cx="3026620" cy="2171874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59586" y="1117028"/>
            <a:ext cx="3026620" cy="2171874"/>
          </a:xfrm>
          <a:prstGeom prst="rect">
            <a:avLst/>
          </a:prstGeom>
          <a:solidFill>
            <a:srgbClr val="595959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55683" y="1117028"/>
            <a:ext cx="3026620" cy="217187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36512" y="3345353"/>
            <a:ext cx="3026620" cy="2171874"/>
          </a:xfrm>
          <a:prstGeom prst="rect">
            <a:avLst/>
          </a:prstGeom>
          <a:solidFill>
            <a:srgbClr val="2BB96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59586" y="3345353"/>
            <a:ext cx="3026620" cy="217187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55683" y="3345352"/>
            <a:ext cx="3026620" cy="2171874"/>
          </a:xfrm>
          <a:prstGeom prst="rect">
            <a:avLst/>
          </a:prstGeom>
          <a:solidFill>
            <a:srgbClr val="2BB962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3527528" y="1603395"/>
            <a:ext cx="2069622" cy="140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393808" y="3919947"/>
            <a:ext cx="2069060" cy="140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3"/>
          <p:cNvSpPr>
            <a:spLocks noChangeArrowheads="1"/>
          </p:cNvSpPr>
          <p:nvPr/>
        </p:nvSpPr>
        <p:spPr bwMode="auto">
          <a:xfrm>
            <a:off x="6661811" y="3919947"/>
            <a:ext cx="2131102" cy="1408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zh-CN" alt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 flipH="1">
            <a:off x="3059586" y="2562076"/>
            <a:ext cx="699777" cy="726827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>
            <a:off x="2290330" y="4790401"/>
            <a:ext cx="699777" cy="726827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矩形 32"/>
          <p:cNvSpPr/>
          <p:nvPr/>
        </p:nvSpPr>
        <p:spPr>
          <a:xfrm rot="16200000">
            <a:off x="6169209" y="3331828"/>
            <a:ext cx="699777" cy="726827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920983" y="1334782"/>
            <a:ext cx="6346426" cy="3966426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497" y="1328566"/>
            <a:ext cx="4020391" cy="1311828"/>
          </a:xfrm>
          <a:prstGeom prst="rect">
            <a:avLst/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496" y="3745695"/>
            <a:ext cx="2593719" cy="382216"/>
          </a:xfrm>
          <a:prstGeom prst="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5496" y="4168997"/>
            <a:ext cx="2593720" cy="127342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BB962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3256" y="1559900"/>
            <a:ext cx="3531924" cy="95026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BB962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68"/>
          <p:cNvSpPr/>
          <p:nvPr/>
        </p:nvSpPr>
        <p:spPr>
          <a:xfrm>
            <a:off x="1481151" y="2070419"/>
            <a:ext cx="2625242" cy="85649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" name="Freeform 70"/>
          <p:cNvSpPr/>
          <p:nvPr/>
        </p:nvSpPr>
        <p:spPr>
          <a:xfrm>
            <a:off x="1481151" y="3170363"/>
            <a:ext cx="2625242" cy="85649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Freeform 72"/>
          <p:cNvSpPr/>
          <p:nvPr/>
        </p:nvSpPr>
        <p:spPr>
          <a:xfrm>
            <a:off x="1481151" y="4270308"/>
            <a:ext cx="2625242" cy="85649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2" name="Freeform 45"/>
          <p:cNvSpPr/>
          <p:nvPr/>
        </p:nvSpPr>
        <p:spPr>
          <a:xfrm flipH="1">
            <a:off x="5098831" y="2070419"/>
            <a:ext cx="2625242" cy="85649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Freeform 62"/>
          <p:cNvSpPr/>
          <p:nvPr/>
        </p:nvSpPr>
        <p:spPr>
          <a:xfrm flipH="1">
            <a:off x="5098831" y="3170363"/>
            <a:ext cx="2625242" cy="85649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Freeform 64"/>
          <p:cNvSpPr/>
          <p:nvPr/>
        </p:nvSpPr>
        <p:spPr>
          <a:xfrm flipH="1">
            <a:off x="5098831" y="4270308"/>
            <a:ext cx="2625242" cy="85649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Left-Right Arrow 61"/>
          <p:cNvSpPr/>
          <p:nvPr/>
        </p:nvSpPr>
        <p:spPr>
          <a:xfrm>
            <a:off x="4231323" y="2343050"/>
            <a:ext cx="786261" cy="311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Left-Right Arrow 65"/>
          <p:cNvSpPr/>
          <p:nvPr/>
        </p:nvSpPr>
        <p:spPr>
          <a:xfrm>
            <a:off x="4231323" y="3442994"/>
            <a:ext cx="786261" cy="311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Left-Right Arrow 66"/>
          <p:cNvSpPr/>
          <p:nvPr/>
        </p:nvSpPr>
        <p:spPr>
          <a:xfrm>
            <a:off x="4231323" y="4542938"/>
            <a:ext cx="786261" cy="311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2034582" y="2228312"/>
            <a:ext cx="1823703" cy="6881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45"/>
          <p:cNvSpPr>
            <a:spLocks noEditPoints="1"/>
          </p:cNvSpPr>
          <p:nvPr/>
        </p:nvSpPr>
        <p:spPr bwMode="auto">
          <a:xfrm>
            <a:off x="1604625" y="2357508"/>
            <a:ext cx="337507" cy="33750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2BB96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2034582" y="3324692"/>
            <a:ext cx="1823703" cy="6881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1604625" y="3453889"/>
            <a:ext cx="337507" cy="33750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2034582" y="4434024"/>
            <a:ext cx="1823703" cy="6881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1604625" y="4563220"/>
            <a:ext cx="337507" cy="33750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2BB96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5"/>
          <p:cNvSpPr>
            <a:spLocks noEditPoints="1"/>
          </p:cNvSpPr>
          <p:nvPr/>
        </p:nvSpPr>
        <p:spPr bwMode="auto">
          <a:xfrm>
            <a:off x="7242417" y="2357508"/>
            <a:ext cx="337507" cy="33750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5342706" y="2228312"/>
            <a:ext cx="1823703" cy="6881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7242417" y="3453889"/>
            <a:ext cx="337507" cy="33750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2BB96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5342706" y="3324692"/>
            <a:ext cx="1823703" cy="6881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5"/>
          <p:cNvSpPr>
            <a:spLocks noEditPoints="1"/>
          </p:cNvSpPr>
          <p:nvPr/>
        </p:nvSpPr>
        <p:spPr bwMode="auto">
          <a:xfrm>
            <a:off x="7242417" y="4573109"/>
            <a:ext cx="337507" cy="33750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59595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5342706" y="4443913"/>
            <a:ext cx="1823703" cy="6881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ounded Rectangle 67"/>
          <p:cNvSpPr/>
          <p:nvPr/>
        </p:nvSpPr>
        <p:spPr>
          <a:xfrm>
            <a:off x="384751" y="2009071"/>
            <a:ext cx="1105018" cy="985511"/>
          </a:xfrm>
          <a:prstGeom prst="roundRect">
            <a:avLst/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" name="Rounded Rectangle 69"/>
          <p:cNvSpPr/>
          <p:nvPr/>
        </p:nvSpPr>
        <p:spPr>
          <a:xfrm>
            <a:off x="384751" y="3109017"/>
            <a:ext cx="1105018" cy="985509"/>
          </a:xfrm>
          <a:prstGeom prst="round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2" name="Rounded Rectangle 71"/>
          <p:cNvSpPr/>
          <p:nvPr/>
        </p:nvSpPr>
        <p:spPr>
          <a:xfrm>
            <a:off x="384751" y="4208962"/>
            <a:ext cx="1105018" cy="985509"/>
          </a:xfrm>
          <a:prstGeom prst="roundRect">
            <a:avLst/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3" name="Rounded Rectangle 44"/>
          <p:cNvSpPr/>
          <p:nvPr/>
        </p:nvSpPr>
        <p:spPr>
          <a:xfrm flipH="1">
            <a:off x="7715454" y="2009071"/>
            <a:ext cx="1105018" cy="985511"/>
          </a:xfrm>
          <a:prstGeom prst="round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4" name="Rounded Rectangle 47"/>
          <p:cNvSpPr/>
          <p:nvPr/>
        </p:nvSpPr>
        <p:spPr>
          <a:xfrm flipH="1">
            <a:off x="7715454" y="3109017"/>
            <a:ext cx="1105018" cy="985509"/>
          </a:xfrm>
          <a:prstGeom prst="roundRect">
            <a:avLst/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5" name="Rounded Rectangle 63"/>
          <p:cNvSpPr/>
          <p:nvPr/>
        </p:nvSpPr>
        <p:spPr>
          <a:xfrm flipH="1">
            <a:off x="7715454" y="4208962"/>
            <a:ext cx="1105018" cy="985509"/>
          </a:xfrm>
          <a:prstGeom prst="round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3"/>
          <p:cNvGrpSpPr/>
          <p:nvPr/>
        </p:nvGrpSpPr>
        <p:grpSpPr>
          <a:xfrm>
            <a:off x="-14515" y="2783251"/>
            <a:ext cx="4424797" cy="1204029"/>
            <a:chOff x="-939773" y="2734405"/>
            <a:chExt cx="5411981" cy="1472650"/>
          </a:xfrm>
        </p:grpSpPr>
        <p:grpSp>
          <p:nvGrpSpPr>
            <p:cNvPr id="28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34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rgbClr val="2BB962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5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rgbClr val="2BB9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9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0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rgbClr val="2BB96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1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kumimoji="0" lang="zh-CN" alt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6" name="Group 29"/>
          <p:cNvGrpSpPr/>
          <p:nvPr/>
        </p:nvGrpSpPr>
        <p:grpSpPr>
          <a:xfrm>
            <a:off x="434640" y="1145184"/>
            <a:ext cx="8709360" cy="4480168"/>
            <a:chOff x="0" y="730879"/>
            <a:chExt cx="10652441" cy="5479705"/>
          </a:xfrm>
        </p:grpSpPr>
        <p:grpSp>
          <p:nvGrpSpPr>
            <p:cNvPr id="37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44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  <a:noFill/>
              <a:ln w="12700" cap="flat" cmpd="sng" algn="ctr">
                <a:solidFill>
                  <a:srgbClr val="2BB962">
                    <a:shade val="60000"/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BB962">
                  <a:hueOff val="0"/>
                  <a:satOff val="0"/>
                  <a:lumOff val="0"/>
                  <a:alphaOff val="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marL="0" marR="0" lvl="0" indent="0" algn="just" defTabSz="2279793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6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n w="12700" cap="flat" cmpd="sng" algn="ctr">
                <a:solidFill>
                  <a:srgbClr val="2BB962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59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marL="0" marR="0" lvl="0" indent="0" algn="just" defTabSz="2279793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8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n w="12700" cap="flat" cmpd="sng" algn="ctr">
                <a:solidFill>
                  <a:srgbClr val="595959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959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marL="0" marR="0" lvl="0" indent="0" algn="just" defTabSz="2279793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0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n w="12700" cap="flat" cmpd="sng" algn="ctr">
                <a:solidFill>
                  <a:srgbClr val="595959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2BB96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28"/>
          <p:cNvSpPr/>
          <p:nvPr/>
        </p:nvSpPr>
        <p:spPr>
          <a:xfrm>
            <a:off x="2248138" y="5124469"/>
            <a:ext cx="6895861" cy="346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89"/>
          <p:cNvSpPr/>
          <p:nvPr/>
        </p:nvSpPr>
        <p:spPr>
          <a:xfrm>
            <a:off x="274078" y="4256490"/>
            <a:ext cx="3113795" cy="88965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6" name="Group 137"/>
          <p:cNvGrpSpPr/>
          <p:nvPr/>
        </p:nvGrpSpPr>
        <p:grpSpPr>
          <a:xfrm>
            <a:off x="553802" y="2299249"/>
            <a:ext cx="250214" cy="1923876"/>
            <a:chOff x="1074408" y="1485901"/>
            <a:chExt cx="214311" cy="1647821"/>
          </a:xfrm>
        </p:grpSpPr>
        <p:cxnSp>
          <p:nvCxnSpPr>
            <p:cNvPr id="67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68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rgbClr val="2BB9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38"/>
          <p:cNvGrpSpPr/>
          <p:nvPr/>
        </p:nvGrpSpPr>
        <p:grpSpPr>
          <a:xfrm>
            <a:off x="996852" y="2299249"/>
            <a:ext cx="250214" cy="1923876"/>
            <a:chOff x="1447800" y="1485901"/>
            <a:chExt cx="214311" cy="1647821"/>
          </a:xfrm>
        </p:grpSpPr>
        <p:cxnSp>
          <p:nvCxnSpPr>
            <p:cNvPr id="70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7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39"/>
          <p:cNvGrpSpPr/>
          <p:nvPr/>
        </p:nvGrpSpPr>
        <p:grpSpPr>
          <a:xfrm>
            <a:off x="1439903" y="2299249"/>
            <a:ext cx="250214" cy="1923876"/>
            <a:chOff x="1828800" y="1485901"/>
            <a:chExt cx="214311" cy="1647821"/>
          </a:xfrm>
        </p:grpSpPr>
        <p:cxnSp>
          <p:nvCxnSpPr>
            <p:cNvPr id="73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74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rgbClr val="2BB9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40"/>
          <p:cNvGrpSpPr/>
          <p:nvPr/>
        </p:nvGrpSpPr>
        <p:grpSpPr>
          <a:xfrm>
            <a:off x="1882954" y="2299249"/>
            <a:ext cx="250214" cy="1923876"/>
            <a:chOff x="2209800" y="1485901"/>
            <a:chExt cx="214311" cy="1647821"/>
          </a:xfrm>
        </p:grpSpPr>
        <p:cxnSp>
          <p:nvCxnSpPr>
            <p:cNvPr id="76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77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41"/>
          <p:cNvGrpSpPr/>
          <p:nvPr/>
        </p:nvGrpSpPr>
        <p:grpSpPr>
          <a:xfrm>
            <a:off x="2326005" y="2299249"/>
            <a:ext cx="250214" cy="1923876"/>
            <a:chOff x="2667000" y="1485901"/>
            <a:chExt cx="214311" cy="1647821"/>
          </a:xfrm>
        </p:grpSpPr>
        <p:cxnSp>
          <p:nvCxnSpPr>
            <p:cNvPr id="79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80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rgbClr val="2BB9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142"/>
          <p:cNvGrpSpPr/>
          <p:nvPr/>
        </p:nvGrpSpPr>
        <p:grpSpPr>
          <a:xfrm>
            <a:off x="2769058" y="2299249"/>
            <a:ext cx="250214" cy="1923876"/>
            <a:chOff x="2971800" y="1485901"/>
            <a:chExt cx="214311" cy="1647821"/>
          </a:xfrm>
        </p:grpSpPr>
        <p:cxnSp>
          <p:nvCxnSpPr>
            <p:cNvPr id="82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83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84" name="Rectangle 143"/>
          <p:cNvSpPr/>
          <p:nvPr/>
        </p:nvSpPr>
        <p:spPr>
          <a:xfrm>
            <a:off x="574323" y="4380388"/>
            <a:ext cx="198772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85" name="Rectangle 144"/>
          <p:cNvSpPr/>
          <p:nvPr/>
        </p:nvSpPr>
        <p:spPr>
          <a:xfrm>
            <a:off x="1021242" y="4380388"/>
            <a:ext cx="198772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86" name="Rectangle 145"/>
          <p:cNvSpPr/>
          <p:nvPr/>
        </p:nvSpPr>
        <p:spPr>
          <a:xfrm>
            <a:off x="1468162" y="4380388"/>
            <a:ext cx="198772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87" name="Rectangle 146"/>
          <p:cNvSpPr/>
          <p:nvPr/>
        </p:nvSpPr>
        <p:spPr>
          <a:xfrm>
            <a:off x="1915081" y="4380388"/>
            <a:ext cx="198772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88" name="Rectangle 147"/>
          <p:cNvSpPr/>
          <p:nvPr/>
        </p:nvSpPr>
        <p:spPr>
          <a:xfrm>
            <a:off x="2362001" y="4380388"/>
            <a:ext cx="198772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89" name="Rectangle 148"/>
          <p:cNvSpPr/>
          <p:nvPr/>
        </p:nvSpPr>
        <p:spPr>
          <a:xfrm>
            <a:off x="2808920" y="4380388"/>
            <a:ext cx="198772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90" name="Group 149"/>
          <p:cNvGrpSpPr/>
          <p:nvPr/>
        </p:nvGrpSpPr>
        <p:grpSpPr>
          <a:xfrm>
            <a:off x="4611586" y="2300648"/>
            <a:ext cx="1735994" cy="601351"/>
            <a:chOff x="4597686" y="3155872"/>
            <a:chExt cx="1583966" cy="515064"/>
          </a:xfrm>
        </p:grpSpPr>
        <p:sp>
          <p:nvSpPr>
            <p:cNvPr id="91" name="TextBox 90"/>
            <p:cNvSpPr txBox="1"/>
            <p:nvPr/>
          </p:nvSpPr>
          <p:spPr>
            <a:xfrm>
              <a:off x="4597686" y="3155872"/>
              <a:ext cx="1542506" cy="1898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597686" y="3348942"/>
              <a:ext cx="1583966" cy="32199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152"/>
          <p:cNvGrpSpPr/>
          <p:nvPr/>
        </p:nvGrpSpPr>
        <p:grpSpPr>
          <a:xfrm>
            <a:off x="7100123" y="2300644"/>
            <a:ext cx="1690556" cy="613213"/>
            <a:chOff x="6978976" y="3155872"/>
            <a:chExt cx="1542507" cy="525224"/>
          </a:xfrm>
        </p:grpSpPr>
        <p:sp>
          <p:nvSpPr>
            <p:cNvPr id="94" name="TextBox 93"/>
            <p:cNvSpPr txBox="1"/>
            <p:nvPr/>
          </p:nvSpPr>
          <p:spPr>
            <a:xfrm>
              <a:off x="6978977" y="3155872"/>
              <a:ext cx="1542506" cy="1898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978976" y="3348942"/>
              <a:ext cx="1542507" cy="33215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155"/>
          <p:cNvGrpSpPr/>
          <p:nvPr/>
        </p:nvGrpSpPr>
        <p:grpSpPr>
          <a:xfrm>
            <a:off x="4611586" y="3054576"/>
            <a:ext cx="1690556" cy="613214"/>
            <a:chOff x="4597685" y="3914331"/>
            <a:chExt cx="1542507" cy="525223"/>
          </a:xfrm>
        </p:grpSpPr>
        <p:sp>
          <p:nvSpPr>
            <p:cNvPr id="97" name="TextBox 96"/>
            <p:cNvSpPr txBox="1"/>
            <p:nvPr/>
          </p:nvSpPr>
          <p:spPr>
            <a:xfrm>
              <a:off x="4597686" y="3914331"/>
              <a:ext cx="1542506" cy="1898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597685" y="4107401"/>
              <a:ext cx="1542507" cy="3321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58"/>
          <p:cNvGrpSpPr/>
          <p:nvPr/>
        </p:nvGrpSpPr>
        <p:grpSpPr>
          <a:xfrm>
            <a:off x="7100123" y="3054576"/>
            <a:ext cx="1690556" cy="613214"/>
            <a:chOff x="6978976" y="3914331"/>
            <a:chExt cx="1542507" cy="525223"/>
          </a:xfrm>
        </p:grpSpPr>
        <p:sp>
          <p:nvSpPr>
            <p:cNvPr id="100" name="TextBox 99"/>
            <p:cNvSpPr txBox="1"/>
            <p:nvPr/>
          </p:nvSpPr>
          <p:spPr>
            <a:xfrm>
              <a:off x="6978977" y="3914331"/>
              <a:ext cx="1542506" cy="1898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978976" y="4107401"/>
              <a:ext cx="1542507" cy="3321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61"/>
          <p:cNvGrpSpPr/>
          <p:nvPr/>
        </p:nvGrpSpPr>
        <p:grpSpPr>
          <a:xfrm>
            <a:off x="4611586" y="3906221"/>
            <a:ext cx="1690556" cy="613214"/>
            <a:chOff x="4597685" y="3914331"/>
            <a:chExt cx="1542507" cy="525223"/>
          </a:xfrm>
        </p:grpSpPr>
        <p:sp>
          <p:nvSpPr>
            <p:cNvPr id="103" name="TextBox 102"/>
            <p:cNvSpPr txBox="1"/>
            <p:nvPr/>
          </p:nvSpPr>
          <p:spPr>
            <a:xfrm>
              <a:off x="4597686" y="3914331"/>
              <a:ext cx="1542506" cy="1898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597685" y="4107401"/>
              <a:ext cx="1542507" cy="3321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Group 164"/>
          <p:cNvGrpSpPr/>
          <p:nvPr/>
        </p:nvGrpSpPr>
        <p:grpSpPr>
          <a:xfrm>
            <a:off x="7100123" y="3906221"/>
            <a:ext cx="1690556" cy="613214"/>
            <a:chOff x="6978976" y="3914331"/>
            <a:chExt cx="1542507" cy="525223"/>
          </a:xfrm>
        </p:grpSpPr>
        <p:sp>
          <p:nvSpPr>
            <p:cNvPr id="106" name="TextBox 105"/>
            <p:cNvSpPr txBox="1"/>
            <p:nvPr/>
          </p:nvSpPr>
          <p:spPr>
            <a:xfrm>
              <a:off x="6978977" y="3914331"/>
              <a:ext cx="1542506" cy="1898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978976" y="4107401"/>
              <a:ext cx="1542507" cy="33215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67"/>
          <p:cNvGrpSpPr/>
          <p:nvPr/>
        </p:nvGrpSpPr>
        <p:grpSpPr>
          <a:xfrm>
            <a:off x="6509113" y="3886735"/>
            <a:ext cx="547595" cy="531918"/>
            <a:chOff x="6299532" y="4190009"/>
            <a:chExt cx="469021" cy="455593"/>
          </a:xfrm>
        </p:grpSpPr>
        <p:sp>
          <p:nvSpPr>
            <p:cNvPr id="10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170"/>
          <p:cNvGrpSpPr/>
          <p:nvPr/>
        </p:nvGrpSpPr>
        <p:grpSpPr>
          <a:xfrm>
            <a:off x="3996374" y="2277304"/>
            <a:ext cx="547595" cy="531918"/>
            <a:chOff x="630683" y="3383511"/>
            <a:chExt cx="469021" cy="455593"/>
          </a:xfrm>
        </p:grpSpPr>
        <p:sp>
          <p:nvSpPr>
            <p:cNvPr id="11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2BB9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73"/>
          <p:cNvGrpSpPr/>
          <p:nvPr/>
        </p:nvGrpSpPr>
        <p:grpSpPr>
          <a:xfrm>
            <a:off x="3996374" y="3886735"/>
            <a:ext cx="547595" cy="531918"/>
            <a:chOff x="3428938" y="4190009"/>
            <a:chExt cx="469021" cy="455593"/>
          </a:xfrm>
        </p:grpSpPr>
        <p:sp>
          <p:nvSpPr>
            <p:cNvPr id="11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2BB9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76"/>
          <p:cNvGrpSpPr/>
          <p:nvPr/>
        </p:nvGrpSpPr>
        <p:grpSpPr>
          <a:xfrm>
            <a:off x="3996374" y="3067776"/>
            <a:ext cx="547595" cy="531918"/>
            <a:chOff x="6299532" y="3384456"/>
            <a:chExt cx="469021" cy="455593"/>
          </a:xfrm>
        </p:grpSpPr>
        <p:sp>
          <p:nvSpPr>
            <p:cNvPr id="11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2BB9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79"/>
          <p:cNvGrpSpPr/>
          <p:nvPr/>
        </p:nvGrpSpPr>
        <p:grpSpPr>
          <a:xfrm>
            <a:off x="6509113" y="3067776"/>
            <a:ext cx="547595" cy="531918"/>
            <a:chOff x="630683" y="4190009"/>
            <a:chExt cx="469021" cy="455593"/>
          </a:xfrm>
        </p:grpSpPr>
        <p:sp>
          <p:nvSpPr>
            <p:cNvPr id="12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82"/>
          <p:cNvGrpSpPr/>
          <p:nvPr/>
        </p:nvGrpSpPr>
        <p:grpSpPr>
          <a:xfrm>
            <a:off x="6509113" y="2277304"/>
            <a:ext cx="547595" cy="531918"/>
            <a:chOff x="3425803" y="3384456"/>
            <a:chExt cx="469021" cy="455593"/>
          </a:xfrm>
        </p:grpSpPr>
        <p:sp>
          <p:nvSpPr>
            <p:cNvPr id="12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59595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6" name="Footer Text"/>
          <p:cNvSpPr txBox="1"/>
          <p:nvPr/>
        </p:nvSpPr>
        <p:spPr>
          <a:xfrm>
            <a:off x="114809" y="5072472"/>
            <a:ext cx="9059882" cy="1292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7" name="Straight Line buttom"/>
          <p:cNvCxnSpPr/>
          <p:nvPr/>
        </p:nvCxnSpPr>
        <p:spPr>
          <a:xfrm>
            <a:off x="107504" y="4916664"/>
            <a:ext cx="9074489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ot"/>
            <a:miter lim="800000"/>
            <a:headEnd type="none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70502" y="1457904"/>
            <a:ext cx="4584509" cy="4039409"/>
          </a:xfrm>
          <a:prstGeom prst="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等线"/>
              <a:cs typeface="+mn-cs"/>
            </a:endParaRPr>
          </a:p>
        </p:txBody>
      </p:sp>
      <p:sp>
        <p:nvSpPr>
          <p:cNvPr id="12" name="Rectangle 21"/>
          <p:cNvSpPr/>
          <p:nvPr/>
        </p:nvSpPr>
        <p:spPr>
          <a:xfrm>
            <a:off x="467544" y="1903108"/>
            <a:ext cx="3902958" cy="222255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Rectangle 22"/>
          <p:cNvSpPr/>
          <p:nvPr/>
        </p:nvSpPr>
        <p:spPr>
          <a:xfrm>
            <a:off x="4370502" y="1903108"/>
            <a:ext cx="3902954" cy="222255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4" name="Group 20"/>
          <p:cNvGrpSpPr/>
          <p:nvPr/>
        </p:nvGrpSpPr>
        <p:grpSpPr>
          <a:xfrm>
            <a:off x="478759" y="4306350"/>
            <a:ext cx="3689387" cy="896638"/>
            <a:chOff x="787791" y="5598942"/>
            <a:chExt cx="2260209" cy="1192320"/>
          </a:xfrm>
        </p:grpSpPr>
        <p:sp>
          <p:nvSpPr>
            <p:cNvPr id="15" name="TextBox 18"/>
            <p:cNvSpPr txBox="1"/>
            <p:nvPr/>
          </p:nvSpPr>
          <p:spPr>
            <a:xfrm>
              <a:off x="1477943" y="5598942"/>
              <a:ext cx="879907" cy="3274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9"/>
            <p:cNvSpPr/>
            <p:nvPr/>
          </p:nvSpPr>
          <p:spPr>
            <a:xfrm>
              <a:off x="787791" y="6076487"/>
              <a:ext cx="2260209" cy="71477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1"/>
          <p:cNvGrpSpPr/>
          <p:nvPr/>
        </p:nvGrpSpPr>
        <p:grpSpPr>
          <a:xfrm>
            <a:off x="4572854" y="4306346"/>
            <a:ext cx="3689387" cy="914557"/>
            <a:chOff x="787791" y="5598942"/>
            <a:chExt cx="2260209" cy="1216148"/>
          </a:xfrm>
        </p:grpSpPr>
        <p:sp>
          <p:nvSpPr>
            <p:cNvPr id="18" name="TextBox 22"/>
            <p:cNvSpPr txBox="1"/>
            <p:nvPr/>
          </p:nvSpPr>
          <p:spPr>
            <a:xfrm>
              <a:off x="1473323" y="5598942"/>
              <a:ext cx="879907" cy="3274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23"/>
            <p:cNvSpPr/>
            <p:nvPr/>
          </p:nvSpPr>
          <p:spPr>
            <a:xfrm>
              <a:off x="787791" y="6100315"/>
              <a:ext cx="2260209" cy="71477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/>
          <p:nvPr/>
        </p:nvGrpSpPr>
        <p:grpSpPr>
          <a:xfrm rot="2686389">
            <a:off x="2877342" y="1482904"/>
            <a:ext cx="3821365" cy="3829652"/>
            <a:chOff x="4095409" y="3126757"/>
            <a:chExt cx="2045437" cy="2049874"/>
          </a:xfrm>
        </p:grpSpPr>
        <p:sp>
          <p:nvSpPr>
            <p:cNvPr id="22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rgbClr val="2BB96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rgbClr val="2BB96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33"/>
          <p:cNvSpPr>
            <a:spLocks noEditPoints="1"/>
          </p:cNvSpPr>
          <p:nvPr/>
        </p:nvSpPr>
        <p:spPr bwMode="auto">
          <a:xfrm>
            <a:off x="4245410" y="2648491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25769" y="3906864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41"/>
          <p:cNvGrpSpPr/>
          <p:nvPr/>
        </p:nvGrpSpPr>
        <p:grpSpPr>
          <a:xfrm>
            <a:off x="251520" y="1744854"/>
            <a:ext cx="2416350" cy="766104"/>
            <a:chOff x="1753214" y="2748563"/>
            <a:chExt cx="2321808" cy="726460"/>
          </a:xfrm>
        </p:grpSpPr>
        <p:sp>
          <p:nvSpPr>
            <p:cNvPr id="29" name="TextBox 28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42"/>
          <p:cNvGrpSpPr/>
          <p:nvPr/>
        </p:nvGrpSpPr>
        <p:grpSpPr>
          <a:xfrm>
            <a:off x="251520" y="4321745"/>
            <a:ext cx="2416350" cy="785403"/>
            <a:chOff x="1753214" y="2730263"/>
            <a:chExt cx="2321808" cy="744760"/>
          </a:xfrm>
        </p:grpSpPr>
        <p:sp>
          <p:nvSpPr>
            <p:cNvPr id="32" name="TextBox 31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5"/>
          <p:cNvGrpSpPr/>
          <p:nvPr/>
        </p:nvGrpSpPr>
        <p:grpSpPr>
          <a:xfrm flipH="1">
            <a:off x="6660231" y="4271304"/>
            <a:ext cx="2349427" cy="829715"/>
            <a:chOff x="1753214" y="2688244"/>
            <a:chExt cx="2321808" cy="786779"/>
          </a:xfrm>
        </p:grpSpPr>
        <p:sp>
          <p:nvSpPr>
            <p:cNvPr id="35" name="TextBox 34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48"/>
          <p:cNvGrpSpPr/>
          <p:nvPr/>
        </p:nvGrpSpPr>
        <p:grpSpPr>
          <a:xfrm flipH="1">
            <a:off x="6660231" y="1744853"/>
            <a:ext cx="2349427" cy="766104"/>
            <a:chOff x="1753214" y="2748563"/>
            <a:chExt cx="2321808" cy="726460"/>
          </a:xfrm>
        </p:grpSpPr>
        <p:sp>
          <p:nvSpPr>
            <p:cNvPr id="38" name="TextBox 37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" y="1752319"/>
            <a:ext cx="5857816" cy="326085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15854" y="1956538"/>
            <a:ext cx="3869443" cy="1078458"/>
          </a:xfrm>
          <a:prstGeom prst="rect">
            <a:avLst/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64045" y="3665454"/>
            <a:ext cx="2921251" cy="367866"/>
          </a:xfrm>
          <a:prstGeom prst="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964045" y="4072863"/>
            <a:ext cx="2921251" cy="81451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BB962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273559" y="2087128"/>
            <a:ext cx="3399316" cy="67601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BB962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"/>
          <p:cNvGrpSpPr/>
          <p:nvPr/>
        </p:nvGrpSpPr>
        <p:grpSpPr>
          <a:xfrm>
            <a:off x="395536" y="1085479"/>
            <a:ext cx="3212193" cy="4746246"/>
            <a:chOff x="1912729" y="1458758"/>
            <a:chExt cx="3510756" cy="5187394"/>
          </a:xfrm>
        </p:grpSpPr>
        <p:grpSp>
          <p:nvGrpSpPr>
            <p:cNvPr id="5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7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rgbClr val="44546A"/>
                  </a:gs>
                  <a:gs pos="82000">
                    <a:srgbClr val="44546A"/>
                  </a:gs>
                  <a:gs pos="34000">
                    <a:srgbClr val="44546A">
                      <a:lumMod val="75000"/>
                    </a:srgbClr>
                  </a:gs>
                  <a:gs pos="0">
                    <a:srgbClr val="44546A"/>
                  </a:gs>
                  <a:gs pos="38000">
                    <a:srgbClr val="44546A"/>
                  </a:gs>
                  <a:gs pos="100000">
                    <a:srgbClr val="44546A"/>
                  </a:gs>
                </a:gsLst>
                <a:lin ang="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rgbClr val="44546A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7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595959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2BB962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595959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2BB962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2BB962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595959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2BB962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595959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4" name="Rectangle 33"/>
            <p:cNvSpPr/>
            <p:nvPr/>
          </p:nvSpPr>
          <p:spPr>
            <a:xfrm>
              <a:off x="2679704" y="2509740"/>
              <a:ext cx="2330568" cy="3834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38"/>
            <p:cNvSpPr txBox="1"/>
            <p:nvPr/>
          </p:nvSpPr>
          <p:spPr>
            <a:xfrm>
              <a:off x="1941422" y="2478964"/>
              <a:ext cx="310455" cy="3834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66" name="TextBox 191"/>
            <p:cNvSpPr txBox="1"/>
            <p:nvPr/>
          </p:nvSpPr>
          <p:spPr>
            <a:xfrm>
              <a:off x="1941422" y="3381429"/>
              <a:ext cx="310455" cy="3834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192"/>
            <p:cNvSpPr txBox="1"/>
            <p:nvPr/>
          </p:nvSpPr>
          <p:spPr>
            <a:xfrm>
              <a:off x="1941422" y="4283895"/>
              <a:ext cx="310455" cy="3834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68" name="TextBox 193"/>
            <p:cNvSpPr txBox="1"/>
            <p:nvPr/>
          </p:nvSpPr>
          <p:spPr>
            <a:xfrm>
              <a:off x="1941422" y="5186362"/>
              <a:ext cx="310455" cy="3834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69" name="Rectangle 38"/>
            <p:cNvSpPr/>
            <p:nvPr/>
          </p:nvSpPr>
          <p:spPr>
            <a:xfrm>
              <a:off x="2679704" y="3412206"/>
              <a:ext cx="2330568" cy="3834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39"/>
            <p:cNvSpPr/>
            <p:nvPr/>
          </p:nvSpPr>
          <p:spPr>
            <a:xfrm>
              <a:off x="2679704" y="4314671"/>
              <a:ext cx="2330568" cy="3834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40"/>
            <p:cNvSpPr/>
            <p:nvPr/>
          </p:nvSpPr>
          <p:spPr>
            <a:xfrm>
              <a:off x="2679704" y="5214752"/>
              <a:ext cx="2330568" cy="3834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4145953" y="154835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43"/>
          <p:cNvSpPr/>
          <p:nvPr/>
        </p:nvSpPr>
        <p:spPr>
          <a:xfrm>
            <a:off x="4161834" y="1883455"/>
            <a:ext cx="428128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Donut 44"/>
          <p:cNvSpPr/>
          <p:nvPr/>
        </p:nvSpPr>
        <p:spPr>
          <a:xfrm>
            <a:off x="4228591" y="2809838"/>
            <a:ext cx="708530" cy="708530"/>
          </a:xfrm>
          <a:prstGeom prst="donut">
            <a:avLst>
              <a:gd name="adj" fmla="val 6804"/>
            </a:avLst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7" name="Freeform 45"/>
          <p:cNvSpPr>
            <a:spLocks noEditPoints="1"/>
          </p:cNvSpPr>
          <p:nvPr/>
        </p:nvSpPr>
        <p:spPr bwMode="auto">
          <a:xfrm>
            <a:off x="4429814" y="3002929"/>
            <a:ext cx="306082" cy="322348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2BB96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6"/>
          <p:cNvSpPr>
            <a:spLocks noEditPoints="1"/>
          </p:cNvSpPr>
          <p:nvPr/>
        </p:nvSpPr>
        <p:spPr bwMode="auto">
          <a:xfrm>
            <a:off x="4402087" y="4494465"/>
            <a:ext cx="347483" cy="28094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2BB96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47"/>
          <p:cNvSpPr>
            <a:spLocks noEditPoints="1"/>
          </p:cNvSpPr>
          <p:nvPr/>
        </p:nvSpPr>
        <p:spPr bwMode="auto">
          <a:xfrm>
            <a:off x="7081277" y="4492001"/>
            <a:ext cx="232150" cy="340092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8"/>
          <p:cNvSpPr>
            <a:spLocks noEditPoints="1"/>
          </p:cNvSpPr>
          <p:nvPr/>
        </p:nvSpPr>
        <p:spPr bwMode="auto">
          <a:xfrm>
            <a:off x="7071368" y="3015498"/>
            <a:ext cx="245457" cy="297210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Donut 49"/>
          <p:cNvSpPr/>
          <p:nvPr/>
        </p:nvSpPr>
        <p:spPr>
          <a:xfrm>
            <a:off x="6843087" y="4293449"/>
            <a:ext cx="708530" cy="708530"/>
          </a:xfrm>
          <a:prstGeom prst="donut">
            <a:avLst>
              <a:gd name="adj" fmla="val 6804"/>
            </a:avLst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2" name="Donut 50"/>
          <p:cNvSpPr/>
          <p:nvPr/>
        </p:nvSpPr>
        <p:spPr>
          <a:xfrm>
            <a:off x="4223290" y="4293599"/>
            <a:ext cx="708530" cy="708530"/>
          </a:xfrm>
          <a:prstGeom prst="donut">
            <a:avLst>
              <a:gd name="adj" fmla="val 6804"/>
            </a:avLst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3" name="Donut 51"/>
          <p:cNvSpPr/>
          <p:nvPr/>
        </p:nvSpPr>
        <p:spPr>
          <a:xfrm>
            <a:off x="6837508" y="2809838"/>
            <a:ext cx="708530" cy="708530"/>
          </a:xfrm>
          <a:prstGeom prst="donut">
            <a:avLst>
              <a:gd name="adj" fmla="val 6804"/>
            </a:avLst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930039" y="3111054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867612" y="2847763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400" b="1" i="0" u="none" strike="noStrike" kern="0" cap="none" spc="0" normalizeH="0" baseline="0" noProof="0" dirty="0">
              <a:ln>
                <a:noFill/>
              </a:ln>
              <a:solidFill>
                <a:srgbClr val="2BB96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501066" y="3111054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493749" y="2847763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930039" y="46033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867612" y="4323876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2BB96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rgbClr val="2BB96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557304" y="46033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496012" y="4323876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60"/>
          <p:cNvSpPr/>
          <p:nvPr/>
        </p:nvSpPr>
        <p:spPr>
          <a:xfrm>
            <a:off x="4176642" y="3528450"/>
            <a:ext cx="234738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61"/>
          <p:cNvSpPr/>
          <p:nvPr/>
        </p:nvSpPr>
        <p:spPr>
          <a:xfrm>
            <a:off x="4176642" y="5018426"/>
            <a:ext cx="234738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ctangle 62"/>
          <p:cNvSpPr/>
          <p:nvPr/>
        </p:nvSpPr>
        <p:spPr>
          <a:xfrm>
            <a:off x="6782247" y="3528450"/>
            <a:ext cx="234738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ectangle 63"/>
          <p:cNvSpPr/>
          <p:nvPr/>
        </p:nvSpPr>
        <p:spPr>
          <a:xfrm>
            <a:off x="6776254" y="5018426"/>
            <a:ext cx="234738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/>
          <p:cNvSpPr txBox="1">
            <a:spLocks/>
          </p:cNvSpPr>
          <p:nvPr/>
        </p:nvSpPr>
        <p:spPr>
          <a:xfrm>
            <a:off x="59369" y="3072733"/>
            <a:ext cx="1928072" cy="483101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099592" y="3540596"/>
            <a:ext cx="1921423" cy="483101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133293" y="3897063"/>
            <a:ext cx="1921423" cy="483101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6165848" y="4364927"/>
            <a:ext cx="1981361" cy="483101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128294" y="2002297"/>
            <a:ext cx="8768579" cy="127661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595959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2149452" y="2511606"/>
            <a:ext cx="6747420" cy="127661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2BB962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170609" y="2881126"/>
            <a:ext cx="4726263" cy="127661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595959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6191766" y="3306408"/>
            <a:ext cx="2705106" cy="127661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2BB962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/>
          </p:cNvSpPr>
          <p:nvPr/>
        </p:nvSpPr>
        <p:spPr bwMode="auto">
          <a:xfrm>
            <a:off x="6279473" y="3748912"/>
            <a:ext cx="347461" cy="347461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16"/>
          <p:cNvGrpSpPr/>
          <p:nvPr/>
        </p:nvGrpSpPr>
        <p:grpSpPr>
          <a:xfrm>
            <a:off x="4300483" y="3354075"/>
            <a:ext cx="347461" cy="347461"/>
            <a:chOff x="3526798" y="4057329"/>
            <a:chExt cx="284519" cy="359394"/>
          </a:xfrm>
          <a:solidFill>
            <a:sysClr val="window" lastClr="FFFFFF"/>
          </a:solidFill>
        </p:grpSpPr>
        <p:sp>
          <p:nvSpPr>
            <p:cNvPr id="37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20"/>
          <p:cNvGrpSpPr/>
          <p:nvPr/>
        </p:nvGrpSpPr>
        <p:grpSpPr>
          <a:xfrm>
            <a:off x="266742" y="2452420"/>
            <a:ext cx="347461" cy="347461"/>
            <a:chOff x="4669866" y="3800264"/>
            <a:chExt cx="279527" cy="416797"/>
          </a:xfrm>
          <a:solidFill>
            <a:sysClr val="window" lastClr="FFFFFF"/>
          </a:solidFill>
        </p:grpSpPr>
        <p:sp>
          <p:nvSpPr>
            <p:cNvPr id="41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25"/>
          <p:cNvGrpSpPr/>
          <p:nvPr/>
        </p:nvGrpSpPr>
        <p:grpSpPr>
          <a:xfrm>
            <a:off x="2303583" y="2966609"/>
            <a:ext cx="347461" cy="347461"/>
            <a:chOff x="3440113" y="1050925"/>
            <a:chExt cx="390525" cy="333376"/>
          </a:xfrm>
          <a:solidFill>
            <a:sysClr val="window" lastClr="FFFFFF"/>
          </a:solidFill>
        </p:grpSpPr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1787"/>
          <p:cNvSpPr/>
          <p:nvPr/>
        </p:nvSpPr>
        <p:spPr>
          <a:xfrm>
            <a:off x="4737559" y="2229144"/>
            <a:ext cx="1" cy="1088205"/>
          </a:xfrm>
          <a:prstGeom prst="line">
            <a:avLst/>
          </a:prstGeom>
          <a:ln w="635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2410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kumimoji="0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Shape 1785"/>
          <p:cNvSpPr/>
          <p:nvPr/>
        </p:nvSpPr>
        <p:spPr>
          <a:xfrm>
            <a:off x="4737557" y="2229146"/>
            <a:ext cx="3302745" cy="1082330"/>
          </a:xfrm>
          <a:prstGeom prst="line">
            <a:avLst/>
          </a:prstGeom>
          <a:ln w="635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2410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kumimoji="0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1786"/>
          <p:cNvSpPr/>
          <p:nvPr/>
        </p:nvSpPr>
        <p:spPr>
          <a:xfrm>
            <a:off x="4742294" y="2229144"/>
            <a:ext cx="1661320" cy="1082332"/>
          </a:xfrm>
          <a:prstGeom prst="line">
            <a:avLst/>
          </a:prstGeom>
          <a:ln w="635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2410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kumimoji="0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Shape 1788"/>
          <p:cNvSpPr/>
          <p:nvPr/>
        </p:nvSpPr>
        <p:spPr>
          <a:xfrm flipH="1">
            <a:off x="3083248" y="2229144"/>
            <a:ext cx="1654917" cy="1076458"/>
          </a:xfrm>
          <a:prstGeom prst="line">
            <a:avLst/>
          </a:prstGeom>
          <a:ln w="635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2410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kumimoji="0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Shape 1789"/>
          <p:cNvSpPr/>
          <p:nvPr/>
        </p:nvSpPr>
        <p:spPr>
          <a:xfrm flipH="1">
            <a:off x="1428940" y="2229144"/>
            <a:ext cx="3308618" cy="1088205"/>
          </a:xfrm>
          <a:prstGeom prst="line">
            <a:avLst/>
          </a:prstGeom>
          <a:ln w="635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0" tIns="0" rIns="0" bIns="0"/>
          <a:lstStyle/>
          <a:p>
            <a:pPr marL="0" marR="0" lvl="0" indent="0" defTabSz="2410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kumimoji="0" sz="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1794"/>
          <p:cNvSpPr/>
          <p:nvPr/>
        </p:nvSpPr>
        <p:spPr>
          <a:xfrm>
            <a:off x="683568" y="3113241"/>
            <a:ext cx="1510055" cy="470065"/>
          </a:xfrm>
          <a:prstGeom prst="roundRect">
            <a:avLst>
              <a:gd name="adj" fmla="val 50000"/>
            </a:avLst>
          </a:prstGeom>
          <a:solidFill>
            <a:srgbClr val="595959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Shape 1796"/>
          <p:cNvSpPr/>
          <p:nvPr/>
        </p:nvSpPr>
        <p:spPr>
          <a:xfrm>
            <a:off x="2329597" y="3113241"/>
            <a:ext cx="1510055" cy="470065"/>
          </a:xfrm>
          <a:prstGeom prst="roundRect">
            <a:avLst>
              <a:gd name="adj" fmla="val 50000"/>
            </a:avLst>
          </a:prstGeom>
          <a:solidFill>
            <a:srgbClr val="2BB96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1798"/>
          <p:cNvSpPr/>
          <p:nvPr/>
        </p:nvSpPr>
        <p:spPr>
          <a:xfrm>
            <a:off x="3964054" y="3113241"/>
            <a:ext cx="1510055" cy="470065"/>
          </a:xfrm>
          <a:prstGeom prst="roundRect">
            <a:avLst>
              <a:gd name="adj" fmla="val 50000"/>
            </a:avLst>
          </a:prstGeom>
          <a:solidFill>
            <a:srgbClr val="2BB96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1800"/>
          <p:cNvSpPr/>
          <p:nvPr/>
        </p:nvSpPr>
        <p:spPr>
          <a:xfrm>
            <a:off x="5577792" y="3113241"/>
            <a:ext cx="1510055" cy="470065"/>
          </a:xfrm>
          <a:prstGeom prst="roundRect">
            <a:avLst>
              <a:gd name="adj" fmla="val 50000"/>
            </a:avLst>
          </a:prstGeom>
          <a:solidFill>
            <a:srgbClr val="595959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1802"/>
          <p:cNvSpPr/>
          <p:nvPr/>
        </p:nvSpPr>
        <p:spPr>
          <a:xfrm>
            <a:off x="7211001" y="3113241"/>
            <a:ext cx="1510055" cy="470065"/>
          </a:xfrm>
          <a:prstGeom prst="roundRect">
            <a:avLst>
              <a:gd name="adj" fmla="val 50000"/>
            </a:avLst>
          </a:prstGeom>
          <a:solidFill>
            <a:srgbClr val="2BB96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Shape 1805"/>
          <p:cNvSpPr/>
          <p:nvPr/>
        </p:nvSpPr>
        <p:spPr>
          <a:xfrm>
            <a:off x="1643412" y="3917593"/>
            <a:ext cx="6178156" cy="1078070"/>
          </a:xfrm>
          <a:prstGeom prst="roundRect">
            <a:avLst>
              <a:gd name="adj" fmla="val 50000"/>
            </a:avLst>
          </a:prstGeom>
          <a:solidFill>
            <a:srgbClr val="2BB962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33"/>
          <p:cNvGrpSpPr/>
          <p:nvPr/>
        </p:nvGrpSpPr>
        <p:grpSpPr>
          <a:xfrm>
            <a:off x="4257183" y="1789613"/>
            <a:ext cx="950613" cy="950613"/>
            <a:chOff x="5526407" y="1696816"/>
            <a:chExt cx="1191141" cy="1191141"/>
          </a:xfrm>
        </p:grpSpPr>
        <p:sp>
          <p:nvSpPr>
            <p:cNvPr id="62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BB962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"/>
          <p:cNvSpPr txBox="1">
            <a:spLocks/>
          </p:cNvSpPr>
          <p:nvPr/>
        </p:nvSpPr>
        <p:spPr>
          <a:xfrm>
            <a:off x="2152057" y="4154630"/>
            <a:ext cx="5104430" cy="60399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2335784" y="3185171"/>
            <a:ext cx="1497679" cy="32620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3970239" y="3185171"/>
            <a:ext cx="1497679" cy="32620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3"/>
          <p:cNvSpPr txBox="1">
            <a:spLocks/>
          </p:cNvSpPr>
          <p:nvPr/>
        </p:nvSpPr>
        <p:spPr>
          <a:xfrm>
            <a:off x="5583978" y="3185171"/>
            <a:ext cx="1497679" cy="32620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3"/>
          <p:cNvSpPr txBox="1">
            <a:spLocks/>
          </p:cNvSpPr>
          <p:nvPr/>
        </p:nvSpPr>
        <p:spPr>
          <a:xfrm>
            <a:off x="702286" y="3185171"/>
            <a:ext cx="1497679" cy="32620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7222255" y="3184406"/>
            <a:ext cx="1497679" cy="32620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kumimoji="0" lang="en-GB" altLang="zh-CN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/>
        </p:nvSpPr>
        <p:spPr>
          <a:xfrm>
            <a:off x="3182389" y="1607241"/>
            <a:ext cx="6075912" cy="1591194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Rectangle 8"/>
          <p:cNvSpPr/>
          <p:nvPr/>
        </p:nvSpPr>
        <p:spPr>
          <a:xfrm>
            <a:off x="0" y="3270763"/>
            <a:ext cx="1518868" cy="940251"/>
          </a:xfrm>
          <a:prstGeom prst="rect">
            <a:avLst/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Rectangle 11"/>
          <p:cNvSpPr/>
          <p:nvPr/>
        </p:nvSpPr>
        <p:spPr>
          <a:xfrm>
            <a:off x="0" y="4283341"/>
            <a:ext cx="1518868" cy="94025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Rectangle 12"/>
          <p:cNvSpPr/>
          <p:nvPr/>
        </p:nvSpPr>
        <p:spPr>
          <a:xfrm>
            <a:off x="1591194" y="1607241"/>
            <a:ext cx="1518868" cy="3616351"/>
          </a:xfrm>
          <a:prstGeom prst="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5" name="Group 16"/>
          <p:cNvGrpSpPr/>
          <p:nvPr/>
        </p:nvGrpSpPr>
        <p:grpSpPr>
          <a:xfrm>
            <a:off x="3182388" y="3270762"/>
            <a:ext cx="4194587" cy="1952829"/>
            <a:chOff x="4571999" y="2786064"/>
            <a:chExt cx="4143029" cy="1928826"/>
          </a:xfrm>
        </p:grpSpPr>
        <p:sp>
          <p:nvSpPr>
            <p:cNvPr id="16" name="Rectangle 13"/>
            <p:cNvSpPr/>
            <p:nvPr/>
          </p:nvSpPr>
          <p:spPr>
            <a:xfrm>
              <a:off x="4571999" y="2786064"/>
              <a:ext cx="4143029" cy="1928826"/>
            </a:xfrm>
            <a:prstGeom prst="rect">
              <a:avLst/>
            </a:prstGeom>
            <a:solidFill>
              <a:srgbClr val="2BB9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879251" y="3180291"/>
              <a:ext cx="3661866" cy="1086296"/>
              <a:chOff x="4879251" y="3180291"/>
              <a:chExt cx="3661866" cy="1086296"/>
            </a:xfrm>
          </p:grpSpPr>
          <p:sp>
            <p:nvSpPr>
              <p:cNvPr id="18" name="Rectangle 14"/>
              <p:cNvSpPr/>
              <p:nvPr/>
            </p:nvSpPr>
            <p:spPr>
              <a:xfrm>
                <a:off x="4879251" y="3462080"/>
                <a:ext cx="3661866" cy="80450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  </a:r>
                <a:r>
                  <a:rPr kumimoji="0" lang="zh-CN" alt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  </a:r>
                <a:r>
                  <a:rPr kumimoji="0" lang="zh-CN" altLang="en-US" sz="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kumimoji="0" lang="en-GB" altLang="zh-CN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ectangle 15"/>
              <p:cNvSpPr/>
              <p:nvPr/>
            </p:nvSpPr>
            <p:spPr>
              <a:xfrm>
                <a:off x="4879251" y="3180291"/>
                <a:ext cx="2366341" cy="243195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直接复制你的内容到此</a:t>
                </a: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-25227" y="4809684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48754" y="4805512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2734" y="4809684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96715" y="4808705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70697" y="4809684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44678" y="4805512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18658" y="4805512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2639" y="4805512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66623" y="4805512"/>
            <a:ext cx="6463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19"/>
          <p:cNvSpPr/>
          <p:nvPr/>
        </p:nvSpPr>
        <p:spPr>
          <a:xfrm>
            <a:off x="198670" y="4258546"/>
            <a:ext cx="1807167" cy="469864"/>
          </a:xfrm>
          <a:prstGeom prst="rect">
            <a:avLst/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2013</a:t>
            </a:r>
            <a:endParaRPr kumimoji="0" lang="en-GB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Rectangle 20"/>
          <p:cNvSpPr/>
          <p:nvPr/>
        </p:nvSpPr>
        <p:spPr>
          <a:xfrm>
            <a:off x="2005836" y="4258546"/>
            <a:ext cx="2939659" cy="469864"/>
          </a:xfrm>
          <a:prstGeom prst="rect">
            <a:avLst/>
          </a:prstGeom>
          <a:solidFill>
            <a:srgbClr val="5959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2014</a:t>
            </a:r>
            <a:endParaRPr kumimoji="0" lang="en-GB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Rectangle 21"/>
          <p:cNvSpPr/>
          <p:nvPr/>
        </p:nvSpPr>
        <p:spPr>
          <a:xfrm>
            <a:off x="4945496" y="4258546"/>
            <a:ext cx="4096245" cy="469864"/>
          </a:xfrm>
          <a:prstGeom prst="rect">
            <a:avLst/>
          </a:prstGeom>
          <a:solidFill>
            <a:srgbClr val="2BB9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2018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Freeform 22"/>
          <p:cNvSpPr>
            <a:spLocks noEditPoints="1"/>
          </p:cNvSpPr>
          <p:nvPr/>
        </p:nvSpPr>
        <p:spPr bwMode="auto">
          <a:xfrm>
            <a:off x="7346212" y="2307978"/>
            <a:ext cx="459412" cy="488124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rgbClr val="2BB96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23"/>
          <p:cNvSpPr>
            <a:spLocks noEditPoints="1"/>
          </p:cNvSpPr>
          <p:nvPr/>
        </p:nvSpPr>
        <p:spPr bwMode="auto">
          <a:xfrm>
            <a:off x="4339055" y="2324727"/>
            <a:ext cx="562299" cy="454626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24"/>
          <p:cNvSpPr>
            <a:spLocks noEditPoints="1"/>
          </p:cNvSpPr>
          <p:nvPr/>
        </p:nvSpPr>
        <p:spPr bwMode="auto">
          <a:xfrm>
            <a:off x="1472289" y="2276872"/>
            <a:ext cx="375664" cy="550336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2BB96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1" name="Group 3"/>
          <p:cNvGrpSpPr/>
          <p:nvPr/>
        </p:nvGrpSpPr>
        <p:grpSpPr>
          <a:xfrm>
            <a:off x="718338" y="2985132"/>
            <a:ext cx="1883565" cy="919029"/>
            <a:chOff x="1469669" y="2631524"/>
            <a:chExt cx="2339926" cy="1170115"/>
          </a:xfrm>
        </p:grpSpPr>
        <p:sp>
          <p:nvSpPr>
            <p:cNvPr id="42" name="TextBox 41"/>
            <p:cNvSpPr txBox="1"/>
            <p:nvPr/>
          </p:nvSpPr>
          <p:spPr>
            <a:xfrm>
              <a:off x="1744302" y="2631524"/>
              <a:ext cx="1790656" cy="446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26"/>
            <p:cNvSpPr/>
            <p:nvPr/>
          </p:nvSpPr>
          <p:spPr>
            <a:xfrm>
              <a:off x="1469669" y="2931702"/>
              <a:ext cx="2339926" cy="869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/>
          <p:nvPr/>
        </p:nvGrpSpPr>
        <p:grpSpPr>
          <a:xfrm>
            <a:off x="3678424" y="2985133"/>
            <a:ext cx="1883565" cy="919029"/>
            <a:chOff x="4926037" y="2631524"/>
            <a:chExt cx="2339926" cy="1170115"/>
          </a:xfrm>
        </p:grpSpPr>
        <p:sp>
          <p:nvSpPr>
            <p:cNvPr id="45" name="TextBox 44"/>
            <p:cNvSpPr txBox="1"/>
            <p:nvPr/>
          </p:nvSpPr>
          <p:spPr>
            <a:xfrm>
              <a:off x="5200670" y="2631524"/>
              <a:ext cx="1790656" cy="446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28"/>
            <p:cNvSpPr/>
            <p:nvPr/>
          </p:nvSpPr>
          <p:spPr>
            <a:xfrm>
              <a:off x="4926037" y="2931702"/>
              <a:ext cx="2339926" cy="869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"/>
          <p:cNvGrpSpPr/>
          <p:nvPr/>
        </p:nvGrpSpPr>
        <p:grpSpPr>
          <a:xfrm>
            <a:off x="6638509" y="2985133"/>
            <a:ext cx="1883565" cy="919029"/>
            <a:chOff x="8382405" y="2631524"/>
            <a:chExt cx="2339926" cy="1170115"/>
          </a:xfrm>
        </p:grpSpPr>
        <p:sp>
          <p:nvSpPr>
            <p:cNvPr id="48" name="TextBox 47"/>
            <p:cNvSpPr txBox="1"/>
            <p:nvPr/>
          </p:nvSpPr>
          <p:spPr>
            <a:xfrm>
              <a:off x="8657038" y="2631524"/>
              <a:ext cx="1790656" cy="446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32"/>
            <p:cNvSpPr/>
            <p:nvPr/>
          </p:nvSpPr>
          <p:spPr>
            <a:xfrm>
              <a:off x="8382405" y="2931702"/>
              <a:ext cx="2339926" cy="869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23346</TotalTime>
  <Words>2541</Words>
  <Application>Microsoft Office PowerPoint</Application>
  <PresentationFormat>全屏显示(4:3)</PresentationFormat>
  <Paragraphs>158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1376</cp:revision>
  <dcterms:created xsi:type="dcterms:W3CDTF">2009-02-11T05:37:22Z</dcterms:created>
  <dcterms:modified xsi:type="dcterms:W3CDTF">2017-04-05T08:10:49Z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