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76" r:id="rId1"/>
    <p:sldMasterId id="2147483986" r:id="rId2"/>
  </p:sldMasterIdLst>
  <p:notesMasterIdLst>
    <p:notesMasterId r:id="rId30"/>
  </p:notesMasterIdLst>
  <p:handoutMasterIdLst>
    <p:handoutMasterId r:id="rId31"/>
  </p:handoutMasterIdLst>
  <p:sldIdLst>
    <p:sldId id="3236" r:id="rId3"/>
    <p:sldId id="3237" r:id="rId4"/>
    <p:sldId id="3238" r:id="rId5"/>
    <p:sldId id="3223" r:id="rId6"/>
    <p:sldId id="3198" r:id="rId7"/>
    <p:sldId id="3225" r:id="rId8"/>
    <p:sldId id="3201" r:id="rId9"/>
    <p:sldId id="3203" r:id="rId10"/>
    <p:sldId id="3239" r:id="rId11"/>
    <p:sldId id="3205" r:id="rId12"/>
    <p:sldId id="3227" r:id="rId13"/>
    <p:sldId id="3195" r:id="rId14"/>
    <p:sldId id="3196" r:id="rId15"/>
    <p:sldId id="3222" r:id="rId16"/>
    <p:sldId id="3242" r:id="rId17"/>
    <p:sldId id="3197" r:id="rId18"/>
    <p:sldId id="3224" r:id="rId19"/>
    <p:sldId id="3199" r:id="rId20"/>
    <p:sldId id="3200" r:id="rId21"/>
    <p:sldId id="3228" r:id="rId22"/>
    <p:sldId id="3241" r:id="rId23"/>
    <p:sldId id="3229" r:id="rId24"/>
    <p:sldId id="3202" r:id="rId25"/>
    <p:sldId id="3204" r:id="rId26"/>
    <p:sldId id="3206" r:id="rId27"/>
    <p:sldId id="3243" r:id="rId28"/>
    <p:sldId id="3244"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228" userDrawn="1">
          <p15:clr>
            <a:srgbClr val="A4A3A4"/>
          </p15:clr>
        </p15:guide>
        <p15:guide id="6" pos="7588"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9603"/>
    <a:srgbClr val="019734"/>
    <a:srgbClr val="F2F2F2"/>
    <a:srgbClr val="1D6DC2"/>
    <a:srgbClr val="08B689"/>
    <a:srgbClr val="79B50F"/>
    <a:srgbClr val="09B0DE"/>
    <a:srgbClr val="6669D2"/>
    <a:srgbClr val="33BE9B"/>
    <a:srgbClr val="33FC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77" autoAdjust="0"/>
    <p:restoredTop sz="92986" autoAdjust="0"/>
  </p:normalViewPr>
  <p:slideViewPr>
    <p:cSldViewPr>
      <p:cViewPr>
        <p:scale>
          <a:sx n="75" d="100"/>
          <a:sy n="75" d="100"/>
        </p:scale>
        <p:origin x="-564" y="-1110"/>
      </p:cViewPr>
      <p:guideLst>
        <p:guide orient="horz" pos="328"/>
        <p:guide orient="horz" pos="4228"/>
        <p:guide pos="4050"/>
        <p:guide pos="557"/>
        <p:guide pos="7588"/>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60" d="100"/>
        <a:sy n="60"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2017/4/4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2017/4/4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6259367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24908644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703287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947733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13</a:t>
            </a:fld>
            <a:endParaRPr lang="zh-CN" altLang="en-US"/>
          </a:p>
        </p:txBody>
      </p:sp>
    </p:spTree>
    <p:extLst>
      <p:ext uri="{BB962C8B-B14F-4D97-AF65-F5344CB8AC3E}">
        <p14:creationId xmlns:p14="http://schemas.microsoft.com/office/powerpoint/2010/main" val="15904267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5026048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6579853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3892694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9657550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18</a:t>
            </a:fld>
            <a:endParaRPr lang="en-GB"/>
          </a:p>
        </p:txBody>
      </p:sp>
    </p:spTree>
    <p:extLst>
      <p:ext uri="{BB962C8B-B14F-4D97-AF65-F5344CB8AC3E}">
        <p14:creationId xmlns:p14="http://schemas.microsoft.com/office/powerpoint/2010/main" val="4803587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19</a:t>
            </a:fld>
            <a:endParaRPr lang="en-GB"/>
          </a:p>
        </p:txBody>
      </p:sp>
    </p:spTree>
    <p:extLst>
      <p:ext uri="{BB962C8B-B14F-4D97-AF65-F5344CB8AC3E}">
        <p14:creationId xmlns:p14="http://schemas.microsoft.com/office/powerpoint/2010/main" val="1059416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8500826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8AECE9-5176-4E57-B4C4-570EB4C2C336}" type="slidenum">
              <a:rPr lang="zh-CN" altLang="en-US" smtClean="0"/>
              <a:t>20</a:t>
            </a:fld>
            <a:endParaRPr lang="zh-CN" altLang="en-US"/>
          </a:p>
        </p:txBody>
      </p:sp>
    </p:spTree>
    <p:extLst>
      <p:ext uri="{BB962C8B-B14F-4D97-AF65-F5344CB8AC3E}">
        <p14:creationId xmlns:p14="http://schemas.microsoft.com/office/powerpoint/2010/main" val="41688341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7110611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143975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9886864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12047401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4581603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val="1237282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4290699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439720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3655082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2518611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2842614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28240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115474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238" y="6704013"/>
            <a:ext cx="2892425" cy="384175"/>
          </a:xfrm>
          <a:prstGeom prst="rect">
            <a:avLst/>
          </a:prstGeom>
        </p:spPr>
        <p:txBody>
          <a:bodyPr/>
          <a:lstStyle/>
          <a:p>
            <a:fld id="{06512E57-95F0-4912-AC44-F2D43C571B90}" type="datetimeFigureOut">
              <a:rPr lang="zh-CN" altLang="en-US" smtClean="0"/>
              <a:t>2017/4/4</a:t>
            </a:fld>
            <a:endParaRPr lang="zh-CN" altLang="en-US"/>
          </a:p>
        </p:txBody>
      </p:sp>
      <p:sp>
        <p:nvSpPr>
          <p:cNvPr id="3" name="页脚占位符 2"/>
          <p:cNvSpPr>
            <a:spLocks noGrp="1"/>
          </p:cNvSpPr>
          <p:nvPr>
            <p:ph type="ftr" sz="quarter" idx="11"/>
          </p:nvPr>
        </p:nvSpPr>
        <p:spPr>
          <a:xfrm>
            <a:off x="4259263" y="6704013"/>
            <a:ext cx="4340225" cy="38417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9082088" y="6704013"/>
            <a:ext cx="2892425" cy="384175"/>
          </a:xfrm>
          <a:prstGeom prst="rect">
            <a:avLst/>
          </a:prstGeom>
        </p:spPr>
        <p:txBody>
          <a:bodyPr/>
          <a:lstStyle/>
          <a:p>
            <a:fld id="{96A97911-2034-46D6-AA50-87A8D7B235F2}" type="slidenum">
              <a:rPr lang="zh-CN" altLang="en-US" smtClean="0"/>
              <a:t>‹#›</a:t>
            </a:fld>
            <a:endParaRPr lang="zh-CN" altLang="en-US"/>
          </a:p>
        </p:txBody>
      </p:sp>
    </p:spTree>
    <p:extLst>
      <p:ext uri="{BB962C8B-B14F-4D97-AF65-F5344CB8AC3E}">
        <p14:creationId xmlns:p14="http://schemas.microsoft.com/office/powerpoint/2010/main" val="187524198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8942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33046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51103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55426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5345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090670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86446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5154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0685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9032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5259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7626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3579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0931633"/>
      </p:ext>
    </p:extLst>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2017/4/4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884176897"/>
      </p:ext>
    </p:extLst>
  </p:cSld>
  <p:clrMap bg1="lt1" tx1="dk1" bg2="lt2" tx2="dk2" accent1="accent1" accent2="accent2" accent3="accent3" accent4="accent4" accent5="accent5" accent6="accent6" hlink="hlink" folHlink="folHlink"/>
  <p:sldLayoutIdLst>
    <p:sldLayoutId id="2147483987" r:id="rId1"/>
    <p:sldLayoutId id="2147483988" r:id="rId2"/>
    <p:sldLayoutId id="2147483989" r:id="rId3"/>
    <p:sldLayoutId id="2147483990" r:id="rId4"/>
    <p:sldLayoutId id="2147483991" r:id="rId5"/>
    <p:sldLayoutId id="2147483992" r:id="rId6"/>
    <p:sldLayoutId id="2147483993" r:id="rId7"/>
    <p:sldLayoutId id="2147483994" r:id="rId8"/>
    <p:sldLayoutId id="2147483995" r:id="rId9"/>
    <p:sldLayoutId id="2147483996" r:id="rId10"/>
    <p:sldLayoutId id="214748399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2.jpe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53" y="1293729"/>
            <a:ext cx="12858044" cy="4645195"/>
          </a:xfrm>
          <a:prstGeom prst="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ángulo 1"/>
          <p:cNvSpPr/>
          <p:nvPr/>
        </p:nvSpPr>
        <p:spPr>
          <a:xfrm>
            <a:off x="2458025" y="3516078"/>
            <a:ext cx="7942700" cy="1680404"/>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85258" y="1353125"/>
            <a:ext cx="2088233" cy="2088233"/>
          </a:xfrm>
          <a:prstGeom prst="rect">
            <a:avLst/>
          </a:prstGeom>
          <a:effectLst>
            <a:outerShdw blurRad="50800" dist="38100" dir="2700000" algn="tl" rotWithShape="0">
              <a:prstClr val="black">
                <a:alpha val="40000"/>
              </a:prstClr>
            </a:outerShdw>
          </a:effectLst>
        </p:spPr>
      </p:pic>
      <p:sp>
        <p:nvSpPr>
          <p:cNvPr id="19" name="TextBox 19"/>
          <p:cNvSpPr txBox="1"/>
          <p:nvPr/>
        </p:nvSpPr>
        <p:spPr>
          <a:xfrm>
            <a:off x="3062969" y="5215392"/>
            <a:ext cx="6732812" cy="584230"/>
          </a:xfrm>
          <a:prstGeom prst="rect">
            <a:avLst/>
          </a:prstGeom>
        </p:spPr>
        <p:txBody>
          <a:bodyPr wrap="square" lIns="96423" tIns="48212" rIns="96423" bIns="48212"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pPr algn="ctr"/>
            <a:r>
              <a:rPr lang="zh-CN" altLang="en-US" sz="2109" dirty="0">
                <a:solidFill>
                  <a:schemeClr val="bg1"/>
                </a:solidFill>
              </a:rPr>
              <a:t>汇报人</a:t>
            </a:r>
            <a:r>
              <a:rPr lang="zh-CN" altLang="en-US" sz="2109" dirty="0" smtClean="0">
                <a:solidFill>
                  <a:schemeClr val="bg1"/>
                </a:solidFill>
              </a:rPr>
              <a:t>：第一</a:t>
            </a:r>
            <a:r>
              <a:rPr lang="en-US" altLang="zh-CN" sz="2109" dirty="0" smtClean="0">
                <a:solidFill>
                  <a:schemeClr val="bg1"/>
                </a:solidFill>
              </a:rPr>
              <a:t>PPT   </a:t>
            </a:r>
            <a:r>
              <a:rPr lang="zh-CN" altLang="en-US" sz="2109" dirty="0">
                <a:solidFill>
                  <a:schemeClr val="bg1"/>
                </a:solidFill>
              </a:rPr>
              <a:t>时间：</a:t>
            </a:r>
            <a:r>
              <a:rPr lang="en-US" altLang="zh-CN" sz="2109" dirty="0">
                <a:solidFill>
                  <a:schemeClr val="bg1"/>
                </a:solidFill>
              </a:rPr>
              <a:t>18.08.08</a:t>
            </a:r>
            <a:endParaRPr lang="zh-CN" altLang="en-US" sz="2109" dirty="0">
              <a:solidFill>
                <a:schemeClr val="bg1"/>
              </a:solidFill>
            </a:endParaRPr>
          </a:p>
        </p:txBody>
      </p:sp>
      <p:sp>
        <p:nvSpPr>
          <p:cNvPr id="20" name="TextBox 20"/>
          <p:cNvSpPr txBox="1"/>
          <p:nvPr/>
        </p:nvSpPr>
        <p:spPr>
          <a:xfrm>
            <a:off x="3012635" y="3563649"/>
            <a:ext cx="6833481" cy="461568"/>
          </a:xfrm>
          <a:prstGeom prst="rect">
            <a:avLst/>
          </a:prstGeom>
        </p:spPr>
        <p:txBody>
          <a:bodyPr wrap="square" lIns="96423" tIns="48212" rIns="96423" bIns="48212"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pPr algn="ctr"/>
            <a:r>
              <a:rPr lang="en-US" altLang="zh-CN" sz="1800" dirty="0" smtClean="0">
                <a:solidFill>
                  <a:schemeClr val="bg1"/>
                </a:solidFill>
                <a:latin typeface="Arial" panose="020B0604020202020204" pitchFamily="34" charset="0"/>
                <a:cs typeface="Arial" panose="020B0604020202020204" pitchFamily="34" charset="0"/>
              </a:rPr>
              <a:t>THE WORK REPORT BY THE CHINA TOBACCO</a:t>
            </a:r>
            <a:endParaRPr lang="zh-CN" altLang="en-US" sz="1800" dirty="0">
              <a:solidFill>
                <a:schemeClr val="bg1"/>
              </a:solidFill>
              <a:latin typeface="Arial" panose="020B0604020202020204" pitchFamily="34" charset="0"/>
              <a:cs typeface="Arial" panose="020B0604020202020204" pitchFamily="34" charset="0"/>
            </a:endParaRPr>
          </a:p>
        </p:txBody>
      </p:sp>
      <p:sp>
        <p:nvSpPr>
          <p:cNvPr id="21" name="TextBox 21"/>
          <p:cNvSpPr txBox="1"/>
          <p:nvPr/>
        </p:nvSpPr>
        <p:spPr>
          <a:xfrm>
            <a:off x="2683664" y="3794456"/>
            <a:ext cx="7491423" cy="1319047"/>
          </a:xfrm>
          <a:prstGeom prst="rect">
            <a:avLst/>
          </a:prstGeom>
        </p:spPr>
        <p:txBody>
          <a:bodyPr wrap="square" lIns="96423" tIns="48212" rIns="96423" bIns="48212"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pPr algn="ctr"/>
            <a:r>
              <a:rPr lang="zh-CN" altLang="en-US" sz="5999" b="1" dirty="0" smtClean="0">
                <a:solidFill>
                  <a:schemeClr val="bg1"/>
                </a:solidFill>
              </a:rPr>
              <a:t>中国烟草工作汇报</a:t>
            </a:r>
            <a:endParaRPr lang="zh-CN" altLang="en-US" sz="5999" b="1" dirty="0">
              <a:solidFill>
                <a:schemeClr val="bg1"/>
              </a:solidFill>
            </a:endParaRPr>
          </a:p>
        </p:txBody>
      </p:sp>
    </p:spTree>
    <p:extLst>
      <p:ext uri="{BB962C8B-B14F-4D97-AF65-F5344CB8AC3E}">
        <p14:creationId xmlns:p14="http://schemas.microsoft.com/office/powerpoint/2010/main" val="413970481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8" fill="hold" grpId="0" nodeType="afterEffect">
                                  <p:stCondLst>
                                    <p:cond delay="0"/>
                                  </p:stCondLst>
                                  <p:iterate type="lt">
                                    <p:tmPct val="30000"/>
                                  </p:iterate>
                                  <p:childTnLst>
                                    <p:set>
                                      <p:cBhvr>
                                        <p:cTn id="22" dur="1" fill="hold">
                                          <p:stCondLst>
                                            <p:cond delay="0"/>
                                          </p:stCondLst>
                                        </p:cTn>
                                        <p:tgtEl>
                                          <p:spTgt spid="20"/>
                                        </p:tgtEl>
                                        <p:attrNameLst>
                                          <p:attrName>style.visibility</p:attrName>
                                        </p:attrNameLst>
                                      </p:cBhvr>
                                      <p:to>
                                        <p:strVal val="visible"/>
                                      </p:to>
                                    </p:set>
                                    <p:animEffect transition="in" filter="wipe(left)">
                                      <p:cBhvr>
                                        <p:cTn id="23" dur="300"/>
                                        <p:tgtEl>
                                          <p:spTgt spid="20"/>
                                        </p:tgtEl>
                                      </p:cBhvr>
                                    </p:animEffect>
                                  </p:childTnLst>
                                </p:cTn>
                              </p:par>
                            </p:childTnLst>
                          </p:cTn>
                        </p:par>
                        <p:par>
                          <p:cTn id="24" fill="hold">
                            <p:stCondLst>
                              <p:cond delay="4910"/>
                            </p:stCondLst>
                            <p:childTnLst>
                              <p:par>
                                <p:cTn id="25" presetID="17" presetClass="entr" presetSubtype="1" fill="hold" grpId="0" nodeType="afterEffect">
                                  <p:stCondLst>
                                    <p:cond delay="0"/>
                                  </p:stCondLst>
                                  <p:iterate type="lt">
                                    <p:tmPct val="40000"/>
                                  </p:iterate>
                                  <p:childTnLst>
                                    <p:set>
                                      <p:cBhvr>
                                        <p:cTn id="26" dur="1" fill="hold">
                                          <p:stCondLst>
                                            <p:cond delay="0"/>
                                          </p:stCondLst>
                                        </p:cTn>
                                        <p:tgtEl>
                                          <p:spTgt spid="21"/>
                                        </p:tgtEl>
                                        <p:attrNameLst>
                                          <p:attrName>style.visibility</p:attrName>
                                        </p:attrNameLst>
                                      </p:cBhvr>
                                      <p:to>
                                        <p:strVal val="visible"/>
                                      </p:to>
                                    </p:set>
                                    <p:anim calcmode="lin" valueType="num">
                                      <p:cBhvr>
                                        <p:cTn id="27" dur="250" fill="hold"/>
                                        <p:tgtEl>
                                          <p:spTgt spid="21"/>
                                        </p:tgtEl>
                                        <p:attrNameLst>
                                          <p:attrName>ppt_x</p:attrName>
                                        </p:attrNameLst>
                                      </p:cBhvr>
                                      <p:tavLst>
                                        <p:tav tm="0">
                                          <p:val>
                                            <p:strVal val="#ppt_x"/>
                                          </p:val>
                                        </p:tav>
                                        <p:tav tm="100000">
                                          <p:val>
                                            <p:strVal val="#ppt_x"/>
                                          </p:val>
                                        </p:tav>
                                      </p:tavLst>
                                    </p:anim>
                                    <p:anim calcmode="lin" valueType="num">
                                      <p:cBhvr>
                                        <p:cTn id="28" dur="250" fill="hold"/>
                                        <p:tgtEl>
                                          <p:spTgt spid="21"/>
                                        </p:tgtEl>
                                        <p:attrNameLst>
                                          <p:attrName>ppt_y</p:attrName>
                                        </p:attrNameLst>
                                      </p:cBhvr>
                                      <p:tavLst>
                                        <p:tav tm="0">
                                          <p:val>
                                            <p:strVal val="#ppt_y-#ppt_h/2"/>
                                          </p:val>
                                        </p:tav>
                                        <p:tav tm="100000">
                                          <p:val>
                                            <p:strVal val="#ppt_y"/>
                                          </p:val>
                                        </p:tav>
                                      </p:tavLst>
                                    </p:anim>
                                    <p:anim calcmode="lin" valueType="num">
                                      <p:cBhvr>
                                        <p:cTn id="29" dur="250" fill="hold"/>
                                        <p:tgtEl>
                                          <p:spTgt spid="21"/>
                                        </p:tgtEl>
                                        <p:attrNameLst>
                                          <p:attrName>ppt_w</p:attrName>
                                        </p:attrNameLst>
                                      </p:cBhvr>
                                      <p:tavLst>
                                        <p:tav tm="0">
                                          <p:val>
                                            <p:strVal val="#ppt_w"/>
                                          </p:val>
                                        </p:tav>
                                        <p:tav tm="100000">
                                          <p:val>
                                            <p:strVal val="#ppt_w"/>
                                          </p:val>
                                        </p:tav>
                                      </p:tavLst>
                                    </p:anim>
                                    <p:anim calcmode="lin" valueType="num">
                                      <p:cBhvr>
                                        <p:cTn id="30" dur="250" fill="hold"/>
                                        <p:tgtEl>
                                          <p:spTgt spid="21"/>
                                        </p:tgtEl>
                                        <p:attrNameLst>
                                          <p:attrName>ppt_h</p:attrName>
                                        </p:attrNameLst>
                                      </p:cBhvr>
                                      <p:tavLst>
                                        <p:tav tm="0">
                                          <p:val>
                                            <p:fltVal val="0"/>
                                          </p:val>
                                        </p:tav>
                                        <p:tav tm="100000">
                                          <p:val>
                                            <p:strVal val="#ppt_h"/>
                                          </p:val>
                                        </p:tav>
                                      </p:tavLst>
                                    </p:anim>
                                  </p:childTnLst>
                                </p:cTn>
                              </p:par>
                            </p:childTnLst>
                          </p:cTn>
                        </p:par>
                        <p:par>
                          <p:cTn id="31" fill="hold">
                            <p:stCondLst>
                              <p:cond delay="5860"/>
                            </p:stCondLst>
                            <p:childTnLst>
                              <p:par>
                                <p:cTn id="32" presetID="22" presetClass="entr" presetSubtype="8"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left)">
                                      <p:cBhvr>
                                        <p:cTn id="3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19"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7" name="等腰三角形 66"/>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3595734600"/>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a:spLocks/>
          </p:cNvSpPr>
          <p:nvPr/>
        </p:nvSpPr>
        <p:spPr>
          <a:xfrm>
            <a:off x="812800" y="4420028"/>
            <a:ext cx="2649014" cy="1661142"/>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Rectangle 21"/>
          <p:cNvSpPr>
            <a:spLocks/>
          </p:cNvSpPr>
          <p:nvPr/>
        </p:nvSpPr>
        <p:spPr>
          <a:xfrm>
            <a:off x="3674179" y="4414463"/>
            <a:ext cx="2649014" cy="1666699"/>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23" name="Rectangle 22"/>
          <p:cNvSpPr>
            <a:spLocks/>
          </p:cNvSpPr>
          <p:nvPr/>
        </p:nvSpPr>
        <p:spPr>
          <a:xfrm>
            <a:off x="6535558" y="4420028"/>
            <a:ext cx="2649014" cy="1661142"/>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24" name="Rectangle 23"/>
          <p:cNvSpPr>
            <a:spLocks/>
          </p:cNvSpPr>
          <p:nvPr/>
        </p:nvSpPr>
        <p:spPr>
          <a:xfrm>
            <a:off x="9396937" y="4420024"/>
            <a:ext cx="2649014" cy="1661142"/>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25" name="Rectangle 24"/>
          <p:cNvSpPr>
            <a:spLocks noChangeAspect="1"/>
          </p:cNvSpPr>
          <p:nvPr/>
        </p:nvSpPr>
        <p:spPr>
          <a:xfrm>
            <a:off x="812800" y="1312863"/>
            <a:ext cx="11233151" cy="3023542"/>
          </a:xfrm>
          <a:prstGeom prst="rect">
            <a:avLst/>
          </a:prstGeom>
          <a:blipFill dpi="0" rotWithShape="1">
            <a:blip r:embed="rId7"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26"/>
          <p:cNvSpPr txBox="1"/>
          <p:nvPr/>
        </p:nvSpPr>
        <p:spPr>
          <a:xfrm>
            <a:off x="812801" y="6197914"/>
            <a:ext cx="11233150" cy="369332"/>
          </a:xfrm>
          <a:prstGeom prst="rect">
            <a:avLst/>
          </a:prstGeom>
          <a:noFill/>
        </p:spPr>
        <p:txBody>
          <a:bodyPr wrap="square" lIns="0" tIns="0" rIns="0" bIns="0" numCol="1" spcCol="36000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9" name="等腰三角形 8"/>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79879787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0-#ppt_w/2"/>
                                          </p:val>
                                        </p:tav>
                                        <p:tav tm="100000">
                                          <p:val>
                                            <p:strVal val="#ppt_x"/>
                                          </p:val>
                                        </p:tav>
                                      </p:tavLst>
                                    </p:anim>
                                    <p:anim calcmode="lin" valueType="num">
                                      <p:cBhvr additive="base">
                                        <p:cTn id="16" dur="500" fill="hold"/>
                                        <p:tgtEl>
                                          <p:spTgt spid="2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0-#ppt_w/2"/>
                                          </p:val>
                                        </p:tav>
                                        <p:tav tm="100000">
                                          <p:val>
                                            <p:strVal val="#ppt_x"/>
                                          </p:val>
                                        </p:tav>
                                      </p:tavLst>
                                    </p:anim>
                                    <p:anim calcmode="lin" valueType="num">
                                      <p:cBhvr additive="base">
                                        <p:cTn id="20" dur="500" fill="hold"/>
                                        <p:tgtEl>
                                          <p:spTgt spid="2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50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200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1+#ppt_w/2"/>
                                          </p:val>
                                        </p:tav>
                                        <p:tav tm="100000">
                                          <p:val>
                                            <p:strVal val="#ppt_x"/>
                                          </p:val>
                                        </p:tav>
                                      </p:tavLst>
                                    </p:anim>
                                    <p:anim calcmode="lin" valueType="num">
                                      <p:cBhvr additive="base">
                                        <p:cTn id="28"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24"/>
          <p:cNvSpPr>
            <a:spLocks/>
          </p:cNvSpPr>
          <p:nvPr/>
        </p:nvSpPr>
        <p:spPr bwMode="auto">
          <a:xfrm rot="5400000">
            <a:off x="213045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1"/>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24"/>
          <p:cNvSpPr>
            <a:spLocks/>
          </p:cNvSpPr>
          <p:nvPr/>
        </p:nvSpPr>
        <p:spPr bwMode="auto">
          <a:xfrm rot="5400000">
            <a:off x="4511612"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2"/>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24"/>
          <p:cNvSpPr>
            <a:spLocks/>
          </p:cNvSpPr>
          <p:nvPr/>
        </p:nvSpPr>
        <p:spPr bwMode="auto">
          <a:xfrm rot="5400000">
            <a:off x="6892769"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3"/>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24"/>
          <p:cNvSpPr>
            <a:spLocks/>
          </p:cNvSpPr>
          <p:nvPr/>
        </p:nvSpPr>
        <p:spPr bwMode="auto">
          <a:xfrm rot="5400000">
            <a:off x="927392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4"/>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9" name="Group 128"/>
          <p:cNvGrpSpPr/>
          <p:nvPr/>
        </p:nvGrpSpPr>
        <p:grpSpPr>
          <a:xfrm>
            <a:off x="2275474" y="2707236"/>
            <a:ext cx="626459" cy="626459"/>
            <a:chOff x="1316879" y="4254550"/>
            <a:chExt cx="684000" cy="684000"/>
          </a:xfrm>
        </p:grpSpPr>
        <p:sp>
          <p:nvSpPr>
            <p:cNvPr id="117" name="Freeform 49"/>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Oval 124"/>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0" name="Group 129"/>
          <p:cNvGrpSpPr/>
          <p:nvPr/>
        </p:nvGrpSpPr>
        <p:grpSpPr>
          <a:xfrm>
            <a:off x="4658173" y="2707236"/>
            <a:ext cx="626459" cy="626459"/>
            <a:chOff x="3401741" y="4254550"/>
            <a:chExt cx="684000" cy="684000"/>
          </a:xfrm>
        </p:grpSpPr>
        <p:sp>
          <p:nvSpPr>
            <p:cNvPr id="120" name="Freeform 31"/>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Oval 125"/>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1" name="Group 130"/>
          <p:cNvGrpSpPr/>
          <p:nvPr/>
        </p:nvGrpSpPr>
        <p:grpSpPr>
          <a:xfrm>
            <a:off x="7040872" y="2707236"/>
            <a:ext cx="626459" cy="626459"/>
            <a:chOff x="6006611" y="4240036"/>
            <a:chExt cx="684000" cy="684000"/>
          </a:xfrm>
        </p:grpSpPr>
        <p:sp>
          <p:nvSpPr>
            <p:cNvPr id="119" name="Freeform 44"/>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Oval 126"/>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2" name="Group 131"/>
          <p:cNvGrpSpPr/>
          <p:nvPr/>
        </p:nvGrpSpPr>
        <p:grpSpPr>
          <a:xfrm>
            <a:off x="9416276" y="2707236"/>
            <a:ext cx="626459" cy="626459"/>
            <a:chOff x="8794034" y="4283578"/>
            <a:chExt cx="684000" cy="684000"/>
          </a:xfrm>
        </p:grpSpPr>
        <p:sp>
          <p:nvSpPr>
            <p:cNvPr id="118" name="Freeform 36"/>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Oval 127"/>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Content Placeholder 2"/>
          <p:cNvSpPr txBox="1">
            <a:spLocks/>
          </p:cNvSpPr>
          <p:nvPr/>
        </p:nvSpPr>
        <p:spPr>
          <a:xfrm>
            <a:off x="180141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Content Placeholder 2"/>
          <p:cNvSpPr txBox="1">
            <a:spLocks/>
          </p:cNvSpPr>
          <p:nvPr/>
        </p:nvSpPr>
        <p:spPr>
          <a:xfrm>
            <a:off x="180141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Content Placeholder 2"/>
          <p:cNvSpPr txBox="1">
            <a:spLocks/>
          </p:cNvSpPr>
          <p:nvPr/>
        </p:nvSpPr>
        <p:spPr>
          <a:xfrm>
            <a:off x="4246724"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Content Placeholder 2"/>
          <p:cNvSpPr txBox="1">
            <a:spLocks/>
          </p:cNvSpPr>
          <p:nvPr/>
        </p:nvSpPr>
        <p:spPr>
          <a:xfrm>
            <a:off x="4246725"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Content Placeholder 2"/>
          <p:cNvSpPr txBox="1">
            <a:spLocks/>
          </p:cNvSpPr>
          <p:nvPr/>
        </p:nvSpPr>
        <p:spPr>
          <a:xfrm>
            <a:off x="6629010"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6629011"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901129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901129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1" name="等腰三角形 30"/>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117369692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left)">
                                      <p:cBhvr>
                                        <p:cTn id="7" dur="500"/>
                                        <p:tgtEl>
                                          <p:spTgt spid="112"/>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129"/>
                                        </p:tgtEl>
                                        <p:attrNameLst>
                                          <p:attrName>style.visibility</p:attrName>
                                        </p:attrNameLst>
                                      </p:cBhvr>
                                      <p:to>
                                        <p:strVal val="visible"/>
                                      </p:to>
                                    </p:set>
                                    <p:animEffect transition="in" filter="fade">
                                      <p:cBhvr>
                                        <p:cTn id="11" dur="1000"/>
                                        <p:tgtEl>
                                          <p:spTgt spid="129"/>
                                        </p:tgtEl>
                                      </p:cBhvr>
                                    </p:animEffect>
                                    <p:anim calcmode="lin" valueType="num">
                                      <p:cBhvr>
                                        <p:cTn id="12" dur="1000" fill="hold"/>
                                        <p:tgtEl>
                                          <p:spTgt spid="129"/>
                                        </p:tgtEl>
                                        <p:attrNameLst>
                                          <p:attrName>ppt_w</p:attrName>
                                        </p:attrNameLst>
                                      </p:cBhvr>
                                      <p:tavLst>
                                        <p:tav tm="0" fmla="#ppt_w*sin(2.5*pi*$)">
                                          <p:val>
                                            <p:fltVal val="0"/>
                                          </p:val>
                                        </p:tav>
                                        <p:tav tm="100000">
                                          <p:val>
                                            <p:fltVal val="1"/>
                                          </p:val>
                                        </p:tav>
                                      </p:tavLst>
                                    </p:anim>
                                    <p:anim calcmode="lin" valueType="num">
                                      <p:cBhvr>
                                        <p:cTn id="13" dur="1000" fill="hold"/>
                                        <p:tgtEl>
                                          <p:spTgt spid="129"/>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Effect transition="in" filter="wipe(left)">
                                      <p:cBhvr>
                                        <p:cTn id="17" dur="500"/>
                                        <p:tgtEl>
                                          <p:spTgt spid="113"/>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130"/>
                                        </p:tgtEl>
                                        <p:attrNameLst>
                                          <p:attrName>style.visibility</p:attrName>
                                        </p:attrNameLst>
                                      </p:cBhvr>
                                      <p:to>
                                        <p:strVal val="visible"/>
                                      </p:to>
                                    </p:set>
                                    <p:animEffect transition="in" filter="fade">
                                      <p:cBhvr>
                                        <p:cTn id="21" dur="1000"/>
                                        <p:tgtEl>
                                          <p:spTgt spid="130"/>
                                        </p:tgtEl>
                                      </p:cBhvr>
                                    </p:animEffect>
                                    <p:anim calcmode="lin" valueType="num">
                                      <p:cBhvr>
                                        <p:cTn id="22" dur="1000" fill="hold"/>
                                        <p:tgtEl>
                                          <p:spTgt spid="130"/>
                                        </p:tgtEl>
                                        <p:attrNameLst>
                                          <p:attrName>ppt_w</p:attrName>
                                        </p:attrNameLst>
                                      </p:cBhvr>
                                      <p:tavLst>
                                        <p:tav tm="0" fmla="#ppt_w*sin(2.5*pi*$)">
                                          <p:val>
                                            <p:fltVal val="0"/>
                                          </p:val>
                                        </p:tav>
                                        <p:tav tm="100000">
                                          <p:val>
                                            <p:fltVal val="1"/>
                                          </p:val>
                                        </p:tav>
                                      </p:tavLst>
                                    </p:anim>
                                    <p:anim calcmode="lin" valueType="num">
                                      <p:cBhvr>
                                        <p:cTn id="23" dur="1000" fill="hold"/>
                                        <p:tgtEl>
                                          <p:spTgt spid="130"/>
                                        </p:tgtEl>
                                        <p:attrNameLst>
                                          <p:attrName>ppt_h</p:attrName>
                                        </p:attrNameLst>
                                      </p:cBhvr>
                                      <p:tavLst>
                                        <p:tav tm="0">
                                          <p:val>
                                            <p:strVal val="#ppt_h"/>
                                          </p:val>
                                        </p:tav>
                                        <p:tav tm="100000">
                                          <p:val>
                                            <p:strVal val="#ppt_h"/>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3500"/>
                            </p:stCondLst>
                            <p:childTnLst>
                              <p:par>
                                <p:cTn id="29" presetID="45" presetClass="entr" presetSubtype="0" fill="hold" nodeType="afterEffect">
                                  <p:stCondLst>
                                    <p:cond delay="0"/>
                                  </p:stCondLst>
                                  <p:childTnLst>
                                    <p:set>
                                      <p:cBhvr>
                                        <p:cTn id="30" dur="1" fill="hold">
                                          <p:stCondLst>
                                            <p:cond delay="0"/>
                                          </p:stCondLst>
                                        </p:cTn>
                                        <p:tgtEl>
                                          <p:spTgt spid="131"/>
                                        </p:tgtEl>
                                        <p:attrNameLst>
                                          <p:attrName>style.visibility</p:attrName>
                                        </p:attrNameLst>
                                      </p:cBhvr>
                                      <p:to>
                                        <p:strVal val="visible"/>
                                      </p:to>
                                    </p:set>
                                    <p:animEffect transition="in" filter="fade">
                                      <p:cBhvr>
                                        <p:cTn id="31" dur="1000"/>
                                        <p:tgtEl>
                                          <p:spTgt spid="131"/>
                                        </p:tgtEl>
                                      </p:cBhvr>
                                    </p:animEffect>
                                    <p:anim calcmode="lin" valueType="num">
                                      <p:cBhvr>
                                        <p:cTn id="32" dur="1000" fill="hold"/>
                                        <p:tgtEl>
                                          <p:spTgt spid="131"/>
                                        </p:tgtEl>
                                        <p:attrNameLst>
                                          <p:attrName>ppt_w</p:attrName>
                                        </p:attrNameLst>
                                      </p:cBhvr>
                                      <p:tavLst>
                                        <p:tav tm="0" fmla="#ppt_w*sin(2.5*pi*$)">
                                          <p:val>
                                            <p:fltVal val="0"/>
                                          </p:val>
                                        </p:tav>
                                        <p:tav tm="100000">
                                          <p:val>
                                            <p:fltVal val="1"/>
                                          </p:val>
                                        </p:tav>
                                      </p:tavLst>
                                    </p:anim>
                                    <p:anim calcmode="lin" valueType="num">
                                      <p:cBhvr>
                                        <p:cTn id="33" dur="1000" fill="hold"/>
                                        <p:tgtEl>
                                          <p:spTgt spid="131"/>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left)">
                                      <p:cBhvr>
                                        <p:cTn id="37" dur="500"/>
                                        <p:tgtEl>
                                          <p:spTgt spid="116"/>
                                        </p:tgtEl>
                                      </p:cBhvr>
                                    </p:animEffect>
                                  </p:childTnLst>
                                </p:cTn>
                              </p:par>
                            </p:childTnLst>
                          </p:cTn>
                        </p:par>
                        <p:par>
                          <p:cTn id="38" fill="hold">
                            <p:stCondLst>
                              <p:cond delay="5000"/>
                            </p:stCondLst>
                            <p:childTnLst>
                              <p:par>
                                <p:cTn id="39" presetID="45" presetClass="entr" presetSubtype="0" fill="hold" nodeType="afterEffect">
                                  <p:stCondLst>
                                    <p:cond delay="0"/>
                                  </p:stCondLst>
                                  <p:childTnLst>
                                    <p:set>
                                      <p:cBhvr>
                                        <p:cTn id="40" dur="1" fill="hold">
                                          <p:stCondLst>
                                            <p:cond delay="0"/>
                                          </p:stCondLst>
                                        </p:cTn>
                                        <p:tgtEl>
                                          <p:spTgt spid="132"/>
                                        </p:tgtEl>
                                        <p:attrNameLst>
                                          <p:attrName>style.visibility</p:attrName>
                                        </p:attrNameLst>
                                      </p:cBhvr>
                                      <p:to>
                                        <p:strVal val="visible"/>
                                      </p:to>
                                    </p:set>
                                    <p:animEffect transition="in" filter="fade">
                                      <p:cBhvr>
                                        <p:cTn id="41" dur="1000"/>
                                        <p:tgtEl>
                                          <p:spTgt spid="132"/>
                                        </p:tgtEl>
                                      </p:cBhvr>
                                    </p:animEffect>
                                    <p:anim calcmode="lin" valueType="num">
                                      <p:cBhvr>
                                        <p:cTn id="42" dur="1000" fill="hold"/>
                                        <p:tgtEl>
                                          <p:spTgt spid="132"/>
                                        </p:tgtEl>
                                        <p:attrNameLst>
                                          <p:attrName>ppt_w</p:attrName>
                                        </p:attrNameLst>
                                      </p:cBhvr>
                                      <p:tavLst>
                                        <p:tav tm="0" fmla="#ppt_w*sin(2.5*pi*$)">
                                          <p:val>
                                            <p:fltVal val="0"/>
                                          </p:val>
                                        </p:tav>
                                        <p:tav tm="100000">
                                          <p:val>
                                            <p:fltVal val="1"/>
                                          </p:val>
                                        </p:tav>
                                      </p:tavLst>
                                    </p:anim>
                                    <p:anim calcmode="lin" valueType="num">
                                      <p:cBhvr>
                                        <p:cTn id="43" dur="1000" fill="hold"/>
                                        <p:tgtEl>
                                          <p:spTgt spid="132"/>
                                        </p:tgtEl>
                                        <p:attrNameLst>
                                          <p:attrName>ppt_h</p:attrName>
                                        </p:attrNameLst>
                                      </p:cBhvr>
                                      <p:tavLst>
                                        <p:tav tm="0">
                                          <p:val>
                                            <p:strVal val="#ppt_h"/>
                                          </p:val>
                                        </p:tav>
                                        <p:tav tm="100000">
                                          <p:val>
                                            <p:strVal val="#ppt_h"/>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750"/>
                                        <p:tgtEl>
                                          <p:spTgt spid="22"/>
                                        </p:tgtEl>
                                      </p:cBhvr>
                                    </p:animEffect>
                                  </p:childTnLst>
                                </p:cTn>
                              </p:par>
                            </p:childTnLst>
                          </p:cTn>
                        </p:par>
                        <p:par>
                          <p:cTn id="48" fill="hold">
                            <p:stCondLst>
                              <p:cond delay="675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750"/>
                                        <p:tgtEl>
                                          <p:spTgt spid="23"/>
                                        </p:tgtEl>
                                      </p:cBhvr>
                                    </p:animEffect>
                                  </p:childTnLst>
                                </p:cTn>
                              </p:par>
                            </p:childTnLst>
                          </p:cTn>
                        </p:par>
                        <p:par>
                          <p:cTn id="52" fill="hold">
                            <p:stCondLst>
                              <p:cond delay="75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750"/>
                                        <p:tgtEl>
                                          <p:spTgt spid="24"/>
                                        </p:tgtEl>
                                      </p:cBhvr>
                                    </p:animEffect>
                                  </p:childTnLst>
                                </p:cTn>
                              </p:par>
                            </p:childTnLst>
                          </p:cTn>
                        </p:par>
                        <p:par>
                          <p:cTn id="56" fill="hold">
                            <p:stCondLst>
                              <p:cond delay="825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750"/>
                                        <p:tgtEl>
                                          <p:spTgt spid="25"/>
                                        </p:tgtEl>
                                      </p:cBhvr>
                                    </p:animEffect>
                                  </p:childTnLst>
                                </p:cTn>
                              </p:par>
                            </p:childTnLst>
                          </p:cTn>
                        </p:par>
                        <p:par>
                          <p:cTn id="60" fill="hold">
                            <p:stCondLst>
                              <p:cond delay="900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750"/>
                                        <p:tgtEl>
                                          <p:spTgt spid="26"/>
                                        </p:tgtEl>
                                      </p:cBhvr>
                                    </p:animEffect>
                                  </p:childTnLst>
                                </p:cTn>
                              </p:par>
                            </p:childTnLst>
                          </p:cTn>
                        </p:par>
                        <p:par>
                          <p:cTn id="64" fill="hold">
                            <p:stCondLst>
                              <p:cond delay="975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750"/>
                                        <p:tgtEl>
                                          <p:spTgt spid="27"/>
                                        </p:tgtEl>
                                      </p:cBhvr>
                                    </p:animEffect>
                                  </p:childTnLst>
                                </p:cTn>
                              </p:par>
                            </p:childTnLst>
                          </p:cTn>
                        </p:par>
                        <p:par>
                          <p:cTn id="68" fill="hold">
                            <p:stCondLst>
                              <p:cond delay="105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750"/>
                                        <p:tgtEl>
                                          <p:spTgt spid="28"/>
                                        </p:tgtEl>
                                      </p:cBhvr>
                                    </p:animEffect>
                                  </p:childTnLst>
                                </p:cTn>
                              </p:par>
                            </p:childTnLst>
                          </p:cTn>
                        </p:par>
                        <p:par>
                          <p:cTn id="72" fill="hold">
                            <p:stCondLst>
                              <p:cond delay="11250"/>
                            </p:stCondLst>
                            <p:childTnLst>
                              <p:par>
                                <p:cTn id="73" presetID="22" presetClass="entr" presetSubtype="8"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6" grpId="0" animBg="1"/>
      <p:bldP spid="22" grpId="0"/>
      <p:bldP spid="23" grpId="0"/>
      <p:bldP spid="24" grpId="0"/>
      <p:bldP spid="25" grpId="0"/>
      <p:bldP spid="26" grpId="0"/>
      <p:bldP spid="27" grpId="0"/>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366869" y="3110076"/>
            <a:ext cx="2080736" cy="187601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1768386" y="3659928"/>
            <a:ext cx="1277700" cy="848181"/>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2400" dirty="0" smtClean="0">
                <a:latin typeface="Arial" panose="020B0604020202020204" pitchFamily="34" charset="0"/>
                <a:cs typeface="+mn-ea"/>
                <a:sym typeface="Arial" panose="020B0604020202020204" pitchFamily="34" charset="0"/>
              </a:rPr>
              <a:t>请替换文字内容</a:t>
            </a:r>
            <a:endParaRPr lang="zh-CN" altLang="en-US" sz="2400" dirty="0">
              <a:latin typeface="Arial" panose="020B0604020202020204" pitchFamily="34" charset="0"/>
              <a:cs typeface="+mn-ea"/>
              <a:sym typeface="Arial" panose="020B0604020202020204" pitchFamily="34" charset="0"/>
            </a:endParaRPr>
          </a:p>
        </p:txBody>
      </p:sp>
      <p:sp>
        <p:nvSpPr>
          <p:cNvPr id="4" name="圆角矩形 3"/>
          <p:cNvSpPr/>
          <p:nvPr/>
        </p:nvSpPr>
        <p:spPr>
          <a:xfrm>
            <a:off x="4720256" y="1764599"/>
            <a:ext cx="6297975" cy="635112"/>
          </a:xfrm>
          <a:prstGeom prst="roundRect">
            <a:avLst>
              <a:gd name="adj" fmla="val 2063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5"/>
          <p:cNvSpPr>
            <a:spLocks/>
          </p:cNvSpPr>
          <p:nvPr/>
        </p:nvSpPr>
        <p:spPr bwMode="auto">
          <a:xfrm>
            <a:off x="3728221" y="1878291"/>
            <a:ext cx="769860" cy="4370538"/>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2"/>
          </a:solidFill>
          <a:ln>
            <a:noFill/>
          </a:ln>
        </p:spPr>
        <p:txBody>
          <a:bodyPr vert="horz" wrap="square" lIns="128573" tIns="64286" rIns="128573" bIns="64286"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圆角矩形 5"/>
          <p:cNvSpPr/>
          <p:nvPr/>
        </p:nvSpPr>
        <p:spPr>
          <a:xfrm>
            <a:off x="4720256" y="2723590"/>
            <a:ext cx="6297975" cy="635112"/>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圆角矩形 6"/>
          <p:cNvSpPr/>
          <p:nvPr/>
        </p:nvSpPr>
        <p:spPr>
          <a:xfrm>
            <a:off x="4720256" y="3715965"/>
            <a:ext cx="6297975" cy="635112"/>
          </a:xfrm>
          <a:prstGeom prst="roundRect">
            <a:avLst>
              <a:gd name="adj" fmla="val 252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圆角矩形 7"/>
          <p:cNvSpPr/>
          <p:nvPr/>
        </p:nvSpPr>
        <p:spPr>
          <a:xfrm>
            <a:off x="4720256" y="4718651"/>
            <a:ext cx="6297975" cy="635112"/>
          </a:xfrm>
          <a:prstGeom prst="roundRect">
            <a:avLst>
              <a:gd name="adj" fmla="val 2682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5370286" y="1906697"/>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0" name="TextBox 9"/>
          <p:cNvSpPr txBox="1"/>
          <p:nvPr/>
        </p:nvSpPr>
        <p:spPr>
          <a:xfrm>
            <a:off x="5370286" y="2848785"/>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1" name="TextBox 10"/>
          <p:cNvSpPr txBox="1"/>
          <p:nvPr/>
        </p:nvSpPr>
        <p:spPr>
          <a:xfrm>
            <a:off x="5370286" y="3848930"/>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2" name="TextBox 11"/>
          <p:cNvSpPr txBox="1"/>
          <p:nvPr/>
        </p:nvSpPr>
        <p:spPr>
          <a:xfrm>
            <a:off x="5370286" y="4849076"/>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3" name="圆角矩形 12"/>
          <p:cNvSpPr/>
          <p:nvPr/>
        </p:nvSpPr>
        <p:spPr>
          <a:xfrm>
            <a:off x="4736410" y="5714968"/>
            <a:ext cx="6297975" cy="635112"/>
          </a:xfrm>
          <a:prstGeom prst="roundRect">
            <a:avLst>
              <a:gd name="adj" fmla="val 2682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5386440" y="5849222"/>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5"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6" name="等腰三角形 15"/>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48677194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42"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outHorizontal)">
                                      <p:cBhvr>
                                        <p:cTn id="18" dur="500"/>
                                        <p:tgtEl>
                                          <p:spTgt spid="5"/>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p:bldP spid="10" grpId="0"/>
      <p:bldP spid="11" grpId="0"/>
      <p:bldP spid="12" grpId="0"/>
      <p:bldP spid="13" grpId="0" animBg="1"/>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603546" y="1573789"/>
            <a:ext cx="5442405" cy="47227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ectangle 7"/>
          <p:cNvSpPr/>
          <p:nvPr/>
        </p:nvSpPr>
        <p:spPr>
          <a:xfrm>
            <a:off x="884237" y="1573789"/>
            <a:ext cx="5719309" cy="4722785"/>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GB">
              <a:latin typeface="Arial" panose="020B0604020202020204" pitchFamily="34" charset="0"/>
              <a:ea typeface="微软雅黑" panose="020B0503020204020204" pitchFamily="34" charset="-122"/>
              <a:sym typeface="Arial" panose="020B0604020202020204" pitchFamily="34" charset="0"/>
            </a:endParaRPr>
          </a:p>
        </p:txBody>
      </p:sp>
      <p:grpSp>
        <p:nvGrpSpPr>
          <p:cNvPr id="6" name="Group 5"/>
          <p:cNvGrpSpPr/>
          <p:nvPr/>
        </p:nvGrpSpPr>
        <p:grpSpPr>
          <a:xfrm>
            <a:off x="3130442" y="3351749"/>
            <a:ext cx="1166868" cy="1166868"/>
            <a:chOff x="2802802" y="3178129"/>
            <a:chExt cx="1106424" cy="1106424"/>
          </a:xfrm>
        </p:grpSpPr>
        <p:sp>
          <p:nvSpPr>
            <p:cNvPr id="13" name="Rounded Rectangle 12"/>
            <p:cNvSpPr/>
            <p:nvPr/>
          </p:nvSpPr>
          <p:spPr>
            <a:xfrm>
              <a:off x="2802802" y="3178129"/>
              <a:ext cx="1106424" cy="1106424"/>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GB">
                <a:latin typeface="Arial" panose="020B0604020202020204" pitchFamily="34" charset="0"/>
                <a:ea typeface="微软雅黑" panose="020B0503020204020204" pitchFamily="34" charset="-122"/>
                <a:sym typeface="Arial" panose="020B0604020202020204" pitchFamily="34" charset="0"/>
              </a:endParaRPr>
            </a:p>
          </p:txBody>
        </p:sp>
        <p:sp>
          <p:nvSpPr>
            <p:cNvPr id="14" name="AutoShape 117"/>
            <p:cNvSpPr>
              <a:spLocks/>
            </p:cNvSpPr>
            <p:nvPr/>
          </p:nvSpPr>
          <p:spPr bwMode="auto">
            <a:xfrm>
              <a:off x="3024883" y="3465491"/>
              <a:ext cx="679846" cy="561193"/>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50000"/>
                </a:lnSpc>
              </a:pPr>
              <a:endParaRPr lang="en-US" sz="1582">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Rectangle 16"/>
          <p:cNvSpPr/>
          <p:nvPr/>
        </p:nvSpPr>
        <p:spPr>
          <a:xfrm>
            <a:off x="6939097" y="2624283"/>
            <a:ext cx="2564805" cy="307777"/>
          </a:xfrm>
          <a:prstGeom prst="rect">
            <a:avLst/>
          </a:prstGeom>
        </p:spPr>
        <p:txBody>
          <a:bodyPr wrap="none" lIns="0" tIns="0" rIns="0" bIns="0">
            <a:spAutoFit/>
          </a:bodyPr>
          <a:lstStyle/>
          <a:p>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直接复制你的内容到此</a:t>
            </a:r>
            <a:endParaRPr lang="en-GB"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Rectangle 18"/>
          <p:cNvSpPr/>
          <p:nvPr/>
        </p:nvSpPr>
        <p:spPr>
          <a:xfrm>
            <a:off x="6939097" y="3176146"/>
            <a:ext cx="4674854" cy="2031325"/>
          </a:xfrm>
          <a:prstGeom prst="rect">
            <a:avLst/>
          </a:prstGeom>
        </p:spPr>
        <p:txBody>
          <a:bodyPr wrap="square" lIns="0" tIns="0" rIns="0" bIns="0">
            <a:spAutoFit/>
          </a:bodyPr>
          <a:lstStyle/>
          <a:p>
            <a:pPr>
              <a:lnSpc>
                <a:spcPct val="150000"/>
              </a:lnSpc>
              <a:defRPr/>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en-GB"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en-GB"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等腰三角形 9"/>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96399920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2"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Scale>
                                      <p:cBhvr>
                                        <p:cTn id="16"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6"/>
                                        </p:tgtEl>
                                        <p:attrNameLst>
                                          <p:attrName>ppt_x</p:attrName>
                                          <p:attrName>ppt_y</p:attrName>
                                        </p:attrNameLst>
                                      </p:cBhvr>
                                    </p:animMotion>
                                    <p:animEffect transition="in" filter="fade">
                                      <p:cBhvr>
                                        <p:cTn id="18" dur="1000"/>
                                        <p:tgtEl>
                                          <p:spTgt spid="6"/>
                                        </p:tgtEl>
                                      </p:cBhvr>
                                    </p:animEffect>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0-#ppt_w/2"/>
                                          </p:val>
                                        </p:tav>
                                        <p:tav tm="100000">
                                          <p:val>
                                            <p:strVal val="#ppt_x"/>
                                          </p:val>
                                        </p:tav>
                                      </p:tavLst>
                                    </p:anim>
                                    <p:anim calcmode="lin" valueType="num">
                                      <p:cBhvr additive="base">
                                        <p:cTn id="23" dur="500" fill="hold"/>
                                        <p:tgtEl>
                                          <p:spTgt spid="1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0-#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6" presetClass="emph" presetSubtype="0" fill="hold" nodeType="afterEffect">
                                  <p:stCondLst>
                                    <p:cond delay="0"/>
                                  </p:stCondLst>
                                  <p:childTnLst>
                                    <p:animEffect transition="out" filter="fade">
                                      <p:cBhvr>
                                        <p:cTn id="31" dur="500" tmFilter="0, 0; .2, .5; .8, .5; 1, 0"/>
                                        <p:tgtEl>
                                          <p:spTgt spid="6"/>
                                        </p:tgtEl>
                                      </p:cBhvr>
                                    </p:animEffect>
                                    <p:animScale>
                                      <p:cBhvr>
                                        <p:cTn id="32"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17"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79689" y="2065263"/>
            <a:ext cx="13577958" cy="2825393"/>
          </a:xfrm>
          <a:prstGeom prst="roundRect">
            <a:avLst>
              <a:gd name="adj" fmla="val 4443"/>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anchor="ctr"/>
          <a:lstStyle/>
          <a:p>
            <a:pPr algn="ctr" fontAlgn="auto">
              <a:spcBef>
                <a:spcPts val="0"/>
              </a:spcBef>
              <a:spcAft>
                <a:spcPts val="0"/>
              </a:spcAft>
              <a:defRPr/>
            </a:pPr>
            <a:endParaRPr kumimoji="1" lang="zh-CN" altLang="en-US" sz="1898"/>
          </a:p>
        </p:txBody>
      </p:sp>
      <p:grpSp>
        <p:nvGrpSpPr>
          <p:cNvPr id="2" name="组 10"/>
          <p:cNvGrpSpPr/>
          <p:nvPr/>
        </p:nvGrpSpPr>
        <p:grpSpPr>
          <a:xfrm>
            <a:off x="10427458" y="3066968"/>
            <a:ext cx="1159366" cy="681460"/>
            <a:chOff x="3902075" y="4498975"/>
            <a:chExt cx="831850" cy="488950"/>
          </a:xfrm>
          <a:solidFill>
            <a:schemeClr val="bg1"/>
          </a:solidFill>
        </p:grpSpPr>
        <p:sp>
          <p:nvSpPr>
            <p:cNvPr id="12" name="Freeform 230"/>
            <p:cNvSpPr>
              <a:spLocks noEditPoints="1"/>
            </p:cNvSpPr>
            <p:nvPr/>
          </p:nvSpPr>
          <p:spPr bwMode="auto">
            <a:xfrm>
              <a:off x="4092575" y="4498975"/>
              <a:ext cx="450850" cy="488950"/>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3" name="Freeform 231"/>
            <p:cNvSpPr>
              <a:spLocks/>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4" name="Freeform 232"/>
            <p:cNvSpPr>
              <a:spLocks/>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5" name="Freeform 233"/>
            <p:cNvSpPr>
              <a:spLocks/>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6" name="Freeform 234"/>
            <p:cNvSpPr>
              <a:spLocks/>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7" name="Freeform 235"/>
            <p:cNvSpPr>
              <a:spLocks/>
            </p:cNvSpPr>
            <p:nvPr/>
          </p:nvSpPr>
          <p:spPr bwMode="auto">
            <a:xfrm>
              <a:off x="3978275" y="4498975"/>
              <a:ext cx="187325" cy="187325"/>
            </a:xfrm>
            <a:custGeom>
              <a:avLst/>
              <a:gdLst/>
              <a:ahLst/>
              <a:cxnLst>
                <a:cxn ang="0">
                  <a:pos x="60" y="0"/>
                </a:cxn>
                <a:cxn ang="0">
                  <a:pos x="60" y="0"/>
                </a:cxn>
                <a:cxn ang="0">
                  <a:pos x="72" y="2"/>
                </a:cxn>
                <a:cxn ang="0">
                  <a:pos x="82" y="4"/>
                </a:cxn>
                <a:cxn ang="0">
                  <a:pos x="92" y="10"/>
                </a:cxn>
                <a:cxn ang="0">
                  <a:pos x="102" y="18"/>
                </a:cxn>
                <a:cxn ang="0">
                  <a:pos x="108" y="26"/>
                </a:cxn>
                <a:cxn ang="0">
                  <a:pos x="114" y="36"/>
                </a:cxn>
                <a:cxn ang="0">
                  <a:pos x="118" y="48"/>
                </a:cxn>
                <a:cxn ang="0">
                  <a:pos x="118" y="60"/>
                </a:cxn>
                <a:cxn ang="0">
                  <a:pos x="118" y="60"/>
                </a:cxn>
                <a:cxn ang="0">
                  <a:pos x="118" y="72"/>
                </a:cxn>
                <a:cxn ang="0">
                  <a:pos x="114" y="82"/>
                </a:cxn>
                <a:cxn ang="0">
                  <a:pos x="108" y="92"/>
                </a:cxn>
                <a:cxn ang="0">
                  <a:pos x="102" y="102"/>
                </a:cxn>
                <a:cxn ang="0">
                  <a:pos x="92" y="108"/>
                </a:cxn>
                <a:cxn ang="0">
                  <a:pos x="82" y="114"/>
                </a:cxn>
                <a:cxn ang="0">
                  <a:pos x="72" y="118"/>
                </a:cxn>
                <a:cxn ang="0">
                  <a:pos x="60" y="118"/>
                </a:cxn>
                <a:cxn ang="0">
                  <a:pos x="60" y="118"/>
                </a:cxn>
                <a:cxn ang="0">
                  <a:pos x="48" y="118"/>
                </a:cxn>
                <a:cxn ang="0">
                  <a:pos x="36" y="114"/>
                </a:cxn>
                <a:cxn ang="0">
                  <a:pos x="26" y="108"/>
                </a:cxn>
                <a:cxn ang="0">
                  <a:pos x="18" y="102"/>
                </a:cxn>
                <a:cxn ang="0">
                  <a:pos x="10" y="92"/>
                </a:cxn>
                <a:cxn ang="0">
                  <a:pos x="4" y="82"/>
                </a:cxn>
                <a:cxn ang="0">
                  <a:pos x="2" y="72"/>
                </a:cxn>
                <a:cxn ang="0">
                  <a:pos x="0" y="60"/>
                </a:cxn>
                <a:cxn ang="0">
                  <a:pos x="0" y="60"/>
                </a:cxn>
                <a:cxn ang="0">
                  <a:pos x="2" y="48"/>
                </a:cxn>
                <a:cxn ang="0">
                  <a:pos x="4" y="36"/>
                </a:cxn>
                <a:cxn ang="0">
                  <a:pos x="10" y="26"/>
                </a:cxn>
                <a:cxn ang="0">
                  <a:pos x="18" y="18"/>
                </a:cxn>
                <a:cxn ang="0">
                  <a:pos x="26" y="10"/>
                </a:cxn>
                <a:cxn ang="0">
                  <a:pos x="36" y="4"/>
                </a:cxn>
                <a:cxn ang="0">
                  <a:pos x="48" y="2"/>
                </a:cxn>
                <a:cxn ang="0">
                  <a:pos x="60" y="0"/>
                </a:cxn>
                <a:cxn ang="0">
                  <a:pos x="60" y="0"/>
                </a:cxn>
              </a:cxnLst>
              <a:rect l="0" t="0" r="r" b="b"/>
              <a:pathLst>
                <a:path w="118" h="118">
                  <a:moveTo>
                    <a:pt x="60" y="0"/>
                  </a:moveTo>
                  <a:lnTo>
                    <a:pt x="60" y="0"/>
                  </a:lnTo>
                  <a:lnTo>
                    <a:pt x="72" y="2"/>
                  </a:lnTo>
                  <a:lnTo>
                    <a:pt x="82" y="4"/>
                  </a:lnTo>
                  <a:lnTo>
                    <a:pt x="92" y="10"/>
                  </a:lnTo>
                  <a:lnTo>
                    <a:pt x="102" y="18"/>
                  </a:lnTo>
                  <a:lnTo>
                    <a:pt x="108" y="26"/>
                  </a:lnTo>
                  <a:lnTo>
                    <a:pt x="114" y="36"/>
                  </a:lnTo>
                  <a:lnTo>
                    <a:pt x="118" y="48"/>
                  </a:lnTo>
                  <a:lnTo>
                    <a:pt x="118" y="60"/>
                  </a:lnTo>
                  <a:lnTo>
                    <a:pt x="118" y="60"/>
                  </a:lnTo>
                  <a:lnTo>
                    <a:pt x="118" y="72"/>
                  </a:lnTo>
                  <a:lnTo>
                    <a:pt x="114" y="82"/>
                  </a:lnTo>
                  <a:lnTo>
                    <a:pt x="108" y="92"/>
                  </a:lnTo>
                  <a:lnTo>
                    <a:pt x="102" y="102"/>
                  </a:lnTo>
                  <a:lnTo>
                    <a:pt x="92" y="108"/>
                  </a:lnTo>
                  <a:lnTo>
                    <a:pt x="82" y="114"/>
                  </a:lnTo>
                  <a:lnTo>
                    <a:pt x="72" y="118"/>
                  </a:lnTo>
                  <a:lnTo>
                    <a:pt x="60" y="118"/>
                  </a:lnTo>
                  <a:lnTo>
                    <a:pt x="60" y="118"/>
                  </a:lnTo>
                  <a:lnTo>
                    <a:pt x="48" y="118"/>
                  </a:lnTo>
                  <a:lnTo>
                    <a:pt x="36" y="114"/>
                  </a:lnTo>
                  <a:lnTo>
                    <a:pt x="26" y="108"/>
                  </a:lnTo>
                  <a:lnTo>
                    <a:pt x="18" y="102"/>
                  </a:lnTo>
                  <a:lnTo>
                    <a:pt x="10" y="92"/>
                  </a:lnTo>
                  <a:lnTo>
                    <a:pt x="4" y="82"/>
                  </a:lnTo>
                  <a:lnTo>
                    <a:pt x="2" y="72"/>
                  </a:lnTo>
                  <a:lnTo>
                    <a:pt x="0" y="60"/>
                  </a:lnTo>
                  <a:lnTo>
                    <a:pt x="0" y="60"/>
                  </a:lnTo>
                  <a:lnTo>
                    <a:pt x="2" y="48"/>
                  </a:lnTo>
                  <a:lnTo>
                    <a:pt x="4" y="36"/>
                  </a:lnTo>
                  <a:lnTo>
                    <a:pt x="10" y="26"/>
                  </a:lnTo>
                  <a:lnTo>
                    <a:pt x="18" y="18"/>
                  </a:lnTo>
                  <a:lnTo>
                    <a:pt x="26" y="10"/>
                  </a:lnTo>
                  <a:lnTo>
                    <a:pt x="36" y="4"/>
                  </a:lnTo>
                  <a:lnTo>
                    <a:pt x="48" y="2"/>
                  </a:lnTo>
                  <a:lnTo>
                    <a:pt x="60" y="0"/>
                  </a:lnTo>
                  <a:lnTo>
                    <a:pt x="60"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8" name="Freeform 236"/>
            <p:cNvSpPr>
              <a:spLocks/>
            </p:cNvSpPr>
            <p:nvPr/>
          </p:nvSpPr>
          <p:spPr bwMode="auto">
            <a:xfrm>
              <a:off x="3902075" y="4762500"/>
              <a:ext cx="276225" cy="155575"/>
            </a:xfrm>
            <a:custGeom>
              <a:avLst/>
              <a:gdLst/>
              <a:ahLst/>
              <a:cxnLst>
                <a:cxn ang="0">
                  <a:pos x="108" y="0"/>
                </a:cxn>
                <a:cxn ang="0">
                  <a:pos x="108" y="0"/>
                </a:cxn>
                <a:cxn ang="0">
                  <a:pos x="128" y="2"/>
                </a:cxn>
                <a:cxn ang="0">
                  <a:pos x="144" y="6"/>
                </a:cxn>
                <a:cxn ang="0">
                  <a:pos x="160" y="12"/>
                </a:cxn>
                <a:cxn ang="0">
                  <a:pos x="174" y="20"/>
                </a:cxn>
                <a:cxn ang="0">
                  <a:pos x="174" y="20"/>
                </a:cxn>
                <a:cxn ang="0">
                  <a:pos x="154" y="30"/>
                </a:cxn>
                <a:cxn ang="0">
                  <a:pos x="138" y="42"/>
                </a:cxn>
                <a:cxn ang="0">
                  <a:pos x="126" y="54"/>
                </a:cxn>
                <a:cxn ang="0">
                  <a:pos x="116" y="66"/>
                </a:cxn>
                <a:cxn ang="0">
                  <a:pos x="108" y="76"/>
                </a:cxn>
                <a:cxn ang="0">
                  <a:pos x="102" y="86"/>
                </a:cxn>
                <a:cxn ang="0">
                  <a:pos x="98" y="96"/>
                </a:cxn>
                <a:cxn ang="0">
                  <a:pos x="98" y="98"/>
                </a:cxn>
                <a:cxn ang="0">
                  <a:pos x="0" y="98"/>
                </a:cxn>
                <a:cxn ang="0">
                  <a:pos x="0" y="66"/>
                </a:cxn>
                <a:cxn ang="0">
                  <a:pos x="0" y="66"/>
                </a:cxn>
                <a:cxn ang="0">
                  <a:pos x="6" y="56"/>
                </a:cxn>
                <a:cxn ang="0">
                  <a:pos x="12" y="44"/>
                </a:cxn>
                <a:cxn ang="0">
                  <a:pos x="24" y="32"/>
                </a:cxn>
                <a:cxn ang="0">
                  <a:pos x="38" y="20"/>
                </a:cxn>
                <a:cxn ang="0">
                  <a:pos x="56" y="10"/>
                </a:cxn>
                <a:cxn ang="0">
                  <a:pos x="68" y="6"/>
                </a:cxn>
                <a:cxn ang="0">
                  <a:pos x="80" y="4"/>
                </a:cxn>
                <a:cxn ang="0">
                  <a:pos x="92" y="0"/>
                </a:cxn>
                <a:cxn ang="0">
                  <a:pos x="108" y="0"/>
                </a:cxn>
                <a:cxn ang="0">
                  <a:pos x="108" y="0"/>
                </a:cxn>
              </a:cxnLst>
              <a:rect l="0" t="0" r="r" b="b"/>
              <a:pathLst>
                <a:path w="174" h="98">
                  <a:moveTo>
                    <a:pt x="108" y="0"/>
                  </a:moveTo>
                  <a:lnTo>
                    <a:pt x="108" y="0"/>
                  </a:lnTo>
                  <a:lnTo>
                    <a:pt x="128" y="2"/>
                  </a:lnTo>
                  <a:lnTo>
                    <a:pt x="144" y="6"/>
                  </a:lnTo>
                  <a:lnTo>
                    <a:pt x="160" y="12"/>
                  </a:lnTo>
                  <a:lnTo>
                    <a:pt x="174" y="20"/>
                  </a:lnTo>
                  <a:lnTo>
                    <a:pt x="174" y="20"/>
                  </a:lnTo>
                  <a:lnTo>
                    <a:pt x="154" y="30"/>
                  </a:lnTo>
                  <a:lnTo>
                    <a:pt x="138" y="42"/>
                  </a:lnTo>
                  <a:lnTo>
                    <a:pt x="126" y="54"/>
                  </a:lnTo>
                  <a:lnTo>
                    <a:pt x="116" y="66"/>
                  </a:lnTo>
                  <a:lnTo>
                    <a:pt x="108" y="76"/>
                  </a:lnTo>
                  <a:lnTo>
                    <a:pt x="102" y="86"/>
                  </a:lnTo>
                  <a:lnTo>
                    <a:pt x="98" y="96"/>
                  </a:lnTo>
                  <a:lnTo>
                    <a:pt x="98" y="98"/>
                  </a:lnTo>
                  <a:lnTo>
                    <a:pt x="0" y="98"/>
                  </a:lnTo>
                  <a:lnTo>
                    <a:pt x="0" y="66"/>
                  </a:lnTo>
                  <a:lnTo>
                    <a:pt x="0" y="66"/>
                  </a:lnTo>
                  <a:lnTo>
                    <a:pt x="6" y="56"/>
                  </a:lnTo>
                  <a:lnTo>
                    <a:pt x="12" y="44"/>
                  </a:lnTo>
                  <a:lnTo>
                    <a:pt x="24" y="32"/>
                  </a:lnTo>
                  <a:lnTo>
                    <a:pt x="38" y="20"/>
                  </a:lnTo>
                  <a:lnTo>
                    <a:pt x="56" y="10"/>
                  </a:lnTo>
                  <a:lnTo>
                    <a:pt x="68" y="6"/>
                  </a:lnTo>
                  <a:lnTo>
                    <a:pt x="80" y="4"/>
                  </a:lnTo>
                  <a:lnTo>
                    <a:pt x="92" y="0"/>
                  </a:lnTo>
                  <a:lnTo>
                    <a:pt x="108" y="0"/>
                  </a:lnTo>
                  <a:lnTo>
                    <a:pt x="108"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grpSp>
      <p:sp>
        <p:nvSpPr>
          <p:cNvPr id="19" name="椭圆 18"/>
          <p:cNvSpPr/>
          <p:nvPr/>
        </p:nvSpPr>
        <p:spPr>
          <a:xfrm>
            <a:off x="1153526" y="616858"/>
            <a:ext cx="5559285" cy="5561516"/>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w="152400">
            <a:solidFill>
              <a:srgbClr val="EA435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sz="1898"/>
          </a:p>
        </p:txBody>
      </p:sp>
      <p:sp>
        <p:nvSpPr>
          <p:cNvPr id="20" name="矩形 259"/>
          <p:cNvSpPr>
            <a:spLocks noChangeArrowheads="1"/>
          </p:cNvSpPr>
          <p:nvPr/>
        </p:nvSpPr>
        <p:spPr bwMode="auto">
          <a:xfrm>
            <a:off x="6870311" y="2647064"/>
            <a:ext cx="1143045" cy="830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fontAlgn="auto">
              <a:spcBef>
                <a:spcPts val="0"/>
              </a:spcBef>
              <a:spcAft>
                <a:spcPts val="0"/>
              </a:spcAft>
              <a:buNone/>
              <a:defRPr/>
            </a:pPr>
            <a:r>
              <a:rPr kumimoji="1" lang="en-US" altLang="zh-CN" sz="4800" b="1" dirty="0" smtClean="0">
                <a:solidFill>
                  <a:schemeClr val="bg1"/>
                </a:solidFill>
                <a:cs typeface="Arial Black"/>
              </a:rPr>
              <a:t>03</a:t>
            </a:r>
            <a:endParaRPr kumimoji="1" lang="zh-CN" altLang="en-US" sz="4800" b="1" dirty="0">
              <a:solidFill>
                <a:schemeClr val="bg1"/>
              </a:solidFill>
              <a:cs typeface="Arial Black"/>
            </a:endParaRPr>
          </a:p>
        </p:txBody>
      </p:sp>
      <p:sp>
        <p:nvSpPr>
          <p:cNvPr id="21" name="文本框 19"/>
          <p:cNvSpPr txBox="1"/>
          <p:nvPr/>
        </p:nvSpPr>
        <p:spPr bwMode="auto">
          <a:xfrm>
            <a:off x="6870309" y="4233682"/>
            <a:ext cx="3924428" cy="400061"/>
          </a:xfrm>
          <a:prstGeom prst="rect">
            <a:avLst/>
          </a:prstGeom>
          <a:noFill/>
        </p:spPr>
        <p:txBody>
          <a:bodyPr wrap="square">
            <a:spAutoFit/>
          </a:bodyPr>
          <a:lstStyle/>
          <a:p>
            <a:r>
              <a:rPr kumimoji="1" lang="en-US" altLang="zh-CN" sz="2000" dirty="0">
                <a:solidFill>
                  <a:srgbClr val="FFFFFF"/>
                </a:solidFill>
                <a:latin typeface="微软雅黑" panose="020B0503020204020204" pitchFamily="34" charset="-122"/>
                <a:ea typeface="微软雅黑" panose="020B0503020204020204" pitchFamily="34" charset="-122"/>
                <a:cs typeface="Arial Black" panose="020B0A04020102020204" pitchFamily="34" charset="0"/>
              </a:rPr>
              <a:t>Click on add related words</a:t>
            </a:r>
          </a:p>
        </p:txBody>
      </p:sp>
      <p:sp>
        <p:nvSpPr>
          <p:cNvPr id="22" name="矩形 259"/>
          <p:cNvSpPr>
            <a:spLocks noChangeArrowheads="1"/>
          </p:cNvSpPr>
          <p:nvPr/>
        </p:nvSpPr>
        <p:spPr bwMode="auto">
          <a:xfrm>
            <a:off x="6870310" y="3374671"/>
            <a:ext cx="3663348" cy="58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kumimoji="1" lang="zh-CN" altLang="en-US" b="1" dirty="0">
                <a:solidFill>
                  <a:schemeClr val="bg1"/>
                </a:solidFill>
              </a:rPr>
              <a:t>点击添加相关文字</a:t>
            </a:r>
          </a:p>
        </p:txBody>
      </p:sp>
    </p:spTree>
    <p:extLst>
      <p:ext uri="{BB962C8B-B14F-4D97-AF65-F5344CB8AC3E}">
        <p14:creationId xmlns:p14="http://schemas.microsoft.com/office/powerpoint/2010/main" val="350384519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0"/>
                                        </p:tgtEl>
                                        <p:attrNameLst>
                                          <p:attrName>ppt_y</p:attrName>
                                        </p:attrNameLst>
                                      </p:cBhvr>
                                      <p:tavLst>
                                        <p:tav tm="0">
                                          <p:val>
                                            <p:strVal val="#ppt_y"/>
                                          </p:val>
                                        </p:tav>
                                        <p:tav tm="100000">
                                          <p:val>
                                            <p:strVal val="#ppt_y"/>
                                          </p:val>
                                        </p:tav>
                                      </p:tavLst>
                                    </p:anim>
                                    <p:anim calcmode="lin" valueType="num">
                                      <p:cBhvr>
                                        <p:cTn id="20"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0"/>
                                        </p:tgtEl>
                                      </p:cBhvr>
                                    </p:animEffect>
                                  </p:childTnLst>
                                </p:cTn>
                              </p:par>
                            </p:childTnLst>
                          </p:cTn>
                        </p:par>
                        <p:par>
                          <p:cTn id="23" fill="hold">
                            <p:stCondLst>
                              <p:cond delay="1550"/>
                            </p:stCondLst>
                            <p:childTnLst>
                              <p:par>
                                <p:cTn id="24" presetID="26" presetClass="emph" presetSubtype="0" fill="hold" grpId="1" nodeType="afterEffect">
                                  <p:stCondLst>
                                    <p:cond delay="0"/>
                                  </p:stCondLst>
                                  <p:iterate type="lt">
                                    <p:tmPct val="0"/>
                                  </p:iterate>
                                  <p:childTnLst>
                                    <p:animEffect transition="out" filter="fade">
                                      <p:cBhvr>
                                        <p:cTn id="25" dur="500" tmFilter="0, 0; .2, .5; .8, .5; 1, 0"/>
                                        <p:tgtEl>
                                          <p:spTgt spid="20"/>
                                        </p:tgtEl>
                                      </p:cBhvr>
                                    </p:animEffect>
                                    <p:animScale>
                                      <p:cBhvr>
                                        <p:cTn id="26" dur="250" autoRev="1" fill="hold"/>
                                        <p:tgtEl>
                                          <p:spTgt spid="20"/>
                                        </p:tgtEl>
                                      </p:cBhvr>
                                      <p:by x="105000" y="105000"/>
                                    </p:animScale>
                                  </p:childTnLst>
                                </p:cTn>
                              </p:par>
                            </p:childTnLst>
                          </p:cTn>
                        </p:par>
                        <p:par>
                          <p:cTn id="27" fill="hold">
                            <p:stCondLst>
                              <p:cond delay="20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22"/>
                                        </p:tgtEl>
                                        <p:attrNameLst>
                                          <p:attrName>ppt_y</p:attrName>
                                        </p:attrNameLst>
                                      </p:cBhvr>
                                      <p:tavLst>
                                        <p:tav tm="0">
                                          <p:val>
                                            <p:strVal val="#ppt_y"/>
                                          </p:val>
                                        </p:tav>
                                        <p:tav tm="100000">
                                          <p:val>
                                            <p:strVal val="#ppt_y"/>
                                          </p:val>
                                        </p:tav>
                                      </p:tavLst>
                                    </p:anim>
                                    <p:anim calcmode="lin" valueType="num">
                                      <p:cBhvr>
                                        <p:cTn id="32"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22"/>
                                        </p:tgtEl>
                                      </p:cBhvr>
                                    </p:animEffect>
                                  </p:childTnLst>
                                </p:cTn>
                              </p:par>
                            </p:childTnLst>
                          </p:cTn>
                        </p:par>
                        <p:par>
                          <p:cTn id="35" fill="hold">
                            <p:stCondLst>
                              <p:cond delay="2900"/>
                            </p:stCondLst>
                            <p:childTnLst>
                              <p:par>
                                <p:cTn id="36" presetID="26" presetClass="emph" presetSubtype="0" fill="hold" grpId="1" nodeType="afterEffect">
                                  <p:stCondLst>
                                    <p:cond delay="0"/>
                                  </p:stCondLst>
                                  <p:iterate type="lt">
                                    <p:tmPct val="0"/>
                                  </p:iterate>
                                  <p:childTnLst>
                                    <p:animEffect transition="out" filter="fade">
                                      <p:cBhvr>
                                        <p:cTn id="37" dur="500" tmFilter="0, 0; .2, .5; .8, .5; 1, 0"/>
                                        <p:tgtEl>
                                          <p:spTgt spid="22"/>
                                        </p:tgtEl>
                                      </p:cBhvr>
                                    </p:animEffect>
                                    <p:animScale>
                                      <p:cBhvr>
                                        <p:cTn id="38" dur="250" autoRev="1" fill="hold"/>
                                        <p:tgtEl>
                                          <p:spTgt spid="22"/>
                                        </p:tgtEl>
                                      </p:cBhvr>
                                      <p:by x="105000" y="105000"/>
                                    </p:animScale>
                                  </p:childTnLst>
                                </p:cTn>
                              </p:par>
                            </p:childTnLst>
                          </p:cTn>
                        </p:par>
                        <p:par>
                          <p:cTn id="39" fill="hold">
                            <p:stCondLst>
                              <p:cond delay="3400"/>
                            </p:stCondLst>
                            <p:childTnLst>
                              <p:par>
                                <p:cTn id="40" presetID="2" presetClass="entr" presetSubtype="12" fill="hold" grpId="0" nodeType="afterEffect">
                                  <p:stCondLst>
                                    <p:cond delay="0"/>
                                  </p:stCondLst>
                                  <p:iterate type="lt">
                                    <p:tmPct val="10000"/>
                                  </p:iterate>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0-#ppt_w/2"/>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down)">
                                      <p:cBhvr>
                                        <p:cTn id="4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animBg="1"/>
      <p:bldP spid="20" grpId="0"/>
      <p:bldP spid="20" grpId="1"/>
      <p:bldP spid="21" grpId="0"/>
      <p:bldP spid="22" grpId="0"/>
      <p:bldP spid="22"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787"/>
          <p:cNvSpPr/>
          <p:nvPr/>
        </p:nvSpPr>
        <p:spPr>
          <a:xfrm>
            <a:off x="6463470" y="2370411"/>
            <a:ext cx="1" cy="1437958"/>
          </a:xfrm>
          <a:prstGeom prst="line">
            <a:avLst/>
          </a:prstGeom>
          <a:ln w="6350">
            <a:solidFill>
              <a:schemeClr val="bg1">
                <a:lumMod val="65000"/>
              </a:schemeClr>
            </a:solidFill>
            <a:miter lim="400000"/>
          </a:ln>
        </p:spPr>
        <p:txBody>
          <a:bodyPr lIns="0" tIns="0" rIns="0" bIns="0"/>
          <a:lstStyle/>
          <a:p>
            <a:pPr defTabSz="241060">
              <a:defRPr sz="1200">
                <a:solidFill>
                  <a:srgbClr val="000000"/>
                </a:solidFill>
                <a:latin typeface="Helvetica"/>
                <a:ea typeface="Helvetica"/>
                <a:cs typeface="Helvetica"/>
                <a:sym typeface="Helvetica"/>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Shape 1785"/>
          <p:cNvSpPr/>
          <p:nvPr/>
        </p:nvSpPr>
        <p:spPr>
          <a:xfrm>
            <a:off x="6463468" y="2370413"/>
            <a:ext cx="4364259" cy="1430195"/>
          </a:xfrm>
          <a:prstGeom prst="line">
            <a:avLst/>
          </a:prstGeom>
          <a:ln w="6350">
            <a:solidFill>
              <a:schemeClr val="bg1">
                <a:lumMod val="65000"/>
              </a:schemeClr>
            </a:solidFill>
            <a:miter lim="400000"/>
          </a:ln>
        </p:spPr>
        <p:txBody>
          <a:bodyPr lIns="0" tIns="0" rIns="0" bIns="0"/>
          <a:lstStyle/>
          <a:p>
            <a:pPr defTabSz="241060">
              <a:defRPr sz="1200">
                <a:solidFill>
                  <a:srgbClr val="000000"/>
                </a:solidFill>
                <a:latin typeface="Helvetica"/>
                <a:ea typeface="Helvetica"/>
                <a:cs typeface="Helvetica"/>
                <a:sym typeface="Helvetica"/>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Shape 1786"/>
          <p:cNvSpPr/>
          <p:nvPr/>
        </p:nvSpPr>
        <p:spPr>
          <a:xfrm>
            <a:off x="6469727" y="2370411"/>
            <a:ext cx="2195274" cy="1430197"/>
          </a:xfrm>
          <a:prstGeom prst="line">
            <a:avLst/>
          </a:prstGeom>
          <a:ln w="6350">
            <a:solidFill>
              <a:schemeClr val="bg1">
                <a:lumMod val="65000"/>
              </a:schemeClr>
            </a:solidFill>
            <a:miter lim="400000"/>
          </a:ln>
        </p:spPr>
        <p:txBody>
          <a:bodyPr lIns="0" tIns="0" rIns="0" bIns="0"/>
          <a:lstStyle/>
          <a:p>
            <a:pPr defTabSz="241060">
              <a:defRPr sz="1200">
                <a:solidFill>
                  <a:srgbClr val="000000"/>
                </a:solidFill>
                <a:latin typeface="Helvetica"/>
                <a:ea typeface="Helvetica"/>
                <a:cs typeface="Helvetica"/>
                <a:sym typeface="Helvetica"/>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Shape 1788"/>
          <p:cNvSpPr/>
          <p:nvPr/>
        </p:nvSpPr>
        <p:spPr>
          <a:xfrm flipH="1">
            <a:off x="4277458" y="2370411"/>
            <a:ext cx="2186813" cy="1422435"/>
          </a:xfrm>
          <a:prstGeom prst="line">
            <a:avLst/>
          </a:prstGeom>
          <a:ln w="6350">
            <a:solidFill>
              <a:schemeClr val="bg1">
                <a:lumMod val="65000"/>
              </a:schemeClr>
            </a:solidFill>
            <a:miter lim="400000"/>
          </a:ln>
        </p:spPr>
        <p:txBody>
          <a:bodyPr lIns="0" tIns="0" rIns="0" bIns="0"/>
          <a:lstStyle/>
          <a:p>
            <a:pPr defTabSz="241060">
              <a:defRPr sz="1200">
                <a:solidFill>
                  <a:srgbClr val="000000"/>
                </a:solidFill>
                <a:latin typeface="Helvetica"/>
                <a:ea typeface="Helvetica"/>
                <a:cs typeface="Helvetica"/>
                <a:sym typeface="Helvetica"/>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789"/>
          <p:cNvSpPr/>
          <p:nvPr/>
        </p:nvSpPr>
        <p:spPr>
          <a:xfrm flipH="1">
            <a:off x="2091449" y="2370411"/>
            <a:ext cx="4372020" cy="1437958"/>
          </a:xfrm>
          <a:prstGeom prst="line">
            <a:avLst/>
          </a:prstGeom>
          <a:ln w="6350">
            <a:solidFill>
              <a:schemeClr val="bg1">
                <a:lumMod val="65000"/>
              </a:schemeClr>
            </a:solidFill>
            <a:miter lim="400000"/>
          </a:ln>
        </p:spPr>
        <p:txBody>
          <a:bodyPr lIns="0" tIns="0" rIns="0" bIns="0"/>
          <a:lstStyle/>
          <a:p>
            <a:pPr defTabSz="241060">
              <a:defRPr sz="1200">
                <a:solidFill>
                  <a:srgbClr val="000000"/>
                </a:solidFill>
                <a:latin typeface="Helvetica"/>
                <a:ea typeface="Helvetica"/>
                <a:cs typeface="Helvetica"/>
                <a:sym typeface="Helvetica"/>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Shape 1794"/>
          <p:cNvSpPr/>
          <p:nvPr/>
        </p:nvSpPr>
        <p:spPr>
          <a:xfrm>
            <a:off x="1106512" y="3538660"/>
            <a:ext cx="1995392" cy="621146"/>
          </a:xfrm>
          <a:prstGeom prst="roundRect">
            <a:avLst>
              <a:gd name="adj" fmla="val 50000"/>
            </a:avLst>
          </a:prstGeom>
          <a:solidFill>
            <a:schemeClr val="accent2"/>
          </a:solidFill>
          <a:ln w="12700">
            <a:miter lim="400000"/>
          </a:ln>
        </p:spPr>
        <p:txBody>
          <a:bodyPr lIns="20090" tIns="20090" rIns="20090" bIns="2009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796"/>
          <p:cNvSpPr/>
          <p:nvPr/>
        </p:nvSpPr>
        <p:spPr>
          <a:xfrm>
            <a:off x="3281581" y="3538660"/>
            <a:ext cx="1995392" cy="621146"/>
          </a:xfrm>
          <a:prstGeom prst="roundRect">
            <a:avLst>
              <a:gd name="adj" fmla="val 50000"/>
            </a:avLst>
          </a:prstGeom>
          <a:solidFill>
            <a:schemeClr val="accent3"/>
          </a:solidFill>
          <a:ln w="12700">
            <a:miter lim="400000"/>
          </a:ln>
        </p:spPr>
        <p:txBody>
          <a:bodyPr lIns="20090" tIns="20090" rIns="20090" bIns="2009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798"/>
          <p:cNvSpPr/>
          <p:nvPr/>
        </p:nvSpPr>
        <p:spPr>
          <a:xfrm>
            <a:off x="5441358" y="3538660"/>
            <a:ext cx="1995392" cy="621146"/>
          </a:xfrm>
          <a:prstGeom prst="roundRect">
            <a:avLst>
              <a:gd name="adj" fmla="val 50000"/>
            </a:avLst>
          </a:prstGeom>
          <a:solidFill>
            <a:schemeClr val="accent1"/>
          </a:solidFill>
          <a:ln w="12700">
            <a:miter lim="400000"/>
          </a:ln>
        </p:spPr>
        <p:txBody>
          <a:bodyPr lIns="20090" tIns="20090" rIns="20090" bIns="2009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800"/>
          <p:cNvSpPr/>
          <p:nvPr/>
        </p:nvSpPr>
        <p:spPr>
          <a:xfrm>
            <a:off x="7573757" y="3538660"/>
            <a:ext cx="1995392" cy="621146"/>
          </a:xfrm>
          <a:prstGeom prst="roundRect">
            <a:avLst>
              <a:gd name="adj" fmla="val 50000"/>
            </a:avLst>
          </a:prstGeom>
          <a:solidFill>
            <a:schemeClr val="accent4"/>
          </a:solidFill>
          <a:ln w="12700">
            <a:miter lim="400000"/>
          </a:ln>
        </p:spPr>
        <p:txBody>
          <a:bodyPr lIns="20090" tIns="20090" rIns="20090" bIns="2009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802"/>
          <p:cNvSpPr/>
          <p:nvPr/>
        </p:nvSpPr>
        <p:spPr>
          <a:xfrm>
            <a:off x="9731885" y="3538660"/>
            <a:ext cx="1995392" cy="621146"/>
          </a:xfrm>
          <a:prstGeom prst="roundRect">
            <a:avLst>
              <a:gd name="adj" fmla="val 50000"/>
            </a:avLst>
          </a:prstGeom>
          <a:solidFill>
            <a:schemeClr val="accent5"/>
          </a:solidFill>
          <a:ln w="12700">
            <a:miter lim="400000"/>
          </a:ln>
        </p:spPr>
        <p:txBody>
          <a:bodyPr lIns="20090" tIns="20090" rIns="20090" bIns="2009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805"/>
          <p:cNvSpPr/>
          <p:nvPr/>
        </p:nvSpPr>
        <p:spPr>
          <a:xfrm>
            <a:off x="2374853" y="4601534"/>
            <a:ext cx="8163837" cy="1424565"/>
          </a:xfrm>
          <a:prstGeom prst="roundRect">
            <a:avLst>
              <a:gd name="adj" fmla="val 50000"/>
            </a:avLst>
          </a:prstGeom>
          <a:solidFill>
            <a:schemeClr val="accent1"/>
          </a:solidFill>
          <a:ln w="12700">
            <a:solidFill>
              <a:srgbClr val="A6AAA9"/>
            </a:solidFill>
            <a:miter lim="400000"/>
          </a:ln>
        </p:spPr>
        <p:txBody>
          <a:bodyPr lIns="20090" tIns="20090" rIns="20090" bIns="20090" anchor="ctr"/>
          <a:lstStyle/>
          <a:p>
            <a:pPr lvl="0">
              <a:lnSpc>
                <a:spcPct val="120000"/>
              </a:lnSpc>
            </a:pPr>
            <a:endParaRPr>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 name="Group 33"/>
          <p:cNvGrpSpPr/>
          <p:nvPr/>
        </p:nvGrpSpPr>
        <p:grpSpPr>
          <a:xfrm>
            <a:off x="5828699" y="1789613"/>
            <a:ext cx="1256144" cy="1256144"/>
            <a:chOff x="5526407" y="1696816"/>
            <a:chExt cx="1191141" cy="1191141"/>
          </a:xfrm>
        </p:grpSpPr>
        <p:sp>
          <p:nvSpPr>
            <p:cNvPr id="14"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26787" tIns="26787" rIns="26787" bIns="26787" anchor="ctr"/>
            <a:lstStyle/>
            <a:p>
              <a:pPr lvl="0">
                <a:lnSpc>
                  <a:spcPct val="120000"/>
                </a:lnSpc>
              </a:pPr>
              <a:endParaRPr>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lvl="0">
                <a:lnSpc>
                  <a:spcPct val="120000"/>
                </a:lnSpc>
              </a:pPr>
              <a:endParaRPr>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 name="Text Placeholder 3"/>
          <p:cNvSpPr txBox="1">
            <a:spLocks/>
          </p:cNvSpPr>
          <p:nvPr/>
        </p:nvSpPr>
        <p:spPr>
          <a:xfrm>
            <a:off x="3046979" y="4914755"/>
            <a:ext cx="6745012" cy="798123"/>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 Placeholder 3"/>
          <p:cNvSpPr txBox="1">
            <a:spLocks/>
          </p:cNvSpPr>
          <p:nvPr/>
        </p:nvSpPr>
        <p:spPr>
          <a:xfrm>
            <a:off x="3289756" y="3633709"/>
            <a:ext cx="1979038" cy="431051"/>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buNone/>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 Placeholder 3"/>
          <p:cNvSpPr txBox="1">
            <a:spLocks/>
          </p:cNvSpPr>
          <p:nvPr/>
        </p:nvSpPr>
        <p:spPr>
          <a:xfrm>
            <a:off x="5449531" y="3633709"/>
            <a:ext cx="1979038" cy="431051"/>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 Placeholder 3"/>
          <p:cNvSpPr txBox="1">
            <a:spLocks/>
          </p:cNvSpPr>
          <p:nvPr/>
        </p:nvSpPr>
        <p:spPr>
          <a:xfrm>
            <a:off x="7581931" y="3633709"/>
            <a:ext cx="1979038" cy="431051"/>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3"/>
          <p:cNvSpPr txBox="1">
            <a:spLocks/>
          </p:cNvSpPr>
          <p:nvPr/>
        </p:nvSpPr>
        <p:spPr>
          <a:xfrm>
            <a:off x="1131246" y="3633709"/>
            <a:ext cx="1979038" cy="431051"/>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3"/>
          <p:cNvSpPr txBox="1">
            <a:spLocks/>
          </p:cNvSpPr>
          <p:nvPr/>
        </p:nvSpPr>
        <p:spPr>
          <a:xfrm>
            <a:off x="9746756" y="3632697"/>
            <a:ext cx="1979038" cy="431051"/>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5" name="等腰三角形 24"/>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2410525430"/>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300"/>
                                        <p:tgtEl>
                                          <p:spTgt spid="6"/>
                                        </p:tgtEl>
                                      </p:cBhvr>
                                    </p:animEffect>
                                  </p:childTnLst>
                                </p:cTn>
                              </p:par>
                            </p:childTnLst>
                          </p:cTn>
                        </p:par>
                        <p:par>
                          <p:cTn id="14" fill="hold">
                            <p:stCondLst>
                              <p:cond delay="8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childTnLst>
                          </p:cTn>
                        </p:par>
                        <p:par>
                          <p:cTn id="21" fill="hold">
                            <p:stCondLst>
                              <p:cond delay="1300"/>
                            </p:stCondLst>
                            <p:childTnLst>
                              <p:par>
                                <p:cTn id="22" presetID="22" presetClass="entr" presetSubtype="1"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up)">
                                      <p:cBhvr>
                                        <p:cTn id="24" dur="300"/>
                                        <p:tgtEl>
                                          <p:spTgt spid="5"/>
                                        </p:tgtEl>
                                      </p:cBhvr>
                                    </p:animEffect>
                                  </p:childTnLst>
                                </p:cTn>
                              </p:par>
                            </p:childTnLst>
                          </p:cTn>
                        </p:par>
                        <p:par>
                          <p:cTn id="25" fill="hold">
                            <p:stCondLst>
                              <p:cond delay="16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xEl>
                                              <p:pRg st="0" end="0"/>
                                            </p:txEl>
                                          </p:spTgt>
                                        </p:tgtEl>
                                        <p:attrNameLst>
                                          <p:attrName>style.visibility</p:attrName>
                                        </p:attrNameLst>
                                      </p:cBhvr>
                                      <p:to>
                                        <p:strVal val="visible"/>
                                      </p:to>
                                    </p:set>
                                    <p:animEffect transition="in" filter="fade">
                                      <p:cBhvr>
                                        <p:cTn id="31" dur="500"/>
                                        <p:tgtEl>
                                          <p:spTgt spid="17">
                                            <p:txEl>
                                              <p:pRg st="0" end="0"/>
                                            </p:txEl>
                                          </p:spTgt>
                                        </p:tgtEl>
                                      </p:cBhvr>
                                    </p:animEffect>
                                  </p:childTnLst>
                                </p:cTn>
                              </p:par>
                            </p:childTnLst>
                          </p:cTn>
                        </p:par>
                        <p:par>
                          <p:cTn id="32" fill="hold">
                            <p:stCondLst>
                              <p:cond delay="2100"/>
                            </p:stCondLst>
                            <p:childTnLst>
                              <p:par>
                                <p:cTn id="33" presetID="22" presetClass="entr" presetSubtype="1"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up)">
                                      <p:cBhvr>
                                        <p:cTn id="35" dur="300"/>
                                        <p:tgtEl>
                                          <p:spTgt spid="2"/>
                                        </p:tgtEl>
                                      </p:cBhvr>
                                    </p:animEffect>
                                  </p:childTnLst>
                                </p:cTn>
                              </p:par>
                            </p:childTnLst>
                          </p:cTn>
                        </p:par>
                        <p:par>
                          <p:cTn id="36" fill="hold">
                            <p:stCondLst>
                              <p:cond delay="24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2900"/>
                            </p:stCondLst>
                            <p:childTnLst>
                              <p:par>
                                <p:cTn id="44" presetID="22" presetClass="entr" presetSubtype="1"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wipe(up)">
                                      <p:cBhvr>
                                        <p:cTn id="46" dur="300"/>
                                        <p:tgtEl>
                                          <p:spTgt spid="4"/>
                                        </p:tgtEl>
                                      </p:cBhvr>
                                    </p:animEffect>
                                  </p:childTnLst>
                                </p:cTn>
                              </p:par>
                            </p:childTnLst>
                          </p:cTn>
                        </p:par>
                        <p:par>
                          <p:cTn id="47" fill="hold">
                            <p:stCondLst>
                              <p:cond delay="3200"/>
                            </p:stCondLst>
                            <p:childTnLst>
                              <p:par>
                                <p:cTn id="48" presetID="10"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3700"/>
                            </p:stCondLst>
                            <p:childTnLst>
                              <p:par>
                                <p:cTn id="55" presetID="22" presetClass="entr" presetSubtype="1" fill="hold" grpId="0"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up)">
                                      <p:cBhvr>
                                        <p:cTn id="57" dur="300"/>
                                        <p:tgtEl>
                                          <p:spTgt spid="3"/>
                                        </p:tgtEl>
                                      </p:cBhvr>
                                    </p:animEffect>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500"/>
                                        <p:tgtEl>
                                          <p:spTgt spid="1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childTnLst>
                          </p:cTn>
                        </p:par>
                        <p:par>
                          <p:cTn id="65" fill="hold">
                            <p:stCondLst>
                              <p:cond delay="4500"/>
                            </p:stCondLst>
                            <p:childTnLst>
                              <p:par>
                                <p:cTn id="66" presetID="53" presetClass="entr" presetSubtype="528"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Effect transition="in" filter="fade">
                                      <p:cBhvr>
                                        <p:cTn id="70" dur="500"/>
                                        <p:tgtEl>
                                          <p:spTgt spid="12"/>
                                        </p:tgtEl>
                                      </p:cBhvr>
                                    </p:animEffect>
                                    <p:anim calcmode="lin" valueType="num">
                                      <p:cBhvr>
                                        <p:cTn id="71" dur="500" fill="hold"/>
                                        <p:tgtEl>
                                          <p:spTgt spid="12"/>
                                        </p:tgtEl>
                                        <p:attrNameLst>
                                          <p:attrName>ppt_x</p:attrName>
                                        </p:attrNameLst>
                                      </p:cBhvr>
                                      <p:tavLst>
                                        <p:tav tm="0">
                                          <p:val>
                                            <p:fltVal val="0.5"/>
                                          </p:val>
                                        </p:tav>
                                        <p:tav tm="100000">
                                          <p:val>
                                            <p:strVal val="#ppt_x"/>
                                          </p:val>
                                        </p:tav>
                                      </p:tavLst>
                                    </p:anim>
                                    <p:anim calcmode="lin" valueType="num">
                                      <p:cBhvr>
                                        <p:cTn id="72" dur="500" fill="hold"/>
                                        <p:tgtEl>
                                          <p:spTgt spid="12"/>
                                        </p:tgtEl>
                                        <p:attrNameLst>
                                          <p:attrName>ppt_y</p:attrName>
                                        </p:attrNameLst>
                                      </p:cBhvr>
                                      <p:tavLst>
                                        <p:tav tm="0">
                                          <p:val>
                                            <p:fltVal val="0.5"/>
                                          </p:val>
                                        </p:tav>
                                        <p:tav tm="100000">
                                          <p:val>
                                            <p:strVal val="#ppt_y"/>
                                          </p:val>
                                        </p:tav>
                                      </p:tavLst>
                                    </p:anim>
                                  </p:childTnLst>
                                </p:cTn>
                              </p:par>
                              <p:par>
                                <p:cTn id="73" presetID="53" presetClass="entr" presetSubtype="528"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fltVal val="0.5"/>
                                          </p:val>
                                        </p:tav>
                                        <p:tav tm="100000">
                                          <p:val>
                                            <p:strVal val="#ppt_x"/>
                                          </p:val>
                                        </p:tav>
                                      </p:tavLst>
                                    </p:anim>
                                    <p:anim calcmode="lin" valueType="num">
                                      <p:cBhvr>
                                        <p:cTn id="79" dur="500" fill="hold"/>
                                        <p:tgtEl>
                                          <p:spTgt spid="1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6" grpId="0"/>
      <p:bldP spid="17" grpId="0" build="p"/>
      <p:bldP spid="18" grpId="0"/>
      <p:bldP spid="19" grpId="0"/>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419984" y="1607241"/>
            <a:ext cx="8438766" cy="2209992"/>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0" y="3917688"/>
            <a:ext cx="2109538" cy="13059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11"/>
          <p:cNvSpPr/>
          <p:nvPr/>
        </p:nvSpPr>
        <p:spPr>
          <a:xfrm>
            <a:off x="0" y="5324046"/>
            <a:ext cx="2109538" cy="1305904"/>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Rectangle 12"/>
          <p:cNvSpPr/>
          <p:nvPr/>
        </p:nvSpPr>
        <p:spPr>
          <a:xfrm>
            <a:off x="2209992" y="1607241"/>
            <a:ext cx="2109538" cy="50227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7" name="Group 16"/>
          <p:cNvGrpSpPr/>
          <p:nvPr/>
        </p:nvGrpSpPr>
        <p:grpSpPr>
          <a:xfrm>
            <a:off x="4419983" y="3917686"/>
            <a:ext cx="5825815" cy="2712262"/>
            <a:chOff x="4571999" y="2786064"/>
            <a:chExt cx="4143029" cy="1928826"/>
          </a:xfrm>
        </p:grpSpPr>
        <p:sp>
          <p:nvSpPr>
            <p:cNvPr id="14" name="Rectangle 13"/>
            <p:cNvSpPr/>
            <p:nvPr/>
          </p:nvSpPr>
          <p:spPr>
            <a:xfrm>
              <a:off x="4571999" y="2786064"/>
              <a:ext cx="4143029" cy="19288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7" name="Group 16"/>
            <p:cNvGrpSpPr/>
            <p:nvPr/>
          </p:nvGrpSpPr>
          <p:grpSpPr>
            <a:xfrm>
              <a:off x="4879251" y="3180291"/>
              <a:ext cx="3661866" cy="1069741"/>
              <a:chOff x="4879251" y="3180291"/>
              <a:chExt cx="3661866" cy="1069741"/>
            </a:xfrm>
          </p:grpSpPr>
          <p:sp>
            <p:nvSpPr>
              <p:cNvPr id="15" name="Rectangle 14"/>
              <p:cNvSpPr/>
              <p:nvPr/>
            </p:nvSpPr>
            <p:spPr>
              <a:xfrm>
                <a:off x="4879251" y="3462080"/>
                <a:ext cx="3661866" cy="787952"/>
              </a:xfrm>
              <a:prstGeom prst="rect">
                <a:avLst/>
              </a:prstGeom>
            </p:spPr>
            <p:txBody>
              <a:bodyPr wrap="square" lIns="0" tIns="0" rIns="0" bIns="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15"/>
              <p:cNvSpPr/>
              <p:nvPr/>
            </p:nvSpPr>
            <p:spPr>
              <a:xfrm>
                <a:off x="4879251" y="3180291"/>
                <a:ext cx="2366341" cy="215501"/>
              </a:xfrm>
              <a:prstGeom prst="rect">
                <a:avLst/>
              </a:prstGeom>
            </p:spPr>
            <p:txBody>
              <a:bodyPr wrap="square" lIns="0" tIns="0" rIns="0" bIns="0">
                <a:spAutoFit/>
              </a:bodyPr>
              <a:lstStyle/>
              <a:p>
                <a:r>
                  <a:rPr lang="zh-CN" altLang="en-US" sz="1969" dirty="0">
                    <a:solidFill>
                      <a:schemeClr val="bg1"/>
                    </a:solidFill>
                    <a:latin typeface="Arial" panose="020B0604020202020204" pitchFamily="34" charset="0"/>
                    <a:ea typeface="微软雅黑" panose="020B0503020204020204" pitchFamily="34" charset="-122"/>
                    <a:cs typeface="Open Sans" pitchFamily="34" charset="0"/>
                    <a:sym typeface="Arial" panose="020B0604020202020204" pitchFamily="34" charset="0"/>
                  </a:rPr>
                  <a:t>直接复制你的内容到此</a:t>
                </a:r>
                <a:endParaRPr lang="en-US" sz="1969" dirty="0">
                  <a:solidFill>
                    <a:schemeClr val="bg1"/>
                  </a:solidFill>
                  <a:latin typeface="Arial" panose="020B0604020202020204" pitchFamily="34" charset="0"/>
                  <a:ea typeface="微软雅黑" panose="020B0503020204020204" pitchFamily="34" charset="-122"/>
                  <a:cs typeface="Open Sans" pitchFamily="34" charset="0"/>
                  <a:sym typeface="Arial" panose="020B0604020202020204" pitchFamily="34" charset="0"/>
                </a:endParaRPr>
              </a:p>
            </p:txBody>
          </p:sp>
        </p:grpSp>
      </p:grpSp>
      <p:sp>
        <p:nvSpPr>
          <p:cNvPr id="11"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8" name="等腰三角形 17"/>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1694494116"/>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Top)">
                                      <p:cBhvr>
                                        <p:cTn id="7" dur="500"/>
                                        <p:tgtEl>
                                          <p:spTgt spid="8"/>
                                        </p:tgtEl>
                                      </p:cBhvr>
                                    </p:animEffect>
                                  </p:childTnLst>
                                </p:cTn>
                              </p:par>
                            </p:childTnLst>
                          </p:cTn>
                        </p:par>
                        <p:par>
                          <p:cTn id="8" fill="hold">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slide(fromTop)">
                                      <p:cBhvr>
                                        <p:cTn id="11" dur="500"/>
                                        <p:tgtEl>
                                          <p:spTgt spid="9"/>
                                        </p:tgtEl>
                                      </p:cBhvr>
                                    </p:animEffect>
                                  </p:childTnLst>
                                </p:cTn>
                              </p:par>
                            </p:childTnLst>
                          </p:cTn>
                        </p:par>
                        <p:par>
                          <p:cTn id="12" fill="hold">
                            <p:stCondLst>
                              <p:cond delay="1000"/>
                            </p:stCondLst>
                            <p:childTnLst>
                              <p:par>
                                <p:cTn id="13" presetID="1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slide(fromTop)">
                                      <p:cBhvr>
                                        <p:cTn id="15" dur="500"/>
                                        <p:tgtEl>
                                          <p:spTgt spid="12"/>
                                        </p:tgtEl>
                                      </p:cBhvr>
                                    </p:animEffect>
                                  </p:childTnLst>
                                </p:cTn>
                              </p:par>
                            </p:childTnLst>
                          </p:cTn>
                        </p:par>
                        <p:par>
                          <p:cTn id="16" fill="hold">
                            <p:stCondLst>
                              <p:cond delay="1500"/>
                            </p:stCondLst>
                            <p:childTnLst>
                              <p:par>
                                <p:cTn id="17" presetID="12" presetClass="entr" presetSubtype="1"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slide(fromTop)">
                                      <p:cBhvr>
                                        <p:cTn id="19" dur="500"/>
                                        <p:tgtEl>
                                          <p:spTgt spid="13"/>
                                        </p:tgtEl>
                                      </p:cBhvr>
                                    </p:animEffect>
                                  </p:childTnLst>
                                </p:cTn>
                              </p:par>
                            </p:childTnLst>
                          </p:cTn>
                        </p:par>
                        <p:par>
                          <p:cTn id="20" fill="hold">
                            <p:stCondLst>
                              <p:cond delay="2000"/>
                            </p:stCondLst>
                            <p:childTnLst>
                              <p:par>
                                <p:cTn id="21" presetID="12" presetClass="entr" presetSubtype="1"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slide(fromTop)">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783858"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210633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3428814"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4751292" y="5671262"/>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073770"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5"/>
          <p:cNvSpPr txBox="1"/>
          <p:nvPr/>
        </p:nvSpPr>
        <p:spPr>
          <a:xfrm>
            <a:off x="7396248"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16"/>
          <p:cNvSpPr txBox="1"/>
          <p:nvPr/>
        </p:nvSpPr>
        <p:spPr>
          <a:xfrm>
            <a:off x="871872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10041204"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136368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984787" y="4993808"/>
            <a:ext cx="2225309" cy="5785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2013</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3210095" y="4993808"/>
            <a:ext cx="3619836" cy="5785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2014</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829932" y="4993808"/>
            <a:ext cx="5044032" cy="5785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2015</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noEditPoints="1"/>
          </p:cNvSpPr>
          <p:nvPr/>
        </p:nvSpPr>
        <p:spPr bwMode="auto">
          <a:xfrm>
            <a:off x="9786124" y="2591918"/>
            <a:ext cx="565710" cy="601066"/>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6083173" y="2612543"/>
            <a:ext cx="692404" cy="5598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2553095" y="2553615"/>
            <a:ext cx="462585" cy="677673"/>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1624696" y="3425754"/>
            <a:ext cx="2319384" cy="825847"/>
            <a:chOff x="1469669" y="2631524"/>
            <a:chExt cx="2339926" cy="853899"/>
          </a:xfrm>
        </p:grpSpPr>
        <p:sp>
          <p:nvSpPr>
            <p:cNvPr id="26" name="TextBox 25"/>
            <p:cNvSpPr txBox="1"/>
            <p:nvPr/>
          </p:nvSpPr>
          <p:spPr>
            <a:xfrm>
              <a:off x="1912536"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1469669"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5269685" y="3425755"/>
            <a:ext cx="2319384" cy="825847"/>
            <a:chOff x="4926037" y="2631524"/>
            <a:chExt cx="2339926" cy="853899"/>
          </a:xfrm>
        </p:grpSpPr>
        <p:sp>
          <p:nvSpPr>
            <p:cNvPr id="28" name="TextBox 27"/>
            <p:cNvSpPr txBox="1"/>
            <p:nvPr/>
          </p:nvSpPr>
          <p:spPr>
            <a:xfrm>
              <a:off x="5368904"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4926037"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8914673" y="3425755"/>
            <a:ext cx="2319384" cy="825847"/>
            <a:chOff x="8382405" y="2631524"/>
            <a:chExt cx="2339926" cy="853899"/>
          </a:xfrm>
        </p:grpSpPr>
        <p:sp>
          <p:nvSpPr>
            <p:cNvPr id="32" name="TextBox 31"/>
            <p:cNvSpPr txBox="1"/>
            <p:nvPr/>
          </p:nvSpPr>
          <p:spPr>
            <a:xfrm>
              <a:off x="8825272"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382405"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1" name="等腰三角形 30"/>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421528046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ppt_y</p:attrName>
                                        </p:attrNameLst>
                                      </p:cBhvr>
                                      <p:tavLst>
                                        <p:tav tm="0">
                                          <p:val>
                                            <p:strVal val="#ppt_y+#ppt_h*1.125000"/>
                                          </p:val>
                                        </p:tav>
                                        <p:tav tm="100000">
                                          <p:val>
                                            <p:strVal val="#ppt_y"/>
                                          </p:val>
                                        </p:tav>
                                      </p:tavLst>
                                    </p:anim>
                                    <p:animEffect transition="in" filter="wipe(up)">
                                      <p:cBhvr>
                                        <p:cTn id="8" dur="500"/>
                                        <p:tgtEl>
                                          <p:spTgt spid="25"/>
                                        </p:tgtEl>
                                      </p:cBhvr>
                                    </p:animEffect>
                                  </p:childTnLst>
                                </p:cTn>
                              </p:par>
                              <p:par>
                                <p:cTn id="9" presetID="12" presetClass="entr" presetSubtype="1"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down)">
                                      <p:cBhvr>
                                        <p:cTn id="12" dur="500"/>
                                        <p:tgtEl>
                                          <p:spTgt spid="4"/>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p:tgtEl>
                                          <p:spTgt spid="24"/>
                                        </p:tgtEl>
                                        <p:attrNameLst>
                                          <p:attrName>ppt_y</p:attrName>
                                        </p:attrNameLst>
                                      </p:cBhvr>
                                      <p:tavLst>
                                        <p:tav tm="0">
                                          <p:val>
                                            <p:strVal val="#ppt_y+#ppt_h*1.125000"/>
                                          </p:val>
                                        </p:tav>
                                        <p:tav tm="100000">
                                          <p:val>
                                            <p:strVal val="#ppt_y"/>
                                          </p:val>
                                        </p:tav>
                                      </p:tavLst>
                                    </p:anim>
                                    <p:animEffect transition="in" filter="wipe(up)">
                                      <p:cBhvr>
                                        <p:cTn id="17" dur="500"/>
                                        <p:tgtEl>
                                          <p:spTgt spid="24"/>
                                        </p:tgtEl>
                                      </p:cBhvr>
                                    </p:animEffect>
                                  </p:childTnLst>
                                </p:cTn>
                              </p:par>
                              <p:par>
                                <p:cTn id="18" presetID="12" presetClass="entr" presetSubtype="1"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p:tgtEl>
                                          <p:spTgt spid="5"/>
                                        </p:tgtEl>
                                        <p:attrNameLst>
                                          <p:attrName>ppt_y</p:attrName>
                                        </p:attrNameLst>
                                      </p:cBhvr>
                                      <p:tavLst>
                                        <p:tav tm="0">
                                          <p:val>
                                            <p:strVal val="#ppt_y-#ppt_h*1.125000"/>
                                          </p:val>
                                        </p:tav>
                                        <p:tav tm="100000">
                                          <p:val>
                                            <p:strVal val="#ppt_y"/>
                                          </p:val>
                                        </p:tav>
                                      </p:tavLst>
                                    </p:anim>
                                    <p:animEffect transition="in" filter="wipe(down)">
                                      <p:cBhvr>
                                        <p:cTn id="21" dur="500"/>
                                        <p:tgtEl>
                                          <p:spTgt spid="5"/>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p:tgtEl>
                                          <p:spTgt spid="23"/>
                                        </p:tgtEl>
                                        <p:attrNameLst>
                                          <p:attrName>ppt_y</p:attrName>
                                        </p:attrNameLst>
                                      </p:cBhvr>
                                      <p:tavLst>
                                        <p:tav tm="0">
                                          <p:val>
                                            <p:strVal val="#ppt_y+#ppt_h*1.125000"/>
                                          </p:val>
                                        </p:tav>
                                        <p:tav tm="100000">
                                          <p:val>
                                            <p:strVal val="#ppt_y"/>
                                          </p:val>
                                        </p:tav>
                                      </p:tavLst>
                                    </p:anim>
                                    <p:animEffect transition="in" filter="wipe(up)">
                                      <p:cBhvr>
                                        <p:cTn id="26" dur="500"/>
                                        <p:tgtEl>
                                          <p:spTgt spid="23"/>
                                        </p:tgtEl>
                                      </p:cBhvr>
                                    </p:animEffect>
                                  </p:childTnLst>
                                </p:cTn>
                              </p:par>
                              <p:par>
                                <p:cTn id="27" presetID="12" presetClass="entr" presetSubtype="1"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p:tgtEl>
                                          <p:spTgt spid="6"/>
                                        </p:tgtEl>
                                        <p:attrNameLst>
                                          <p:attrName>ppt_y</p:attrName>
                                        </p:attrNameLst>
                                      </p:cBhvr>
                                      <p:tavLst>
                                        <p:tav tm="0">
                                          <p:val>
                                            <p:strVal val="#ppt_y-#ppt_h*1.125000"/>
                                          </p:val>
                                        </p:tav>
                                        <p:tav tm="100000">
                                          <p:val>
                                            <p:strVal val="#ppt_y"/>
                                          </p:val>
                                        </p:tav>
                                      </p:tavLst>
                                    </p:anim>
                                    <p:animEffect transition="in" filter="wipe(down)">
                                      <p:cBhvr>
                                        <p:cTn id="30" dur="500"/>
                                        <p:tgtEl>
                                          <p:spTgt spid="6"/>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500"/>
                                        <p:tgtEl>
                                          <p:spTgt spid="20"/>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par>
                          <p:cTn id="63" fill="hold">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500"/>
                                        <p:tgtEl>
                                          <p:spTgt spid="16"/>
                                        </p:tgtEl>
                                      </p:cBhvr>
                                    </p:animEffect>
                                  </p:childTnLst>
                                </p:cTn>
                              </p:par>
                            </p:childTnLst>
                          </p:cTn>
                        </p:par>
                        <p:par>
                          <p:cTn id="67" fill="hold">
                            <p:stCondLst>
                              <p:cond delay="6000"/>
                            </p:stCondLst>
                            <p:childTnLst>
                              <p:par>
                                <p:cTn id="68" presetID="10" presetClass="entr" presetSubtype="0"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500"/>
                                        <p:tgtEl>
                                          <p:spTgt spid="18"/>
                                        </p:tgtEl>
                                      </p:cBhvr>
                                    </p:animEffect>
                                  </p:childTnLst>
                                </p:cTn>
                              </p:par>
                            </p:childTnLst>
                          </p:cTn>
                        </p:par>
                        <p:par>
                          <p:cTn id="75" fill="hold">
                            <p:stCondLst>
                              <p:cond delay="7000"/>
                            </p:stCondLst>
                            <p:childTnLst>
                              <p:par>
                                <p:cTn id="76" presetID="10" presetClass="entr" presetSubtype="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animBg="1"/>
      <p:bldP spid="21" grpId="0" animBg="1"/>
      <p:bldP spid="22" grpId="0" animBg="1"/>
      <p:bldP spid="23" grpId="0" animBg="1"/>
      <p:bldP spid="24" grpId="0" animBg="1"/>
      <p:bldP spid="2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09724" y="2135103"/>
            <a:ext cx="2439306" cy="4405374"/>
            <a:chOff x="4665731" y="1530069"/>
            <a:chExt cx="2860538" cy="5166121"/>
          </a:xfrm>
        </p:grpSpPr>
        <p:sp>
          <p:nvSpPr>
            <p:cNvPr id="6" name="Freeform 5"/>
            <p:cNvSpPr>
              <a:spLocks/>
            </p:cNvSpPr>
            <p:nvPr/>
          </p:nvSpPr>
          <p:spPr bwMode="auto">
            <a:xfrm>
              <a:off x="4766273" y="3343781"/>
              <a:ext cx="1694440" cy="1760483"/>
            </a:xfrm>
            <a:custGeom>
              <a:avLst/>
              <a:gdLst>
                <a:gd name="T0" fmla="*/ 727 w 727"/>
                <a:gd name="T1" fmla="*/ 559 h 755"/>
                <a:gd name="T2" fmla="*/ 553 w 727"/>
                <a:gd name="T3" fmla="*/ 525 h 755"/>
                <a:gd name="T4" fmla="*/ 326 w 727"/>
                <a:gd name="T5" fmla="*/ 313 h 755"/>
                <a:gd name="T6" fmla="*/ 403 w 727"/>
                <a:gd name="T7" fmla="*/ 310 h 755"/>
                <a:gd name="T8" fmla="*/ 413 w 727"/>
                <a:gd name="T9" fmla="*/ 274 h 755"/>
                <a:gd name="T10" fmla="*/ 245 w 727"/>
                <a:gd name="T11" fmla="*/ 26 h 755"/>
                <a:gd name="T12" fmla="*/ 203 w 727"/>
                <a:gd name="T13" fmla="*/ 26 h 755"/>
                <a:gd name="T14" fmla="*/ 15 w 727"/>
                <a:gd name="T15" fmla="*/ 280 h 755"/>
                <a:gd name="T16" fmla="*/ 24 w 727"/>
                <a:gd name="T17" fmla="*/ 310 h 755"/>
                <a:gd name="T18" fmla="*/ 114 w 727"/>
                <a:gd name="T19" fmla="*/ 315 h 755"/>
                <a:gd name="T20" fmla="*/ 567 w 727"/>
                <a:gd name="T21" fmla="*/ 747 h 755"/>
                <a:gd name="T22" fmla="*/ 727 w 727"/>
                <a:gd name="T23" fmla="*/ 559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5">
                  <a:moveTo>
                    <a:pt x="727" y="559"/>
                  </a:moveTo>
                  <a:cubicBezTo>
                    <a:pt x="715" y="515"/>
                    <a:pt x="651" y="517"/>
                    <a:pt x="553" y="525"/>
                  </a:cubicBezTo>
                  <a:cubicBezTo>
                    <a:pt x="479" y="533"/>
                    <a:pt x="309" y="547"/>
                    <a:pt x="326" y="313"/>
                  </a:cubicBezTo>
                  <a:cubicBezTo>
                    <a:pt x="403" y="310"/>
                    <a:pt x="403" y="310"/>
                    <a:pt x="403" y="310"/>
                  </a:cubicBezTo>
                  <a:cubicBezTo>
                    <a:pt x="429" y="310"/>
                    <a:pt x="428" y="295"/>
                    <a:pt x="413" y="274"/>
                  </a:cubicBezTo>
                  <a:cubicBezTo>
                    <a:pt x="413" y="274"/>
                    <a:pt x="297" y="101"/>
                    <a:pt x="245" y="26"/>
                  </a:cubicBezTo>
                  <a:cubicBezTo>
                    <a:pt x="231" y="6"/>
                    <a:pt x="220" y="0"/>
                    <a:pt x="203" y="26"/>
                  </a:cubicBezTo>
                  <a:cubicBezTo>
                    <a:pt x="144" y="97"/>
                    <a:pt x="55" y="225"/>
                    <a:pt x="15" y="280"/>
                  </a:cubicBezTo>
                  <a:cubicBezTo>
                    <a:pt x="12" y="284"/>
                    <a:pt x="0" y="307"/>
                    <a:pt x="24" y="310"/>
                  </a:cubicBezTo>
                  <a:cubicBezTo>
                    <a:pt x="52" y="313"/>
                    <a:pt x="114" y="315"/>
                    <a:pt x="114" y="315"/>
                  </a:cubicBezTo>
                  <a:cubicBezTo>
                    <a:pt x="93" y="749"/>
                    <a:pt x="350" y="749"/>
                    <a:pt x="567" y="747"/>
                  </a:cubicBezTo>
                  <a:cubicBezTo>
                    <a:pt x="606" y="755"/>
                    <a:pt x="723" y="704"/>
                    <a:pt x="727" y="559"/>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5831829" y="2495082"/>
              <a:ext cx="1694440" cy="1762454"/>
            </a:xfrm>
            <a:custGeom>
              <a:avLst/>
              <a:gdLst>
                <a:gd name="T0" fmla="*/ 0 w 727"/>
                <a:gd name="T1" fmla="*/ 559 h 756"/>
                <a:gd name="T2" fmla="*/ 173 w 727"/>
                <a:gd name="T3" fmla="*/ 526 h 756"/>
                <a:gd name="T4" fmla="*/ 401 w 727"/>
                <a:gd name="T5" fmla="*/ 314 h 756"/>
                <a:gd name="T6" fmla="*/ 324 w 727"/>
                <a:gd name="T7" fmla="*/ 311 h 756"/>
                <a:gd name="T8" fmla="*/ 314 w 727"/>
                <a:gd name="T9" fmla="*/ 275 h 756"/>
                <a:gd name="T10" fmla="*/ 482 w 727"/>
                <a:gd name="T11" fmla="*/ 27 h 756"/>
                <a:gd name="T12" fmla="*/ 524 w 727"/>
                <a:gd name="T13" fmla="*/ 27 h 756"/>
                <a:gd name="T14" fmla="*/ 712 w 727"/>
                <a:gd name="T15" fmla="*/ 280 h 756"/>
                <a:gd name="T16" fmla="*/ 703 w 727"/>
                <a:gd name="T17" fmla="*/ 311 h 756"/>
                <a:gd name="T18" fmla="*/ 613 w 727"/>
                <a:gd name="T19" fmla="*/ 316 h 756"/>
                <a:gd name="T20" fmla="*/ 160 w 727"/>
                <a:gd name="T21" fmla="*/ 748 h 756"/>
                <a:gd name="T22" fmla="*/ 0 w 727"/>
                <a:gd name="T23" fmla="*/ 559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6">
                  <a:moveTo>
                    <a:pt x="0" y="559"/>
                  </a:moveTo>
                  <a:cubicBezTo>
                    <a:pt x="11" y="516"/>
                    <a:pt x="76" y="518"/>
                    <a:pt x="173" y="526"/>
                  </a:cubicBezTo>
                  <a:cubicBezTo>
                    <a:pt x="248" y="534"/>
                    <a:pt x="418" y="548"/>
                    <a:pt x="401" y="314"/>
                  </a:cubicBezTo>
                  <a:cubicBezTo>
                    <a:pt x="324" y="311"/>
                    <a:pt x="324" y="311"/>
                    <a:pt x="324" y="311"/>
                  </a:cubicBezTo>
                  <a:cubicBezTo>
                    <a:pt x="297" y="311"/>
                    <a:pt x="298" y="296"/>
                    <a:pt x="314" y="275"/>
                  </a:cubicBezTo>
                  <a:cubicBezTo>
                    <a:pt x="314" y="275"/>
                    <a:pt x="429" y="102"/>
                    <a:pt x="482" y="27"/>
                  </a:cubicBezTo>
                  <a:cubicBezTo>
                    <a:pt x="496" y="7"/>
                    <a:pt x="507" y="0"/>
                    <a:pt x="524" y="27"/>
                  </a:cubicBezTo>
                  <a:cubicBezTo>
                    <a:pt x="583" y="98"/>
                    <a:pt x="672" y="225"/>
                    <a:pt x="712" y="280"/>
                  </a:cubicBezTo>
                  <a:cubicBezTo>
                    <a:pt x="714" y="285"/>
                    <a:pt x="727" y="308"/>
                    <a:pt x="703" y="311"/>
                  </a:cubicBezTo>
                  <a:cubicBezTo>
                    <a:pt x="675" y="314"/>
                    <a:pt x="613" y="316"/>
                    <a:pt x="613" y="316"/>
                  </a:cubicBezTo>
                  <a:cubicBezTo>
                    <a:pt x="634" y="750"/>
                    <a:pt x="376" y="750"/>
                    <a:pt x="160" y="748"/>
                  </a:cubicBezTo>
                  <a:cubicBezTo>
                    <a:pt x="121" y="756"/>
                    <a:pt x="4" y="705"/>
                    <a:pt x="0" y="559"/>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665731" y="1530069"/>
              <a:ext cx="1695426" cy="1762454"/>
            </a:xfrm>
            <a:custGeom>
              <a:avLst/>
              <a:gdLst>
                <a:gd name="T0" fmla="*/ 727 w 727"/>
                <a:gd name="T1" fmla="*/ 559 h 756"/>
                <a:gd name="T2" fmla="*/ 554 w 727"/>
                <a:gd name="T3" fmla="*/ 526 h 756"/>
                <a:gd name="T4" fmla="*/ 326 w 727"/>
                <a:gd name="T5" fmla="*/ 314 h 756"/>
                <a:gd name="T6" fmla="*/ 403 w 727"/>
                <a:gd name="T7" fmla="*/ 311 h 756"/>
                <a:gd name="T8" fmla="*/ 413 w 727"/>
                <a:gd name="T9" fmla="*/ 275 h 756"/>
                <a:gd name="T10" fmla="*/ 245 w 727"/>
                <a:gd name="T11" fmla="*/ 27 h 756"/>
                <a:gd name="T12" fmla="*/ 203 w 727"/>
                <a:gd name="T13" fmla="*/ 27 h 756"/>
                <a:gd name="T14" fmla="*/ 15 w 727"/>
                <a:gd name="T15" fmla="*/ 280 h 756"/>
                <a:gd name="T16" fmla="*/ 24 w 727"/>
                <a:gd name="T17" fmla="*/ 311 h 756"/>
                <a:gd name="T18" fmla="*/ 114 w 727"/>
                <a:gd name="T19" fmla="*/ 316 h 756"/>
                <a:gd name="T20" fmla="*/ 567 w 727"/>
                <a:gd name="T21" fmla="*/ 748 h 756"/>
                <a:gd name="T22" fmla="*/ 727 w 727"/>
                <a:gd name="T23" fmla="*/ 559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6">
                  <a:moveTo>
                    <a:pt x="727" y="559"/>
                  </a:moveTo>
                  <a:cubicBezTo>
                    <a:pt x="716" y="516"/>
                    <a:pt x="651" y="518"/>
                    <a:pt x="554" y="526"/>
                  </a:cubicBezTo>
                  <a:cubicBezTo>
                    <a:pt x="479" y="534"/>
                    <a:pt x="309" y="548"/>
                    <a:pt x="326" y="314"/>
                  </a:cubicBezTo>
                  <a:cubicBezTo>
                    <a:pt x="403" y="311"/>
                    <a:pt x="403" y="311"/>
                    <a:pt x="403" y="311"/>
                  </a:cubicBezTo>
                  <a:cubicBezTo>
                    <a:pt x="430" y="311"/>
                    <a:pt x="429" y="296"/>
                    <a:pt x="413" y="275"/>
                  </a:cubicBezTo>
                  <a:cubicBezTo>
                    <a:pt x="413" y="275"/>
                    <a:pt x="298" y="102"/>
                    <a:pt x="245" y="27"/>
                  </a:cubicBezTo>
                  <a:cubicBezTo>
                    <a:pt x="231" y="7"/>
                    <a:pt x="220" y="0"/>
                    <a:pt x="203" y="27"/>
                  </a:cubicBezTo>
                  <a:cubicBezTo>
                    <a:pt x="144" y="98"/>
                    <a:pt x="55" y="226"/>
                    <a:pt x="15" y="280"/>
                  </a:cubicBezTo>
                  <a:cubicBezTo>
                    <a:pt x="13" y="285"/>
                    <a:pt x="0" y="308"/>
                    <a:pt x="24" y="311"/>
                  </a:cubicBezTo>
                  <a:cubicBezTo>
                    <a:pt x="52" y="314"/>
                    <a:pt x="114" y="316"/>
                    <a:pt x="114" y="316"/>
                  </a:cubicBezTo>
                  <a:cubicBezTo>
                    <a:pt x="93" y="750"/>
                    <a:pt x="351" y="750"/>
                    <a:pt x="567" y="748"/>
                  </a:cubicBezTo>
                  <a:cubicBezTo>
                    <a:pt x="606" y="756"/>
                    <a:pt x="723" y="705"/>
                    <a:pt x="727" y="559"/>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5927443" y="1632584"/>
              <a:ext cx="104486" cy="4464293"/>
            </a:xfrm>
            <a:custGeom>
              <a:avLst/>
              <a:gdLst>
                <a:gd name="T0" fmla="*/ 94 w 106"/>
                <a:gd name="T1" fmla="*/ 4529 h 4529"/>
                <a:gd name="T2" fmla="*/ 0 w 106"/>
                <a:gd name="T3" fmla="*/ 4484 h 4529"/>
                <a:gd name="T4" fmla="*/ 12 w 106"/>
                <a:gd name="T5" fmla="*/ 0 h 4529"/>
                <a:gd name="T6" fmla="*/ 106 w 106"/>
                <a:gd name="T7" fmla="*/ 0 h 4529"/>
                <a:gd name="T8" fmla="*/ 94 w 106"/>
                <a:gd name="T9" fmla="*/ 4529 h 4529"/>
              </a:gdLst>
              <a:ahLst/>
              <a:cxnLst>
                <a:cxn ang="0">
                  <a:pos x="T0" y="T1"/>
                </a:cxn>
                <a:cxn ang="0">
                  <a:pos x="T2" y="T3"/>
                </a:cxn>
                <a:cxn ang="0">
                  <a:pos x="T4" y="T5"/>
                </a:cxn>
                <a:cxn ang="0">
                  <a:pos x="T6" y="T7"/>
                </a:cxn>
                <a:cxn ang="0">
                  <a:pos x="T8" y="T9"/>
                </a:cxn>
              </a:cxnLst>
              <a:rect l="0" t="0" r="r" b="b"/>
              <a:pathLst>
                <a:path w="106" h="4529">
                  <a:moveTo>
                    <a:pt x="94" y="4529"/>
                  </a:moveTo>
                  <a:lnTo>
                    <a:pt x="0" y="4484"/>
                  </a:lnTo>
                  <a:lnTo>
                    <a:pt x="12" y="0"/>
                  </a:lnTo>
                  <a:lnTo>
                    <a:pt x="106" y="0"/>
                  </a:lnTo>
                  <a:lnTo>
                    <a:pt x="94" y="4529"/>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6181757" y="1632584"/>
              <a:ext cx="102514" cy="4467250"/>
            </a:xfrm>
            <a:custGeom>
              <a:avLst/>
              <a:gdLst>
                <a:gd name="T0" fmla="*/ 87 w 104"/>
                <a:gd name="T1" fmla="*/ 4498 h 4532"/>
                <a:gd name="T2" fmla="*/ 0 w 104"/>
                <a:gd name="T3" fmla="*/ 4532 h 4532"/>
                <a:gd name="T4" fmla="*/ 11 w 104"/>
                <a:gd name="T5" fmla="*/ 0 h 4532"/>
                <a:gd name="T6" fmla="*/ 104 w 104"/>
                <a:gd name="T7" fmla="*/ 3 h 4532"/>
                <a:gd name="T8" fmla="*/ 87 w 104"/>
                <a:gd name="T9" fmla="*/ 4498 h 4532"/>
              </a:gdLst>
              <a:ahLst/>
              <a:cxnLst>
                <a:cxn ang="0">
                  <a:pos x="T0" y="T1"/>
                </a:cxn>
                <a:cxn ang="0">
                  <a:pos x="T2" y="T3"/>
                </a:cxn>
                <a:cxn ang="0">
                  <a:pos x="T4" y="T5"/>
                </a:cxn>
                <a:cxn ang="0">
                  <a:pos x="T6" y="T7"/>
                </a:cxn>
                <a:cxn ang="0">
                  <a:pos x="T8" y="T9"/>
                </a:cxn>
              </a:cxnLst>
              <a:rect l="0" t="0" r="r" b="b"/>
              <a:pathLst>
                <a:path w="104" h="4532">
                  <a:moveTo>
                    <a:pt x="87" y="4498"/>
                  </a:moveTo>
                  <a:lnTo>
                    <a:pt x="0" y="4532"/>
                  </a:lnTo>
                  <a:lnTo>
                    <a:pt x="11" y="0"/>
                  </a:lnTo>
                  <a:lnTo>
                    <a:pt x="104" y="3"/>
                  </a:lnTo>
                  <a:lnTo>
                    <a:pt x="87" y="4498"/>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6016157" y="1632584"/>
              <a:ext cx="181371" cy="4467250"/>
            </a:xfrm>
            <a:custGeom>
              <a:avLst/>
              <a:gdLst>
                <a:gd name="T0" fmla="*/ 172 w 184"/>
                <a:gd name="T1" fmla="*/ 4532 h 4532"/>
                <a:gd name="T2" fmla="*/ 0 w 184"/>
                <a:gd name="T3" fmla="*/ 4529 h 4532"/>
                <a:gd name="T4" fmla="*/ 11 w 184"/>
                <a:gd name="T5" fmla="*/ 0 h 4532"/>
                <a:gd name="T6" fmla="*/ 184 w 184"/>
                <a:gd name="T7" fmla="*/ 0 h 4532"/>
                <a:gd name="T8" fmla="*/ 172 w 184"/>
                <a:gd name="T9" fmla="*/ 4532 h 4532"/>
              </a:gdLst>
              <a:ahLst/>
              <a:cxnLst>
                <a:cxn ang="0">
                  <a:pos x="T0" y="T1"/>
                </a:cxn>
                <a:cxn ang="0">
                  <a:pos x="T2" y="T3"/>
                </a:cxn>
                <a:cxn ang="0">
                  <a:pos x="T4" y="T5"/>
                </a:cxn>
                <a:cxn ang="0">
                  <a:pos x="T6" y="T7"/>
                </a:cxn>
                <a:cxn ang="0">
                  <a:pos x="T8" y="T9"/>
                </a:cxn>
              </a:cxnLst>
              <a:rect l="0" t="0" r="r" b="b"/>
              <a:pathLst>
                <a:path w="184" h="4532">
                  <a:moveTo>
                    <a:pt x="172" y="4532"/>
                  </a:moveTo>
                  <a:lnTo>
                    <a:pt x="0" y="4529"/>
                  </a:lnTo>
                  <a:lnTo>
                    <a:pt x="11" y="0"/>
                  </a:lnTo>
                  <a:lnTo>
                    <a:pt x="184" y="0"/>
                  </a:lnTo>
                  <a:lnTo>
                    <a:pt x="172" y="453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5927443" y="5975634"/>
              <a:ext cx="344999" cy="720556"/>
            </a:xfrm>
            <a:custGeom>
              <a:avLst/>
              <a:gdLst>
                <a:gd name="T0" fmla="*/ 38 w 148"/>
                <a:gd name="T1" fmla="*/ 52 h 309"/>
                <a:gd name="T2" fmla="*/ 70 w 148"/>
                <a:gd name="T3" fmla="*/ 17 h 309"/>
                <a:gd name="T4" fmla="*/ 107 w 148"/>
                <a:gd name="T5" fmla="*/ 45 h 309"/>
                <a:gd name="T6" fmla="*/ 134 w 148"/>
                <a:gd name="T7" fmla="*/ 18 h 309"/>
                <a:gd name="T8" fmla="*/ 148 w 148"/>
                <a:gd name="T9" fmla="*/ 34 h 309"/>
                <a:gd name="T10" fmla="*/ 78 w 148"/>
                <a:gd name="T11" fmla="*/ 309 h 309"/>
                <a:gd name="T12" fmla="*/ 0 w 148"/>
                <a:gd name="T13" fmla="*/ 33 h 309"/>
                <a:gd name="T14" fmla="*/ 38 w 148"/>
                <a:gd name="T15" fmla="*/ 52 h 3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309">
                  <a:moveTo>
                    <a:pt x="38" y="52"/>
                  </a:moveTo>
                  <a:cubicBezTo>
                    <a:pt x="38" y="52"/>
                    <a:pt x="57" y="13"/>
                    <a:pt x="70" y="17"/>
                  </a:cubicBezTo>
                  <a:cubicBezTo>
                    <a:pt x="84" y="21"/>
                    <a:pt x="103" y="15"/>
                    <a:pt x="107" y="45"/>
                  </a:cubicBezTo>
                  <a:cubicBezTo>
                    <a:pt x="111" y="42"/>
                    <a:pt x="122" y="19"/>
                    <a:pt x="134" y="18"/>
                  </a:cubicBezTo>
                  <a:cubicBezTo>
                    <a:pt x="145" y="18"/>
                    <a:pt x="148" y="34"/>
                    <a:pt x="148" y="34"/>
                  </a:cubicBezTo>
                  <a:cubicBezTo>
                    <a:pt x="78" y="309"/>
                    <a:pt x="78" y="309"/>
                    <a:pt x="78" y="309"/>
                  </a:cubicBezTo>
                  <a:cubicBezTo>
                    <a:pt x="0" y="33"/>
                    <a:pt x="0" y="33"/>
                    <a:pt x="0" y="33"/>
                  </a:cubicBezTo>
                  <a:cubicBezTo>
                    <a:pt x="0" y="33"/>
                    <a:pt x="24" y="0"/>
                    <a:pt x="38" y="52"/>
                  </a:cubicBezTo>
                  <a:close/>
                </a:path>
              </a:pathLst>
            </a:custGeom>
            <a:solidFill>
              <a:srgbClr val="F3E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6043757" y="6409348"/>
              <a:ext cx="126171" cy="286842"/>
            </a:xfrm>
            <a:custGeom>
              <a:avLst/>
              <a:gdLst>
                <a:gd name="T0" fmla="*/ 0 w 54"/>
                <a:gd name="T1" fmla="*/ 23 h 123"/>
                <a:gd name="T2" fmla="*/ 28 w 54"/>
                <a:gd name="T3" fmla="*/ 123 h 123"/>
                <a:gd name="T4" fmla="*/ 54 w 54"/>
                <a:gd name="T5" fmla="*/ 23 h 123"/>
                <a:gd name="T6" fmla="*/ 0 w 54"/>
                <a:gd name="T7" fmla="*/ 23 h 123"/>
              </a:gdLst>
              <a:ahLst/>
              <a:cxnLst>
                <a:cxn ang="0">
                  <a:pos x="T0" y="T1"/>
                </a:cxn>
                <a:cxn ang="0">
                  <a:pos x="T2" y="T3"/>
                </a:cxn>
                <a:cxn ang="0">
                  <a:pos x="T4" y="T5"/>
                </a:cxn>
                <a:cxn ang="0">
                  <a:pos x="T6" y="T7"/>
                </a:cxn>
              </a:cxnLst>
              <a:rect l="0" t="0" r="r" b="b"/>
              <a:pathLst>
                <a:path w="54" h="123">
                  <a:moveTo>
                    <a:pt x="0" y="23"/>
                  </a:moveTo>
                  <a:cubicBezTo>
                    <a:pt x="28" y="123"/>
                    <a:pt x="28" y="123"/>
                    <a:pt x="28" y="123"/>
                  </a:cubicBezTo>
                  <a:cubicBezTo>
                    <a:pt x="54" y="23"/>
                    <a:pt x="54" y="23"/>
                    <a:pt x="54" y="23"/>
                  </a:cubicBezTo>
                  <a:cubicBezTo>
                    <a:pt x="54" y="23"/>
                    <a:pt x="27" y="0"/>
                    <a:pt x="0" y="2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5939271" y="1632584"/>
              <a:ext cx="348942" cy="314442"/>
            </a:xfrm>
            <a:prstGeom prst="rect">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5927443" y="2833182"/>
              <a:ext cx="437656" cy="3266652"/>
            </a:xfrm>
            <a:custGeom>
              <a:avLst/>
              <a:gdLst>
                <a:gd name="T0" fmla="*/ 38 w 188"/>
                <a:gd name="T1" fmla="*/ 1401 h 1401"/>
                <a:gd name="T2" fmla="*/ 40 w 188"/>
                <a:gd name="T3" fmla="*/ 246 h 1401"/>
                <a:gd name="T4" fmla="*/ 188 w 188"/>
                <a:gd name="T5" fmla="*/ 187 h 1401"/>
                <a:gd name="T6" fmla="*/ 186 w 188"/>
                <a:gd name="T7" fmla="*/ 0 h 1401"/>
                <a:gd name="T8" fmla="*/ 3 w 188"/>
                <a:gd name="T9" fmla="*/ 226 h 1401"/>
                <a:gd name="T10" fmla="*/ 0 w 188"/>
                <a:gd name="T11" fmla="*/ 1381 h 1401"/>
                <a:gd name="T12" fmla="*/ 38 w 188"/>
                <a:gd name="T13" fmla="*/ 1401 h 1401"/>
              </a:gdLst>
              <a:ahLst/>
              <a:cxnLst>
                <a:cxn ang="0">
                  <a:pos x="T0" y="T1"/>
                </a:cxn>
                <a:cxn ang="0">
                  <a:pos x="T2" y="T3"/>
                </a:cxn>
                <a:cxn ang="0">
                  <a:pos x="T4" y="T5"/>
                </a:cxn>
                <a:cxn ang="0">
                  <a:pos x="T6" y="T7"/>
                </a:cxn>
                <a:cxn ang="0">
                  <a:pos x="T8" y="T9"/>
                </a:cxn>
                <a:cxn ang="0">
                  <a:pos x="T10" y="T11"/>
                </a:cxn>
                <a:cxn ang="0">
                  <a:pos x="T12" y="T13"/>
                </a:cxn>
              </a:cxnLst>
              <a:rect l="0" t="0" r="r" b="b"/>
              <a:pathLst>
                <a:path w="188" h="1401">
                  <a:moveTo>
                    <a:pt x="38" y="1401"/>
                  </a:moveTo>
                  <a:cubicBezTo>
                    <a:pt x="40" y="246"/>
                    <a:pt x="40" y="246"/>
                    <a:pt x="40" y="246"/>
                  </a:cubicBezTo>
                  <a:cubicBezTo>
                    <a:pt x="131" y="218"/>
                    <a:pt x="182" y="213"/>
                    <a:pt x="188" y="187"/>
                  </a:cubicBezTo>
                  <a:cubicBezTo>
                    <a:pt x="186" y="0"/>
                    <a:pt x="186" y="0"/>
                    <a:pt x="186" y="0"/>
                  </a:cubicBezTo>
                  <a:cubicBezTo>
                    <a:pt x="171" y="93"/>
                    <a:pt x="3" y="184"/>
                    <a:pt x="3" y="226"/>
                  </a:cubicBezTo>
                  <a:cubicBezTo>
                    <a:pt x="0" y="1381"/>
                    <a:pt x="0" y="1381"/>
                    <a:pt x="0" y="1381"/>
                  </a:cubicBezTo>
                  <a:cubicBezTo>
                    <a:pt x="14" y="1364"/>
                    <a:pt x="30" y="1368"/>
                    <a:pt x="38" y="1401"/>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5826900" y="3798195"/>
              <a:ext cx="447513" cy="2294739"/>
            </a:xfrm>
            <a:custGeom>
              <a:avLst/>
              <a:gdLst>
                <a:gd name="T0" fmla="*/ 151 w 192"/>
                <a:gd name="T1" fmla="*/ 984 h 984"/>
                <a:gd name="T2" fmla="*/ 154 w 192"/>
                <a:gd name="T3" fmla="*/ 256 h 984"/>
                <a:gd name="T4" fmla="*/ 0 w 192"/>
                <a:gd name="T5" fmla="*/ 195 h 984"/>
                <a:gd name="T6" fmla="*/ 2 w 192"/>
                <a:gd name="T7" fmla="*/ 0 h 984"/>
                <a:gd name="T8" fmla="*/ 192 w 192"/>
                <a:gd name="T9" fmla="*/ 235 h 984"/>
                <a:gd name="T10" fmla="*/ 191 w 192"/>
                <a:gd name="T11" fmla="*/ 968 h 984"/>
                <a:gd name="T12" fmla="*/ 151 w 192"/>
                <a:gd name="T13" fmla="*/ 984 h 984"/>
              </a:gdLst>
              <a:ahLst/>
              <a:cxnLst>
                <a:cxn ang="0">
                  <a:pos x="T0" y="T1"/>
                </a:cxn>
                <a:cxn ang="0">
                  <a:pos x="T2" y="T3"/>
                </a:cxn>
                <a:cxn ang="0">
                  <a:pos x="T4" y="T5"/>
                </a:cxn>
                <a:cxn ang="0">
                  <a:pos x="T6" y="T7"/>
                </a:cxn>
                <a:cxn ang="0">
                  <a:pos x="T8" y="T9"/>
                </a:cxn>
                <a:cxn ang="0">
                  <a:pos x="T10" y="T11"/>
                </a:cxn>
                <a:cxn ang="0">
                  <a:pos x="T12" y="T13"/>
                </a:cxn>
              </a:cxnLst>
              <a:rect l="0" t="0" r="r" b="b"/>
              <a:pathLst>
                <a:path w="192" h="984">
                  <a:moveTo>
                    <a:pt x="151" y="984"/>
                  </a:moveTo>
                  <a:cubicBezTo>
                    <a:pt x="154" y="256"/>
                    <a:pt x="154" y="256"/>
                    <a:pt x="154" y="256"/>
                  </a:cubicBezTo>
                  <a:cubicBezTo>
                    <a:pt x="59" y="227"/>
                    <a:pt x="6" y="221"/>
                    <a:pt x="0" y="195"/>
                  </a:cubicBezTo>
                  <a:cubicBezTo>
                    <a:pt x="2" y="0"/>
                    <a:pt x="2" y="0"/>
                    <a:pt x="2" y="0"/>
                  </a:cubicBezTo>
                  <a:cubicBezTo>
                    <a:pt x="18" y="97"/>
                    <a:pt x="192" y="192"/>
                    <a:pt x="192" y="235"/>
                  </a:cubicBezTo>
                  <a:cubicBezTo>
                    <a:pt x="191" y="968"/>
                    <a:pt x="191" y="968"/>
                    <a:pt x="191" y="968"/>
                  </a:cubicBezTo>
                  <a:cubicBezTo>
                    <a:pt x="186" y="945"/>
                    <a:pt x="164" y="947"/>
                    <a:pt x="151" y="98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6013200" y="4646893"/>
              <a:ext cx="452442" cy="1449983"/>
            </a:xfrm>
            <a:custGeom>
              <a:avLst/>
              <a:gdLst>
                <a:gd name="T0" fmla="*/ 71 w 194"/>
                <a:gd name="T1" fmla="*/ 620 h 622"/>
                <a:gd name="T2" fmla="*/ 74 w 194"/>
                <a:gd name="T3" fmla="*/ 246 h 622"/>
                <a:gd name="T4" fmla="*/ 194 w 194"/>
                <a:gd name="T5" fmla="*/ 194 h 622"/>
                <a:gd name="T6" fmla="*/ 192 w 194"/>
                <a:gd name="T7" fmla="*/ 0 h 622"/>
                <a:gd name="T8" fmla="*/ 0 w 194"/>
                <a:gd name="T9" fmla="*/ 234 h 622"/>
                <a:gd name="T10" fmla="*/ 1 w 194"/>
                <a:gd name="T11" fmla="*/ 622 h 622"/>
                <a:gd name="T12" fmla="*/ 71 w 194"/>
                <a:gd name="T13" fmla="*/ 620 h 622"/>
              </a:gdLst>
              <a:ahLst/>
              <a:cxnLst>
                <a:cxn ang="0">
                  <a:pos x="T0" y="T1"/>
                </a:cxn>
                <a:cxn ang="0">
                  <a:pos x="T2" y="T3"/>
                </a:cxn>
                <a:cxn ang="0">
                  <a:pos x="T4" y="T5"/>
                </a:cxn>
                <a:cxn ang="0">
                  <a:pos x="T6" y="T7"/>
                </a:cxn>
                <a:cxn ang="0">
                  <a:pos x="T8" y="T9"/>
                </a:cxn>
                <a:cxn ang="0">
                  <a:pos x="T10" y="T11"/>
                </a:cxn>
                <a:cxn ang="0">
                  <a:pos x="T12" y="T13"/>
                </a:cxn>
              </a:cxnLst>
              <a:rect l="0" t="0" r="r" b="b"/>
              <a:pathLst>
                <a:path w="194" h="622">
                  <a:moveTo>
                    <a:pt x="71" y="620"/>
                  </a:moveTo>
                  <a:cubicBezTo>
                    <a:pt x="74" y="246"/>
                    <a:pt x="74" y="246"/>
                    <a:pt x="74" y="246"/>
                  </a:cubicBezTo>
                  <a:cubicBezTo>
                    <a:pt x="169" y="217"/>
                    <a:pt x="188" y="221"/>
                    <a:pt x="194" y="194"/>
                  </a:cubicBezTo>
                  <a:cubicBezTo>
                    <a:pt x="192" y="0"/>
                    <a:pt x="192" y="0"/>
                    <a:pt x="192" y="0"/>
                  </a:cubicBezTo>
                  <a:cubicBezTo>
                    <a:pt x="176" y="96"/>
                    <a:pt x="0" y="191"/>
                    <a:pt x="0" y="234"/>
                  </a:cubicBezTo>
                  <a:cubicBezTo>
                    <a:pt x="1" y="622"/>
                    <a:pt x="1" y="622"/>
                    <a:pt x="1" y="622"/>
                  </a:cubicBezTo>
                  <a:cubicBezTo>
                    <a:pt x="21" y="582"/>
                    <a:pt x="59" y="583"/>
                    <a:pt x="71" y="62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56"/>
            <p:cNvSpPr>
              <a:spLocks/>
            </p:cNvSpPr>
            <p:nvPr/>
          </p:nvSpPr>
          <p:spPr bwMode="auto">
            <a:xfrm>
              <a:off x="6071357" y="2754325"/>
              <a:ext cx="91671" cy="60128"/>
            </a:xfrm>
            <a:custGeom>
              <a:avLst/>
              <a:gdLst>
                <a:gd name="T0" fmla="*/ 10 w 39"/>
                <a:gd name="T1" fmla="*/ 6 h 26"/>
                <a:gd name="T2" fmla="*/ 3 w 39"/>
                <a:gd name="T3" fmla="*/ 14 h 26"/>
                <a:gd name="T4" fmla="*/ 9 w 39"/>
                <a:gd name="T5" fmla="*/ 21 h 26"/>
                <a:gd name="T6" fmla="*/ 27 w 39"/>
                <a:gd name="T7" fmla="*/ 0 h 26"/>
                <a:gd name="T8" fmla="*/ 39 w 39"/>
                <a:gd name="T9" fmla="*/ 13 h 26"/>
                <a:gd name="T10" fmla="*/ 29 w 39"/>
                <a:gd name="T11" fmla="*/ 26 h 26"/>
                <a:gd name="T12" fmla="*/ 27 w 39"/>
                <a:gd name="T13" fmla="*/ 23 h 26"/>
                <a:gd name="T14" fmla="*/ 35 w 39"/>
                <a:gd name="T15" fmla="*/ 13 h 26"/>
                <a:gd name="T16" fmla="*/ 28 w 39"/>
                <a:gd name="T17" fmla="*/ 4 h 26"/>
                <a:gd name="T18" fmla="*/ 10 w 39"/>
                <a:gd name="T19" fmla="*/ 26 h 26"/>
                <a:gd name="T20" fmla="*/ 0 w 39"/>
                <a:gd name="T21" fmla="*/ 14 h 26"/>
                <a:gd name="T22" fmla="*/ 9 w 39"/>
                <a:gd name="T23" fmla="*/ 2 h 26"/>
                <a:gd name="T24" fmla="*/ 10 w 39"/>
                <a:gd name="T25"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26">
                  <a:moveTo>
                    <a:pt x="10" y="6"/>
                  </a:moveTo>
                  <a:cubicBezTo>
                    <a:pt x="6" y="7"/>
                    <a:pt x="3" y="10"/>
                    <a:pt x="3" y="14"/>
                  </a:cubicBezTo>
                  <a:cubicBezTo>
                    <a:pt x="3" y="19"/>
                    <a:pt x="5" y="21"/>
                    <a:pt x="9" y="21"/>
                  </a:cubicBezTo>
                  <a:cubicBezTo>
                    <a:pt x="17" y="22"/>
                    <a:pt x="15" y="0"/>
                    <a:pt x="27" y="0"/>
                  </a:cubicBezTo>
                  <a:cubicBezTo>
                    <a:pt x="33" y="0"/>
                    <a:pt x="39" y="3"/>
                    <a:pt x="39" y="13"/>
                  </a:cubicBezTo>
                  <a:cubicBezTo>
                    <a:pt x="39" y="21"/>
                    <a:pt x="33" y="24"/>
                    <a:pt x="29" y="26"/>
                  </a:cubicBezTo>
                  <a:cubicBezTo>
                    <a:pt x="27" y="23"/>
                    <a:pt x="27" y="23"/>
                    <a:pt x="27" y="23"/>
                  </a:cubicBezTo>
                  <a:cubicBezTo>
                    <a:pt x="31" y="21"/>
                    <a:pt x="35" y="18"/>
                    <a:pt x="35" y="13"/>
                  </a:cubicBezTo>
                  <a:cubicBezTo>
                    <a:pt x="35" y="7"/>
                    <a:pt x="32" y="4"/>
                    <a:pt x="28" y="4"/>
                  </a:cubicBezTo>
                  <a:cubicBezTo>
                    <a:pt x="19" y="4"/>
                    <a:pt x="21" y="26"/>
                    <a:pt x="10" y="26"/>
                  </a:cubicBezTo>
                  <a:cubicBezTo>
                    <a:pt x="4" y="26"/>
                    <a:pt x="0" y="21"/>
                    <a:pt x="0" y="14"/>
                  </a:cubicBezTo>
                  <a:cubicBezTo>
                    <a:pt x="0" y="8"/>
                    <a:pt x="3" y="4"/>
                    <a:pt x="9" y="2"/>
                  </a:cubicBezTo>
                  <a:lnTo>
                    <a:pt x="10" y="6"/>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7"/>
            <p:cNvSpPr>
              <a:spLocks noEditPoints="1"/>
            </p:cNvSpPr>
            <p:nvPr/>
          </p:nvSpPr>
          <p:spPr bwMode="auto">
            <a:xfrm>
              <a:off x="6071357" y="2674482"/>
              <a:ext cx="88714" cy="69986"/>
            </a:xfrm>
            <a:custGeom>
              <a:avLst/>
              <a:gdLst>
                <a:gd name="T0" fmla="*/ 90 w 90"/>
                <a:gd name="T1" fmla="*/ 71 h 71"/>
                <a:gd name="T2" fmla="*/ 0 w 90"/>
                <a:gd name="T3" fmla="*/ 43 h 71"/>
                <a:gd name="T4" fmla="*/ 0 w 90"/>
                <a:gd name="T5" fmla="*/ 29 h 71"/>
                <a:gd name="T6" fmla="*/ 90 w 90"/>
                <a:gd name="T7" fmla="*/ 0 h 71"/>
                <a:gd name="T8" fmla="*/ 90 w 90"/>
                <a:gd name="T9" fmla="*/ 12 h 71"/>
                <a:gd name="T10" fmla="*/ 62 w 90"/>
                <a:gd name="T11" fmla="*/ 19 h 71"/>
                <a:gd name="T12" fmla="*/ 62 w 90"/>
                <a:gd name="T13" fmla="*/ 52 h 71"/>
                <a:gd name="T14" fmla="*/ 90 w 90"/>
                <a:gd name="T15" fmla="*/ 59 h 71"/>
                <a:gd name="T16" fmla="*/ 90 w 90"/>
                <a:gd name="T17" fmla="*/ 71 h 71"/>
                <a:gd name="T18" fmla="*/ 55 w 90"/>
                <a:gd name="T19" fmla="*/ 50 h 71"/>
                <a:gd name="T20" fmla="*/ 55 w 90"/>
                <a:gd name="T21" fmla="*/ 22 h 71"/>
                <a:gd name="T22" fmla="*/ 7 w 90"/>
                <a:gd name="T23" fmla="*/ 36 h 71"/>
                <a:gd name="T24" fmla="*/ 7 w 90"/>
                <a:gd name="T25" fmla="*/ 36 h 71"/>
                <a:gd name="T26" fmla="*/ 55 w 90"/>
                <a:gd name="T27"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1">
                  <a:moveTo>
                    <a:pt x="90" y="71"/>
                  </a:moveTo>
                  <a:lnTo>
                    <a:pt x="0" y="43"/>
                  </a:lnTo>
                  <a:lnTo>
                    <a:pt x="0" y="29"/>
                  </a:lnTo>
                  <a:lnTo>
                    <a:pt x="90" y="0"/>
                  </a:lnTo>
                  <a:lnTo>
                    <a:pt x="90" y="12"/>
                  </a:lnTo>
                  <a:lnTo>
                    <a:pt x="62" y="19"/>
                  </a:lnTo>
                  <a:lnTo>
                    <a:pt x="62" y="52"/>
                  </a:lnTo>
                  <a:lnTo>
                    <a:pt x="90" y="59"/>
                  </a:lnTo>
                  <a:lnTo>
                    <a:pt x="90" y="71"/>
                  </a:lnTo>
                  <a:close/>
                  <a:moveTo>
                    <a:pt x="55" y="50"/>
                  </a:moveTo>
                  <a:lnTo>
                    <a:pt x="55" y="22"/>
                  </a:lnTo>
                  <a:lnTo>
                    <a:pt x="7" y="36"/>
                  </a:lnTo>
                  <a:lnTo>
                    <a:pt x="7" y="36"/>
                  </a:lnTo>
                  <a:lnTo>
                    <a:pt x="55" y="50"/>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58"/>
            <p:cNvSpPr>
              <a:spLocks/>
            </p:cNvSpPr>
            <p:nvPr/>
          </p:nvSpPr>
          <p:spPr bwMode="auto">
            <a:xfrm>
              <a:off x="6071357" y="2583796"/>
              <a:ext cx="88714" cy="74914"/>
            </a:xfrm>
            <a:custGeom>
              <a:avLst/>
              <a:gdLst>
                <a:gd name="T0" fmla="*/ 90 w 90"/>
                <a:gd name="T1" fmla="*/ 10 h 76"/>
                <a:gd name="T2" fmla="*/ 10 w 90"/>
                <a:gd name="T3" fmla="*/ 10 h 76"/>
                <a:gd name="T4" fmla="*/ 10 w 90"/>
                <a:gd name="T5" fmla="*/ 10 h 76"/>
                <a:gd name="T6" fmla="*/ 90 w 90"/>
                <a:gd name="T7" fmla="*/ 36 h 76"/>
                <a:gd name="T8" fmla="*/ 90 w 90"/>
                <a:gd name="T9" fmla="*/ 43 h 76"/>
                <a:gd name="T10" fmla="*/ 10 w 90"/>
                <a:gd name="T11" fmla="*/ 69 h 76"/>
                <a:gd name="T12" fmla="*/ 10 w 90"/>
                <a:gd name="T13" fmla="*/ 69 h 76"/>
                <a:gd name="T14" fmla="*/ 90 w 90"/>
                <a:gd name="T15" fmla="*/ 69 h 76"/>
                <a:gd name="T16" fmla="*/ 90 w 90"/>
                <a:gd name="T17" fmla="*/ 76 h 76"/>
                <a:gd name="T18" fmla="*/ 0 w 90"/>
                <a:gd name="T19" fmla="*/ 76 h 76"/>
                <a:gd name="T20" fmla="*/ 0 w 90"/>
                <a:gd name="T21" fmla="*/ 62 h 76"/>
                <a:gd name="T22" fmla="*/ 74 w 90"/>
                <a:gd name="T23" fmla="*/ 38 h 76"/>
                <a:gd name="T24" fmla="*/ 74 w 90"/>
                <a:gd name="T25" fmla="*/ 38 h 76"/>
                <a:gd name="T26" fmla="*/ 0 w 90"/>
                <a:gd name="T27" fmla="*/ 17 h 76"/>
                <a:gd name="T28" fmla="*/ 0 w 90"/>
                <a:gd name="T29" fmla="*/ 0 h 76"/>
                <a:gd name="T30" fmla="*/ 90 w 90"/>
                <a:gd name="T31" fmla="*/ 0 h 76"/>
                <a:gd name="T32" fmla="*/ 90 w 90"/>
                <a:gd name="T3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76">
                  <a:moveTo>
                    <a:pt x="90" y="10"/>
                  </a:moveTo>
                  <a:lnTo>
                    <a:pt x="10" y="10"/>
                  </a:lnTo>
                  <a:lnTo>
                    <a:pt x="10" y="10"/>
                  </a:lnTo>
                  <a:lnTo>
                    <a:pt x="90" y="36"/>
                  </a:lnTo>
                  <a:lnTo>
                    <a:pt x="90" y="43"/>
                  </a:lnTo>
                  <a:lnTo>
                    <a:pt x="10" y="69"/>
                  </a:lnTo>
                  <a:lnTo>
                    <a:pt x="10" y="69"/>
                  </a:lnTo>
                  <a:lnTo>
                    <a:pt x="90" y="69"/>
                  </a:lnTo>
                  <a:lnTo>
                    <a:pt x="90" y="76"/>
                  </a:lnTo>
                  <a:lnTo>
                    <a:pt x="0" y="76"/>
                  </a:lnTo>
                  <a:lnTo>
                    <a:pt x="0" y="62"/>
                  </a:lnTo>
                  <a:lnTo>
                    <a:pt x="74" y="38"/>
                  </a:lnTo>
                  <a:lnTo>
                    <a:pt x="74" y="38"/>
                  </a:lnTo>
                  <a:lnTo>
                    <a:pt x="0" y="17"/>
                  </a:lnTo>
                  <a:lnTo>
                    <a:pt x="0" y="0"/>
                  </a:lnTo>
                  <a:lnTo>
                    <a:pt x="90" y="0"/>
                  </a:lnTo>
                  <a:lnTo>
                    <a:pt x="90" y="10"/>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59"/>
            <p:cNvSpPr>
              <a:spLocks noEditPoints="1"/>
            </p:cNvSpPr>
            <p:nvPr/>
          </p:nvSpPr>
          <p:spPr bwMode="auto">
            <a:xfrm>
              <a:off x="6071357" y="2501982"/>
              <a:ext cx="88714" cy="56186"/>
            </a:xfrm>
            <a:custGeom>
              <a:avLst/>
              <a:gdLst>
                <a:gd name="T0" fmla="*/ 38 w 38"/>
                <a:gd name="T1" fmla="*/ 24 h 24"/>
                <a:gd name="T2" fmla="*/ 0 w 38"/>
                <a:gd name="T3" fmla="*/ 24 h 24"/>
                <a:gd name="T4" fmla="*/ 0 w 38"/>
                <a:gd name="T5" fmla="*/ 11 h 24"/>
                <a:gd name="T6" fmla="*/ 11 w 38"/>
                <a:gd name="T7" fmla="*/ 0 h 24"/>
                <a:gd name="T8" fmla="*/ 21 w 38"/>
                <a:gd name="T9" fmla="*/ 13 h 24"/>
                <a:gd name="T10" fmla="*/ 21 w 38"/>
                <a:gd name="T11" fmla="*/ 20 h 24"/>
                <a:gd name="T12" fmla="*/ 38 w 38"/>
                <a:gd name="T13" fmla="*/ 20 h 24"/>
                <a:gd name="T14" fmla="*/ 38 w 38"/>
                <a:gd name="T15" fmla="*/ 24 h 24"/>
                <a:gd name="T16" fmla="*/ 18 w 38"/>
                <a:gd name="T17" fmla="*/ 20 h 24"/>
                <a:gd name="T18" fmla="*/ 18 w 38"/>
                <a:gd name="T19" fmla="*/ 13 h 24"/>
                <a:gd name="T20" fmla="*/ 11 w 38"/>
                <a:gd name="T21" fmla="*/ 4 h 24"/>
                <a:gd name="T22" fmla="*/ 4 w 38"/>
                <a:gd name="T23" fmla="*/ 12 h 24"/>
                <a:gd name="T24" fmla="*/ 4 w 38"/>
                <a:gd name="T25" fmla="*/ 20 h 24"/>
                <a:gd name="T26" fmla="*/ 18 w 38"/>
                <a:gd name="T27"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4">
                  <a:moveTo>
                    <a:pt x="38" y="24"/>
                  </a:moveTo>
                  <a:cubicBezTo>
                    <a:pt x="0" y="24"/>
                    <a:pt x="0" y="24"/>
                    <a:pt x="0" y="24"/>
                  </a:cubicBezTo>
                  <a:cubicBezTo>
                    <a:pt x="0" y="11"/>
                    <a:pt x="0" y="11"/>
                    <a:pt x="0" y="11"/>
                  </a:cubicBezTo>
                  <a:cubicBezTo>
                    <a:pt x="0" y="3"/>
                    <a:pt x="5" y="0"/>
                    <a:pt x="11" y="0"/>
                  </a:cubicBezTo>
                  <a:cubicBezTo>
                    <a:pt x="17" y="0"/>
                    <a:pt x="21" y="4"/>
                    <a:pt x="21" y="13"/>
                  </a:cubicBezTo>
                  <a:cubicBezTo>
                    <a:pt x="21" y="20"/>
                    <a:pt x="21" y="20"/>
                    <a:pt x="21" y="20"/>
                  </a:cubicBezTo>
                  <a:cubicBezTo>
                    <a:pt x="38" y="20"/>
                    <a:pt x="38" y="20"/>
                    <a:pt x="38" y="20"/>
                  </a:cubicBezTo>
                  <a:lnTo>
                    <a:pt x="38" y="24"/>
                  </a:lnTo>
                  <a:close/>
                  <a:moveTo>
                    <a:pt x="18" y="20"/>
                  </a:moveTo>
                  <a:cubicBezTo>
                    <a:pt x="18" y="13"/>
                    <a:pt x="18" y="13"/>
                    <a:pt x="18" y="13"/>
                  </a:cubicBezTo>
                  <a:cubicBezTo>
                    <a:pt x="18" y="6"/>
                    <a:pt x="15" y="4"/>
                    <a:pt x="11" y="4"/>
                  </a:cubicBezTo>
                  <a:cubicBezTo>
                    <a:pt x="6" y="4"/>
                    <a:pt x="4" y="6"/>
                    <a:pt x="4" y="12"/>
                  </a:cubicBezTo>
                  <a:cubicBezTo>
                    <a:pt x="4" y="20"/>
                    <a:pt x="4" y="20"/>
                    <a:pt x="4" y="20"/>
                  </a:cubicBezTo>
                  <a:lnTo>
                    <a:pt x="18" y="20"/>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60"/>
            <p:cNvSpPr>
              <a:spLocks/>
            </p:cNvSpPr>
            <p:nvPr/>
          </p:nvSpPr>
          <p:spPr bwMode="auto">
            <a:xfrm>
              <a:off x="6071357" y="2431997"/>
              <a:ext cx="88714" cy="51257"/>
            </a:xfrm>
            <a:custGeom>
              <a:avLst/>
              <a:gdLst>
                <a:gd name="T0" fmla="*/ 90 w 90"/>
                <a:gd name="T1" fmla="*/ 52 h 52"/>
                <a:gd name="T2" fmla="*/ 0 w 90"/>
                <a:gd name="T3" fmla="*/ 52 h 52"/>
                <a:gd name="T4" fmla="*/ 0 w 90"/>
                <a:gd name="T5" fmla="*/ 43 h 52"/>
                <a:gd name="T6" fmla="*/ 81 w 90"/>
                <a:gd name="T7" fmla="*/ 43 h 52"/>
                <a:gd name="T8" fmla="*/ 81 w 90"/>
                <a:gd name="T9" fmla="*/ 0 h 52"/>
                <a:gd name="T10" fmla="*/ 90 w 90"/>
                <a:gd name="T11" fmla="*/ 0 h 52"/>
                <a:gd name="T12" fmla="*/ 90 w 90"/>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90" h="52">
                  <a:moveTo>
                    <a:pt x="90" y="52"/>
                  </a:moveTo>
                  <a:lnTo>
                    <a:pt x="0" y="52"/>
                  </a:lnTo>
                  <a:lnTo>
                    <a:pt x="0" y="43"/>
                  </a:lnTo>
                  <a:lnTo>
                    <a:pt x="81" y="43"/>
                  </a:lnTo>
                  <a:lnTo>
                    <a:pt x="81" y="0"/>
                  </a:lnTo>
                  <a:lnTo>
                    <a:pt x="90" y="0"/>
                  </a:lnTo>
                  <a:lnTo>
                    <a:pt x="90" y="52"/>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61"/>
            <p:cNvSpPr>
              <a:spLocks/>
            </p:cNvSpPr>
            <p:nvPr/>
          </p:nvSpPr>
          <p:spPr bwMode="auto">
            <a:xfrm>
              <a:off x="6071357" y="2360040"/>
              <a:ext cx="88714" cy="56186"/>
            </a:xfrm>
            <a:custGeom>
              <a:avLst/>
              <a:gdLst>
                <a:gd name="T0" fmla="*/ 0 w 90"/>
                <a:gd name="T1" fmla="*/ 2 h 57"/>
                <a:gd name="T2" fmla="*/ 10 w 90"/>
                <a:gd name="T3" fmla="*/ 2 h 57"/>
                <a:gd name="T4" fmla="*/ 10 w 90"/>
                <a:gd name="T5" fmla="*/ 47 h 57"/>
                <a:gd name="T6" fmla="*/ 41 w 90"/>
                <a:gd name="T7" fmla="*/ 47 h 57"/>
                <a:gd name="T8" fmla="*/ 41 w 90"/>
                <a:gd name="T9" fmla="*/ 17 h 57"/>
                <a:gd name="T10" fmla="*/ 48 w 90"/>
                <a:gd name="T11" fmla="*/ 17 h 57"/>
                <a:gd name="T12" fmla="*/ 48 w 90"/>
                <a:gd name="T13" fmla="*/ 47 h 57"/>
                <a:gd name="T14" fmla="*/ 81 w 90"/>
                <a:gd name="T15" fmla="*/ 47 h 57"/>
                <a:gd name="T16" fmla="*/ 81 w 90"/>
                <a:gd name="T17" fmla="*/ 0 h 57"/>
                <a:gd name="T18" fmla="*/ 90 w 90"/>
                <a:gd name="T19" fmla="*/ 0 h 57"/>
                <a:gd name="T20" fmla="*/ 90 w 90"/>
                <a:gd name="T21" fmla="*/ 57 h 57"/>
                <a:gd name="T22" fmla="*/ 0 w 90"/>
                <a:gd name="T23" fmla="*/ 57 h 57"/>
                <a:gd name="T24" fmla="*/ 0 w 90"/>
                <a:gd name="T25" fmla="*/ 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57">
                  <a:moveTo>
                    <a:pt x="0" y="2"/>
                  </a:moveTo>
                  <a:lnTo>
                    <a:pt x="10" y="2"/>
                  </a:lnTo>
                  <a:lnTo>
                    <a:pt x="10" y="47"/>
                  </a:lnTo>
                  <a:lnTo>
                    <a:pt x="41" y="47"/>
                  </a:lnTo>
                  <a:lnTo>
                    <a:pt x="41" y="17"/>
                  </a:lnTo>
                  <a:lnTo>
                    <a:pt x="48" y="17"/>
                  </a:lnTo>
                  <a:lnTo>
                    <a:pt x="48" y="47"/>
                  </a:lnTo>
                  <a:lnTo>
                    <a:pt x="81" y="47"/>
                  </a:lnTo>
                  <a:lnTo>
                    <a:pt x="81" y="0"/>
                  </a:lnTo>
                  <a:lnTo>
                    <a:pt x="90" y="0"/>
                  </a:lnTo>
                  <a:lnTo>
                    <a:pt x="90" y="57"/>
                  </a:lnTo>
                  <a:lnTo>
                    <a:pt x="0" y="57"/>
                  </a:lnTo>
                  <a:lnTo>
                    <a:pt x="0" y="2"/>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a:spLocks/>
            </p:cNvSpPr>
            <p:nvPr/>
          </p:nvSpPr>
          <p:spPr bwMode="auto">
            <a:xfrm>
              <a:off x="6071357" y="2252597"/>
              <a:ext cx="88714" cy="61114"/>
            </a:xfrm>
            <a:custGeom>
              <a:avLst/>
              <a:gdLst>
                <a:gd name="T0" fmla="*/ 10 w 90"/>
                <a:gd name="T1" fmla="*/ 26 h 62"/>
                <a:gd name="T2" fmla="*/ 90 w 90"/>
                <a:gd name="T3" fmla="*/ 26 h 62"/>
                <a:gd name="T4" fmla="*/ 90 w 90"/>
                <a:gd name="T5" fmla="*/ 36 h 62"/>
                <a:gd name="T6" fmla="*/ 10 w 90"/>
                <a:gd name="T7" fmla="*/ 36 h 62"/>
                <a:gd name="T8" fmla="*/ 10 w 90"/>
                <a:gd name="T9" fmla="*/ 62 h 62"/>
                <a:gd name="T10" fmla="*/ 0 w 90"/>
                <a:gd name="T11" fmla="*/ 62 h 62"/>
                <a:gd name="T12" fmla="*/ 0 w 90"/>
                <a:gd name="T13" fmla="*/ 0 h 62"/>
                <a:gd name="T14" fmla="*/ 10 w 90"/>
                <a:gd name="T15" fmla="*/ 0 h 62"/>
                <a:gd name="T16" fmla="*/ 10 w 90"/>
                <a:gd name="T17"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2">
                  <a:moveTo>
                    <a:pt x="10" y="26"/>
                  </a:moveTo>
                  <a:lnTo>
                    <a:pt x="90" y="26"/>
                  </a:lnTo>
                  <a:lnTo>
                    <a:pt x="90" y="36"/>
                  </a:lnTo>
                  <a:lnTo>
                    <a:pt x="10" y="36"/>
                  </a:lnTo>
                  <a:lnTo>
                    <a:pt x="10" y="62"/>
                  </a:lnTo>
                  <a:lnTo>
                    <a:pt x="0" y="62"/>
                  </a:lnTo>
                  <a:lnTo>
                    <a:pt x="0" y="0"/>
                  </a:lnTo>
                  <a:lnTo>
                    <a:pt x="10" y="0"/>
                  </a:lnTo>
                  <a:lnTo>
                    <a:pt x="10" y="26"/>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a:spLocks/>
            </p:cNvSpPr>
            <p:nvPr/>
          </p:nvSpPr>
          <p:spPr bwMode="auto">
            <a:xfrm>
              <a:off x="6071357" y="2180640"/>
              <a:ext cx="88714" cy="56186"/>
            </a:xfrm>
            <a:custGeom>
              <a:avLst/>
              <a:gdLst>
                <a:gd name="T0" fmla="*/ 0 w 90"/>
                <a:gd name="T1" fmla="*/ 2 h 57"/>
                <a:gd name="T2" fmla="*/ 10 w 90"/>
                <a:gd name="T3" fmla="*/ 2 h 57"/>
                <a:gd name="T4" fmla="*/ 10 w 90"/>
                <a:gd name="T5" fmla="*/ 47 h 57"/>
                <a:gd name="T6" fmla="*/ 41 w 90"/>
                <a:gd name="T7" fmla="*/ 47 h 57"/>
                <a:gd name="T8" fmla="*/ 41 w 90"/>
                <a:gd name="T9" fmla="*/ 17 h 57"/>
                <a:gd name="T10" fmla="*/ 48 w 90"/>
                <a:gd name="T11" fmla="*/ 17 h 57"/>
                <a:gd name="T12" fmla="*/ 48 w 90"/>
                <a:gd name="T13" fmla="*/ 47 h 57"/>
                <a:gd name="T14" fmla="*/ 81 w 90"/>
                <a:gd name="T15" fmla="*/ 47 h 57"/>
                <a:gd name="T16" fmla="*/ 81 w 90"/>
                <a:gd name="T17" fmla="*/ 0 h 57"/>
                <a:gd name="T18" fmla="*/ 90 w 90"/>
                <a:gd name="T19" fmla="*/ 0 h 57"/>
                <a:gd name="T20" fmla="*/ 90 w 90"/>
                <a:gd name="T21" fmla="*/ 57 h 57"/>
                <a:gd name="T22" fmla="*/ 0 w 90"/>
                <a:gd name="T23" fmla="*/ 57 h 57"/>
                <a:gd name="T24" fmla="*/ 0 w 90"/>
                <a:gd name="T25" fmla="*/ 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57">
                  <a:moveTo>
                    <a:pt x="0" y="2"/>
                  </a:moveTo>
                  <a:lnTo>
                    <a:pt x="10" y="2"/>
                  </a:lnTo>
                  <a:lnTo>
                    <a:pt x="10" y="47"/>
                  </a:lnTo>
                  <a:lnTo>
                    <a:pt x="41" y="47"/>
                  </a:lnTo>
                  <a:lnTo>
                    <a:pt x="41" y="17"/>
                  </a:lnTo>
                  <a:lnTo>
                    <a:pt x="48" y="17"/>
                  </a:lnTo>
                  <a:lnTo>
                    <a:pt x="48" y="47"/>
                  </a:lnTo>
                  <a:lnTo>
                    <a:pt x="81" y="47"/>
                  </a:lnTo>
                  <a:lnTo>
                    <a:pt x="81" y="0"/>
                  </a:lnTo>
                  <a:lnTo>
                    <a:pt x="90" y="0"/>
                  </a:lnTo>
                  <a:lnTo>
                    <a:pt x="90" y="57"/>
                  </a:lnTo>
                  <a:lnTo>
                    <a:pt x="0" y="57"/>
                  </a:lnTo>
                  <a:lnTo>
                    <a:pt x="0" y="2"/>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a:spLocks/>
            </p:cNvSpPr>
            <p:nvPr/>
          </p:nvSpPr>
          <p:spPr bwMode="auto">
            <a:xfrm>
              <a:off x="6071357" y="2108683"/>
              <a:ext cx="88714" cy="65057"/>
            </a:xfrm>
            <a:custGeom>
              <a:avLst/>
              <a:gdLst>
                <a:gd name="T0" fmla="*/ 90 w 90"/>
                <a:gd name="T1" fmla="*/ 54 h 66"/>
                <a:gd name="T2" fmla="*/ 90 w 90"/>
                <a:gd name="T3" fmla="*/ 66 h 66"/>
                <a:gd name="T4" fmla="*/ 43 w 90"/>
                <a:gd name="T5" fmla="*/ 40 h 66"/>
                <a:gd name="T6" fmla="*/ 0 w 90"/>
                <a:gd name="T7" fmla="*/ 64 h 66"/>
                <a:gd name="T8" fmla="*/ 0 w 90"/>
                <a:gd name="T9" fmla="*/ 52 h 66"/>
                <a:gd name="T10" fmla="*/ 33 w 90"/>
                <a:gd name="T11" fmla="*/ 33 h 66"/>
                <a:gd name="T12" fmla="*/ 0 w 90"/>
                <a:gd name="T13" fmla="*/ 14 h 66"/>
                <a:gd name="T14" fmla="*/ 0 w 90"/>
                <a:gd name="T15" fmla="*/ 4 h 66"/>
                <a:gd name="T16" fmla="*/ 43 w 90"/>
                <a:gd name="T17" fmla="*/ 28 h 66"/>
                <a:gd name="T18" fmla="*/ 90 w 90"/>
                <a:gd name="T19" fmla="*/ 0 h 66"/>
                <a:gd name="T20" fmla="*/ 90 w 90"/>
                <a:gd name="T21" fmla="*/ 11 h 66"/>
                <a:gd name="T22" fmla="*/ 52 w 90"/>
                <a:gd name="T23" fmla="*/ 33 h 66"/>
                <a:gd name="T24" fmla="*/ 90 w 90"/>
                <a:gd name="T25" fmla="*/ 5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6">
                  <a:moveTo>
                    <a:pt x="90" y="54"/>
                  </a:moveTo>
                  <a:lnTo>
                    <a:pt x="90" y="66"/>
                  </a:lnTo>
                  <a:lnTo>
                    <a:pt x="43" y="40"/>
                  </a:lnTo>
                  <a:lnTo>
                    <a:pt x="0" y="64"/>
                  </a:lnTo>
                  <a:lnTo>
                    <a:pt x="0" y="52"/>
                  </a:lnTo>
                  <a:lnTo>
                    <a:pt x="33" y="33"/>
                  </a:lnTo>
                  <a:lnTo>
                    <a:pt x="0" y="14"/>
                  </a:lnTo>
                  <a:lnTo>
                    <a:pt x="0" y="4"/>
                  </a:lnTo>
                  <a:lnTo>
                    <a:pt x="43" y="28"/>
                  </a:lnTo>
                  <a:lnTo>
                    <a:pt x="90" y="0"/>
                  </a:lnTo>
                  <a:lnTo>
                    <a:pt x="90" y="11"/>
                  </a:lnTo>
                  <a:lnTo>
                    <a:pt x="52" y="33"/>
                  </a:lnTo>
                  <a:lnTo>
                    <a:pt x="90" y="54"/>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65"/>
            <p:cNvSpPr>
              <a:spLocks/>
            </p:cNvSpPr>
            <p:nvPr/>
          </p:nvSpPr>
          <p:spPr bwMode="auto">
            <a:xfrm>
              <a:off x="6071357" y="2042640"/>
              <a:ext cx="88714" cy="61114"/>
            </a:xfrm>
            <a:custGeom>
              <a:avLst/>
              <a:gdLst>
                <a:gd name="T0" fmla="*/ 10 w 90"/>
                <a:gd name="T1" fmla="*/ 26 h 62"/>
                <a:gd name="T2" fmla="*/ 90 w 90"/>
                <a:gd name="T3" fmla="*/ 26 h 62"/>
                <a:gd name="T4" fmla="*/ 90 w 90"/>
                <a:gd name="T5" fmla="*/ 36 h 62"/>
                <a:gd name="T6" fmla="*/ 10 w 90"/>
                <a:gd name="T7" fmla="*/ 36 h 62"/>
                <a:gd name="T8" fmla="*/ 10 w 90"/>
                <a:gd name="T9" fmla="*/ 62 h 62"/>
                <a:gd name="T10" fmla="*/ 0 w 90"/>
                <a:gd name="T11" fmla="*/ 62 h 62"/>
                <a:gd name="T12" fmla="*/ 0 w 90"/>
                <a:gd name="T13" fmla="*/ 0 h 62"/>
                <a:gd name="T14" fmla="*/ 10 w 90"/>
                <a:gd name="T15" fmla="*/ 0 h 62"/>
                <a:gd name="T16" fmla="*/ 10 w 90"/>
                <a:gd name="T17"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2">
                  <a:moveTo>
                    <a:pt x="10" y="26"/>
                  </a:moveTo>
                  <a:lnTo>
                    <a:pt x="90" y="26"/>
                  </a:lnTo>
                  <a:lnTo>
                    <a:pt x="90" y="36"/>
                  </a:lnTo>
                  <a:lnTo>
                    <a:pt x="10" y="36"/>
                  </a:lnTo>
                  <a:lnTo>
                    <a:pt x="10" y="62"/>
                  </a:lnTo>
                  <a:lnTo>
                    <a:pt x="0" y="62"/>
                  </a:lnTo>
                  <a:lnTo>
                    <a:pt x="0" y="0"/>
                  </a:lnTo>
                  <a:lnTo>
                    <a:pt x="10" y="0"/>
                  </a:lnTo>
                  <a:lnTo>
                    <a:pt x="10" y="26"/>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78"/>
            <p:cNvSpPr>
              <a:spLocks/>
            </p:cNvSpPr>
            <p:nvPr/>
          </p:nvSpPr>
          <p:spPr bwMode="auto">
            <a:xfrm>
              <a:off x="5188158" y="3751866"/>
              <a:ext cx="196157" cy="428785"/>
            </a:xfrm>
            <a:custGeom>
              <a:avLst/>
              <a:gdLst>
                <a:gd name="T0" fmla="*/ 4 w 84"/>
                <a:gd name="T1" fmla="*/ 184 h 184"/>
                <a:gd name="T2" fmla="*/ 4 w 84"/>
                <a:gd name="T3" fmla="*/ 168 h 184"/>
                <a:gd name="T4" fmla="*/ 35 w 84"/>
                <a:gd name="T5" fmla="*/ 168 h 184"/>
                <a:gd name="T6" fmla="*/ 35 w 84"/>
                <a:gd name="T7" fmla="*/ 21 h 184"/>
                <a:gd name="T8" fmla="*/ 0 w 84"/>
                <a:gd name="T9" fmla="*/ 25 h 184"/>
                <a:gd name="T10" fmla="*/ 0 w 84"/>
                <a:gd name="T11" fmla="*/ 13 h 184"/>
                <a:gd name="T12" fmla="*/ 35 w 84"/>
                <a:gd name="T13" fmla="*/ 0 h 184"/>
                <a:gd name="T14" fmla="*/ 53 w 84"/>
                <a:gd name="T15" fmla="*/ 0 h 184"/>
                <a:gd name="T16" fmla="*/ 53 w 84"/>
                <a:gd name="T17" fmla="*/ 168 h 184"/>
                <a:gd name="T18" fmla="*/ 84 w 84"/>
                <a:gd name="T19" fmla="*/ 168 h 184"/>
                <a:gd name="T20" fmla="*/ 84 w 84"/>
                <a:gd name="T21" fmla="*/ 184 h 184"/>
                <a:gd name="T22" fmla="*/ 4 w 84"/>
                <a:gd name="T23"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84">
                  <a:moveTo>
                    <a:pt x="4" y="184"/>
                  </a:moveTo>
                  <a:cubicBezTo>
                    <a:pt x="4" y="168"/>
                    <a:pt x="4" y="168"/>
                    <a:pt x="4" y="168"/>
                  </a:cubicBezTo>
                  <a:cubicBezTo>
                    <a:pt x="35" y="168"/>
                    <a:pt x="35" y="168"/>
                    <a:pt x="35" y="168"/>
                  </a:cubicBezTo>
                  <a:cubicBezTo>
                    <a:pt x="35" y="21"/>
                    <a:pt x="35" y="21"/>
                    <a:pt x="35" y="21"/>
                  </a:cubicBezTo>
                  <a:cubicBezTo>
                    <a:pt x="0" y="25"/>
                    <a:pt x="0" y="25"/>
                    <a:pt x="0" y="25"/>
                  </a:cubicBezTo>
                  <a:cubicBezTo>
                    <a:pt x="0" y="13"/>
                    <a:pt x="0" y="13"/>
                    <a:pt x="0" y="13"/>
                  </a:cubicBezTo>
                  <a:cubicBezTo>
                    <a:pt x="13" y="9"/>
                    <a:pt x="27" y="5"/>
                    <a:pt x="35" y="0"/>
                  </a:cubicBezTo>
                  <a:cubicBezTo>
                    <a:pt x="53" y="0"/>
                    <a:pt x="53" y="0"/>
                    <a:pt x="53" y="0"/>
                  </a:cubicBezTo>
                  <a:cubicBezTo>
                    <a:pt x="53" y="168"/>
                    <a:pt x="53" y="168"/>
                    <a:pt x="53" y="168"/>
                  </a:cubicBezTo>
                  <a:cubicBezTo>
                    <a:pt x="84" y="168"/>
                    <a:pt x="84" y="168"/>
                    <a:pt x="84" y="168"/>
                  </a:cubicBezTo>
                  <a:cubicBezTo>
                    <a:pt x="84" y="184"/>
                    <a:pt x="84" y="184"/>
                    <a:pt x="84" y="184"/>
                  </a:cubicBezTo>
                  <a:lnTo>
                    <a:pt x="4" y="1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79"/>
            <p:cNvSpPr>
              <a:spLocks/>
            </p:cNvSpPr>
            <p:nvPr/>
          </p:nvSpPr>
          <p:spPr bwMode="auto">
            <a:xfrm>
              <a:off x="6878655" y="2903167"/>
              <a:ext cx="273042" cy="426814"/>
            </a:xfrm>
            <a:custGeom>
              <a:avLst/>
              <a:gdLst>
                <a:gd name="T0" fmla="*/ 117 w 117"/>
                <a:gd name="T1" fmla="*/ 183 h 183"/>
                <a:gd name="T2" fmla="*/ 0 w 117"/>
                <a:gd name="T3" fmla="*/ 183 h 183"/>
                <a:gd name="T4" fmla="*/ 0 w 117"/>
                <a:gd name="T5" fmla="*/ 164 h 183"/>
                <a:gd name="T6" fmla="*/ 98 w 117"/>
                <a:gd name="T7" fmla="*/ 48 h 183"/>
                <a:gd name="T8" fmla="*/ 62 w 117"/>
                <a:gd name="T9" fmla="*/ 15 h 183"/>
                <a:gd name="T10" fmla="*/ 19 w 117"/>
                <a:gd name="T11" fmla="*/ 54 h 183"/>
                <a:gd name="T12" fmla="*/ 1 w 117"/>
                <a:gd name="T13" fmla="*/ 50 h 183"/>
                <a:gd name="T14" fmla="*/ 62 w 117"/>
                <a:gd name="T15" fmla="*/ 0 h 183"/>
                <a:gd name="T16" fmla="*/ 117 w 117"/>
                <a:gd name="T17" fmla="*/ 48 h 183"/>
                <a:gd name="T18" fmla="*/ 19 w 117"/>
                <a:gd name="T19" fmla="*/ 167 h 183"/>
                <a:gd name="T20" fmla="*/ 117 w 117"/>
                <a:gd name="T21" fmla="*/ 167 h 183"/>
                <a:gd name="T22" fmla="*/ 117 w 117"/>
                <a:gd name="T2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83">
                  <a:moveTo>
                    <a:pt x="117" y="183"/>
                  </a:moveTo>
                  <a:cubicBezTo>
                    <a:pt x="0" y="183"/>
                    <a:pt x="0" y="183"/>
                    <a:pt x="0" y="183"/>
                  </a:cubicBezTo>
                  <a:cubicBezTo>
                    <a:pt x="0" y="164"/>
                    <a:pt x="0" y="164"/>
                    <a:pt x="0" y="164"/>
                  </a:cubicBezTo>
                  <a:cubicBezTo>
                    <a:pt x="31" y="100"/>
                    <a:pt x="98" y="97"/>
                    <a:pt x="98" y="48"/>
                  </a:cubicBezTo>
                  <a:cubicBezTo>
                    <a:pt x="98" y="27"/>
                    <a:pt x="85" y="15"/>
                    <a:pt x="62" y="15"/>
                  </a:cubicBezTo>
                  <a:cubicBezTo>
                    <a:pt x="36" y="15"/>
                    <a:pt x="22" y="36"/>
                    <a:pt x="19" y="54"/>
                  </a:cubicBezTo>
                  <a:cubicBezTo>
                    <a:pt x="1" y="50"/>
                    <a:pt x="1" y="50"/>
                    <a:pt x="1" y="50"/>
                  </a:cubicBezTo>
                  <a:cubicBezTo>
                    <a:pt x="7" y="25"/>
                    <a:pt x="22" y="0"/>
                    <a:pt x="62" y="0"/>
                  </a:cubicBezTo>
                  <a:cubicBezTo>
                    <a:pt x="92" y="0"/>
                    <a:pt x="117" y="17"/>
                    <a:pt x="117" y="48"/>
                  </a:cubicBezTo>
                  <a:cubicBezTo>
                    <a:pt x="117" y="103"/>
                    <a:pt x="38" y="118"/>
                    <a:pt x="19" y="167"/>
                  </a:cubicBezTo>
                  <a:cubicBezTo>
                    <a:pt x="117" y="167"/>
                    <a:pt x="117" y="167"/>
                    <a:pt x="117" y="167"/>
                  </a:cubicBezTo>
                  <a:lnTo>
                    <a:pt x="117" y="183"/>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80"/>
            <p:cNvSpPr>
              <a:spLocks/>
            </p:cNvSpPr>
            <p:nvPr/>
          </p:nvSpPr>
          <p:spPr bwMode="auto">
            <a:xfrm>
              <a:off x="5029459" y="1938155"/>
              <a:ext cx="291771" cy="433714"/>
            </a:xfrm>
            <a:custGeom>
              <a:avLst/>
              <a:gdLst>
                <a:gd name="T0" fmla="*/ 14 w 125"/>
                <a:gd name="T1" fmla="*/ 140 h 186"/>
                <a:gd name="T2" fmla="*/ 64 w 125"/>
                <a:gd name="T3" fmla="*/ 170 h 186"/>
                <a:gd name="T4" fmla="*/ 106 w 125"/>
                <a:gd name="T5" fmla="*/ 135 h 186"/>
                <a:gd name="T6" fmla="*/ 55 w 125"/>
                <a:gd name="T7" fmla="*/ 94 h 186"/>
                <a:gd name="T8" fmla="*/ 38 w 125"/>
                <a:gd name="T9" fmla="*/ 94 h 186"/>
                <a:gd name="T10" fmla="*/ 38 w 125"/>
                <a:gd name="T11" fmla="*/ 79 h 186"/>
                <a:gd name="T12" fmla="*/ 48 w 125"/>
                <a:gd name="T13" fmla="*/ 79 h 186"/>
                <a:gd name="T14" fmla="*/ 100 w 125"/>
                <a:gd name="T15" fmla="*/ 45 h 186"/>
                <a:gd name="T16" fmla="*/ 67 w 125"/>
                <a:gd name="T17" fmla="*/ 15 h 186"/>
                <a:gd name="T18" fmla="*/ 23 w 125"/>
                <a:gd name="T19" fmla="*/ 40 h 186"/>
                <a:gd name="T20" fmla="*/ 9 w 125"/>
                <a:gd name="T21" fmla="*/ 30 h 186"/>
                <a:gd name="T22" fmla="*/ 67 w 125"/>
                <a:gd name="T23" fmla="*/ 0 h 186"/>
                <a:gd name="T24" fmla="*/ 119 w 125"/>
                <a:gd name="T25" fmla="*/ 45 h 186"/>
                <a:gd name="T26" fmla="*/ 91 w 125"/>
                <a:gd name="T27" fmla="*/ 85 h 186"/>
                <a:gd name="T28" fmla="*/ 125 w 125"/>
                <a:gd name="T29" fmla="*/ 133 h 186"/>
                <a:gd name="T30" fmla="*/ 64 w 125"/>
                <a:gd name="T31" fmla="*/ 186 h 186"/>
                <a:gd name="T32" fmla="*/ 0 w 125"/>
                <a:gd name="T33" fmla="*/ 150 h 186"/>
                <a:gd name="T34" fmla="*/ 14 w 125"/>
                <a:gd name="T35" fmla="*/ 14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5" h="186">
                  <a:moveTo>
                    <a:pt x="14" y="140"/>
                  </a:moveTo>
                  <a:cubicBezTo>
                    <a:pt x="28" y="159"/>
                    <a:pt x="45" y="170"/>
                    <a:pt x="64" y="170"/>
                  </a:cubicBezTo>
                  <a:cubicBezTo>
                    <a:pt x="90" y="170"/>
                    <a:pt x="106" y="157"/>
                    <a:pt x="106" y="135"/>
                  </a:cubicBezTo>
                  <a:cubicBezTo>
                    <a:pt x="106" y="110"/>
                    <a:pt x="91" y="94"/>
                    <a:pt x="55" y="94"/>
                  </a:cubicBezTo>
                  <a:cubicBezTo>
                    <a:pt x="38" y="94"/>
                    <a:pt x="38" y="94"/>
                    <a:pt x="38" y="94"/>
                  </a:cubicBezTo>
                  <a:cubicBezTo>
                    <a:pt x="38" y="79"/>
                    <a:pt x="38" y="79"/>
                    <a:pt x="38" y="79"/>
                  </a:cubicBezTo>
                  <a:cubicBezTo>
                    <a:pt x="48" y="79"/>
                    <a:pt x="48" y="79"/>
                    <a:pt x="48" y="79"/>
                  </a:cubicBezTo>
                  <a:cubicBezTo>
                    <a:pt x="84" y="79"/>
                    <a:pt x="100" y="67"/>
                    <a:pt x="100" y="45"/>
                  </a:cubicBezTo>
                  <a:cubicBezTo>
                    <a:pt x="100" y="27"/>
                    <a:pt x="84" y="15"/>
                    <a:pt x="67" y="15"/>
                  </a:cubicBezTo>
                  <a:cubicBezTo>
                    <a:pt x="45" y="15"/>
                    <a:pt x="35" y="25"/>
                    <a:pt x="23" y="40"/>
                  </a:cubicBezTo>
                  <a:cubicBezTo>
                    <a:pt x="9" y="30"/>
                    <a:pt x="9" y="30"/>
                    <a:pt x="9" y="30"/>
                  </a:cubicBezTo>
                  <a:cubicBezTo>
                    <a:pt x="21" y="13"/>
                    <a:pt x="38" y="0"/>
                    <a:pt x="67" y="0"/>
                  </a:cubicBezTo>
                  <a:cubicBezTo>
                    <a:pt x="99" y="0"/>
                    <a:pt x="119" y="16"/>
                    <a:pt x="119" y="45"/>
                  </a:cubicBezTo>
                  <a:cubicBezTo>
                    <a:pt x="119" y="67"/>
                    <a:pt x="105" y="79"/>
                    <a:pt x="91" y="85"/>
                  </a:cubicBezTo>
                  <a:cubicBezTo>
                    <a:pt x="119" y="96"/>
                    <a:pt x="125" y="116"/>
                    <a:pt x="125" y="133"/>
                  </a:cubicBezTo>
                  <a:cubicBezTo>
                    <a:pt x="125" y="164"/>
                    <a:pt x="102" y="186"/>
                    <a:pt x="64" y="186"/>
                  </a:cubicBezTo>
                  <a:cubicBezTo>
                    <a:pt x="29" y="186"/>
                    <a:pt x="8" y="164"/>
                    <a:pt x="0" y="150"/>
                  </a:cubicBezTo>
                  <a:lnTo>
                    <a:pt x="14" y="14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7866730" y="3139444"/>
            <a:ext cx="3198741" cy="617492"/>
            <a:chOff x="7665253" y="2591639"/>
            <a:chExt cx="3033214" cy="585537"/>
          </a:xfrm>
        </p:grpSpPr>
        <p:sp>
          <p:nvSpPr>
            <p:cNvPr id="83" name="TextBox 82"/>
            <p:cNvSpPr txBox="1"/>
            <p:nvPr/>
          </p:nvSpPr>
          <p:spPr>
            <a:xfrm>
              <a:off x="7665253" y="2591639"/>
              <a:ext cx="1366830"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7665253" y="2821484"/>
              <a:ext cx="3033214" cy="355692"/>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1970757" y="2273123"/>
            <a:ext cx="3198741" cy="612464"/>
            <a:chOff x="1358936" y="1745737"/>
            <a:chExt cx="3033214" cy="580768"/>
          </a:xfrm>
        </p:grpSpPr>
        <p:sp>
          <p:nvSpPr>
            <p:cNvPr id="85" name="TextBox 84"/>
            <p:cNvSpPr txBox="1"/>
            <p:nvPr/>
          </p:nvSpPr>
          <p:spPr>
            <a:xfrm>
              <a:off x="2995793" y="1745737"/>
              <a:ext cx="1366830"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1358936" y="1970814"/>
              <a:ext cx="3033214" cy="355691"/>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1970757" y="3649034"/>
            <a:ext cx="3198741" cy="609221"/>
            <a:chOff x="1358936" y="3460009"/>
            <a:chExt cx="3033214" cy="577694"/>
          </a:xfrm>
        </p:grpSpPr>
        <p:sp>
          <p:nvSpPr>
            <p:cNvPr id="87" name="TextBox 86"/>
            <p:cNvSpPr txBox="1"/>
            <p:nvPr/>
          </p:nvSpPr>
          <p:spPr>
            <a:xfrm>
              <a:off x="2995793" y="3460009"/>
              <a:ext cx="1366830" cy="311549"/>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Rectangle 87"/>
            <p:cNvSpPr/>
            <p:nvPr/>
          </p:nvSpPr>
          <p:spPr>
            <a:xfrm>
              <a:off x="1358936" y="3682011"/>
              <a:ext cx="3033214" cy="35569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1387723" y="5021699"/>
            <a:ext cx="4105471" cy="1297103"/>
            <a:chOff x="873251" y="5128108"/>
            <a:chExt cx="3893022" cy="1229981"/>
          </a:xfrm>
        </p:grpSpPr>
        <p:sp>
          <p:nvSpPr>
            <p:cNvPr id="89" name="Rectangle 88"/>
            <p:cNvSpPr/>
            <p:nvPr/>
          </p:nvSpPr>
          <p:spPr>
            <a:xfrm>
              <a:off x="873251" y="5128108"/>
              <a:ext cx="3893022" cy="12299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Rectangle 89"/>
            <p:cNvSpPr/>
            <p:nvPr/>
          </p:nvSpPr>
          <p:spPr>
            <a:xfrm>
              <a:off x="1083372" y="5440700"/>
              <a:ext cx="3478696" cy="367730"/>
            </a:xfrm>
            <a:prstGeom prst="rect">
              <a:avLst/>
            </a:prstGeom>
          </p:spPr>
          <p:txBody>
            <a:bodyPr wrap="square">
              <a:spAutoFit/>
            </a:bodyPr>
            <a:lstStyle/>
            <a:p>
              <a:pPr algn="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93" name="Freeform 92"/>
          <p:cNvSpPr>
            <a:spLocks noEditPoints="1"/>
          </p:cNvSpPr>
          <p:nvPr/>
        </p:nvSpPr>
        <p:spPr bwMode="auto">
          <a:xfrm>
            <a:off x="10386639" y="4601197"/>
            <a:ext cx="416574" cy="4387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Freeform 93"/>
          <p:cNvSpPr>
            <a:spLocks noEditPoints="1"/>
          </p:cNvSpPr>
          <p:nvPr/>
        </p:nvSpPr>
        <p:spPr bwMode="auto">
          <a:xfrm>
            <a:off x="8188864" y="4601196"/>
            <a:ext cx="396449" cy="404500"/>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94"/>
          <p:cNvSpPr>
            <a:spLocks noEditPoints="1"/>
          </p:cNvSpPr>
          <p:nvPr/>
        </p:nvSpPr>
        <p:spPr bwMode="auto">
          <a:xfrm>
            <a:off x="9330158" y="4538414"/>
            <a:ext cx="401292" cy="467282"/>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Rectangle 95"/>
          <p:cNvSpPr/>
          <p:nvPr/>
        </p:nvSpPr>
        <p:spPr>
          <a:xfrm>
            <a:off x="8034986" y="5137485"/>
            <a:ext cx="831018" cy="294824"/>
          </a:xfrm>
          <a:prstGeom prst="rect">
            <a:avLst/>
          </a:prstGeom>
        </p:spPr>
        <p:txBody>
          <a:bodyPr wrap="square">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9164712" y="5137485"/>
            <a:ext cx="831018" cy="294824"/>
          </a:xfrm>
          <a:prstGeom prst="rect">
            <a:avLst/>
          </a:prstGeom>
        </p:spPr>
        <p:txBody>
          <a:bodyPr wrap="square">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Rectangle 97"/>
          <p:cNvSpPr/>
          <p:nvPr/>
        </p:nvSpPr>
        <p:spPr>
          <a:xfrm>
            <a:off x="10234453" y="5137485"/>
            <a:ext cx="831018" cy="294824"/>
          </a:xfrm>
          <a:prstGeom prst="rect">
            <a:avLst/>
          </a:prstGeom>
        </p:spPr>
        <p:txBody>
          <a:bodyPr wrap="square">
            <a:spAutoFit/>
          </a:bodyPr>
          <a:lstStyle/>
          <a:p>
            <a:pPr algn="ctr">
              <a:lnSpc>
                <a:spcPct val="120000"/>
              </a:lnSpc>
            </a:pPr>
            <a:r>
              <a:rPr lang="zh-CN" altLang="en-US" sz="1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47" name="等腰三角形 46"/>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294880472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94"/>
                                        </p:tgtEl>
                                        <p:attrNameLst>
                                          <p:attrName>style.visibility</p:attrName>
                                        </p:attrNameLst>
                                      </p:cBhvr>
                                      <p:to>
                                        <p:strVal val="visible"/>
                                      </p:to>
                                    </p:set>
                                    <p:anim calcmode="lin" valueType="num">
                                      <p:cBhvr>
                                        <p:cTn id="25" dur="500" fill="hold"/>
                                        <p:tgtEl>
                                          <p:spTgt spid="94"/>
                                        </p:tgtEl>
                                        <p:attrNameLst>
                                          <p:attrName>ppt_w</p:attrName>
                                        </p:attrNameLst>
                                      </p:cBhvr>
                                      <p:tavLst>
                                        <p:tav tm="0">
                                          <p:val>
                                            <p:fltVal val="0"/>
                                          </p:val>
                                        </p:tav>
                                        <p:tav tm="100000">
                                          <p:val>
                                            <p:strVal val="#ppt_w"/>
                                          </p:val>
                                        </p:tav>
                                      </p:tavLst>
                                    </p:anim>
                                    <p:anim calcmode="lin" valueType="num">
                                      <p:cBhvr>
                                        <p:cTn id="26" dur="500" fill="hold"/>
                                        <p:tgtEl>
                                          <p:spTgt spid="94"/>
                                        </p:tgtEl>
                                        <p:attrNameLst>
                                          <p:attrName>ppt_h</p:attrName>
                                        </p:attrNameLst>
                                      </p:cBhvr>
                                      <p:tavLst>
                                        <p:tav tm="0">
                                          <p:val>
                                            <p:fltVal val="0"/>
                                          </p:val>
                                        </p:tav>
                                        <p:tav tm="100000">
                                          <p:val>
                                            <p:strVal val="#ppt_h"/>
                                          </p:val>
                                        </p:tav>
                                      </p:tavLst>
                                    </p:anim>
                                    <p:animEffect transition="in" filter="fade">
                                      <p:cBhvr>
                                        <p:cTn id="27" dur="500"/>
                                        <p:tgtEl>
                                          <p:spTgt spid="94"/>
                                        </p:tgtEl>
                                      </p:cBhvr>
                                    </p:animEffect>
                                  </p:childTnLst>
                                </p:cTn>
                              </p:par>
                              <p:par>
                                <p:cTn id="28" presetID="12" presetClass="entr" presetSubtype="1" fill="hold" grpId="0" nodeType="withEffect">
                                  <p:stCondLst>
                                    <p:cond delay="0"/>
                                  </p:stCondLst>
                                  <p:childTnLst>
                                    <p:set>
                                      <p:cBhvr>
                                        <p:cTn id="29" dur="1" fill="hold">
                                          <p:stCondLst>
                                            <p:cond delay="0"/>
                                          </p:stCondLst>
                                        </p:cTn>
                                        <p:tgtEl>
                                          <p:spTgt spid="96"/>
                                        </p:tgtEl>
                                        <p:attrNameLst>
                                          <p:attrName>style.visibility</p:attrName>
                                        </p:attrNameLst>
                                      </p:cBhvr>
                                      <p:to>
                                        <p:strVal val="visible"/>
                                      </p:to>
                                    </p:set>
                                    <p:anim calcmode="lin" valueType="num">
                                      <p:cBhvr additive="base">
                                        <p:cTn id="30" dur="500"/>
                                        <p:tgtEl>
                                          <p:spTgt spid="96"/>
                                        </p:tgtEl>
                                        <p:attrNameLst>
                                          <p:attrName>ppt_y</p:attrName>
                                        </p:attrNameLst>
                                      </p:cBhvr>
                                      <p:tavLst>
                                        <p:tav tm="0">
                                          <p:val>
                                            <p:strVal val="#ppt_y-#ppt_h*1.125000"/>
                                          </p:val>
                                        </p:tav>
                                        <p:tav tm="100000">
                                          <p:val>
                                            <p:strVal val="#ppt_y"/>
                                          </p:val>
                                        </p:tav>
                                      </p:tavLst>
                                    </p:anim>
                                    <p:animEffect transition="in" filter="wipe(down)">
                                      <p:cBhvr>
                                        <p:cTn id="31" dur="500"/>
                                        <p:tgtEl>
                                          <p:spTgt spid="96"/>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 calcmode="lin" valueType="num">
                                      <p:cBhvr>
                                        <p:cTn id="35" dur="500" fill="hold"/>
                                        <p:tgtEl>
                                          <p:spTgt spid="95"/>
                                        </p:tgtEl>
                                        <p:attrNameLst>
                                          <p:attrName>ppt_w</p:attrName>
                                        </p:attrNameLst>
                                      </p:cBhvr>
                                      <p:tavLst>
                                        <p:tav tm="0">
                                          <p:val>
                                            <p:fltVal val="0"/>
                                          </p:val>
                                        </p:tav>
                                        <p:tav tm="100000">
                                          <p:val>
                                            <p:strVal val="#ppt_w"/>
                                          </p:val>
                                        </p:tav>
                                      </p:tavLst>
                                    </p:anim>
                                    <p:anim calcmode="lin" valueType="num">
                                      <p:cBhvr>
                                        <p:cTn id="36" dur="500" fill="hold"/>
                                        <p:tgtEl>
                                          <p:spTgt spid="95"/>
                                        </p:tgtEl>
                                        <p:attrNameLst>
                                          <p:attrName>ppt_h</p:attrName>
                                        </p:attrNameLst>
                                      </p:cBhvr>
                                      <p:tavLst>
                                        <p:tav tm="0">
                                          <p:val>
                                            <p:fltVal val="0"/>
                                          </p:val>
                                        </p:tav>
                                        <p:tav tm="100000">
                                          <p:val>
                                            <p:strVal val="#ppt_h"/>
                                          </p:val>
                                        </p:tav>
                                      </p:tavLst>
                                    </p:anim>
                                    <p:animEffect transition="in" filter="fade">
                                      <p:cBhvr>
                                        <p:cTn id="37" dur="500"/>
                                        <p:tgtEl>
                                          <p:spTgt spid="95"/>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97"/>
                                        </p:tgtEl>
                                        <p:attrNameLst>
                                          <p:attrName>style.visibility</p:attrName>
                                        </p:attrNameLst>
                                      </p:cBhvr>
                                      <p:to>
                                        <p:strVal val="visible"/>
                                      </p:to>
                                    </p:set>
                                    <p:anim calcmode="lin" valueType="num">
                                      <p:cBhvr additive="base">
                                        <p:cTn id="40" dur="500"/>
                                        <p:tgtEl>
                                          <p:spTgt spid="97"/>
                                        </p:tgtEl>
                                        <p:attrNameLst>
                                          <p:attrName>ppt_y</p:attrName>
                                        </p:attrNameLst>
                                      </p:cBhvr>
                                      <p:tavLst>
                                        <p:tav tm="0">
                                          <p:val>
                                            <p:strVal val="#ppt_y-#ppt_h*1.125000"/>
                                          </p:val>
                                        </p:tav>
                                        <p:tav tm="100000">
                                          <p:val>
                                            <p:strVal val="#ppt_y"/>
                                          </p:val>
                                        </p:tav>
                                      </p:tavLst>
                                    </p:anim>
                                    <p:animEffect transition="in" filter="wipe(down)">
                                      <p:cBhvr>
                                        <p:cTn id="41" dur="500"/>
                                        <p:tgtEl>
                                          <p:spTgt spid="97"/>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98"/>
                                        </p:tgtEl>
                                        <p:attrNameLst>
                                          <p:attrName>style.visibility</p:attrName>
                                        </p:attrNameLst>
                                      </p:cBhvr>
                                      <p:to>
                                        <p:strVal val="visible"/>
                                      </p:to>
                                    </p:set>
                                    <p:anim calcmode="lin" valueType="num">
                                      <p:cBhvr additive="base">
                                        <p:cTn id="50" dur="500"/>
                                        <p:tgtEl>
                                          <p:spTgt spid="98"/>
                                        </p:tgtEl>
                                        <p:attrNameLst>
                                          <p:attrName>ppt_y</p:attrName>
                                        </p:attrNameLst>
                                      </p:cBhvr>
                                      <p:tavLst>
                                        <p:tav tm="0">
                                          <p:val>
                                            <p:strVal val="#ppt_y-#ppt_h*1.125000"/>
                                          </p:val>
                                        </p:tav>
                                        <p:tav tm="100000">
                                          <p:val>
                                            <p:strVal val="#ppt_y"/>
                                          </p:val>
                                        </p:tav>
                                      </p:tavLst>
                                    </p:anim>
                                    <p:animEffect transition="in" filter="wipe(down)">
                                      <p:cBhvr>
                                        <p:cTn id="51" dur="500"/>
                                        <p:tgtEl>
                                          <p:spTgt spid="98"/>
                                        </p:tgtEl>
                                      </p:cBhvr>
                                    </p:animEffect>
                                  </p:childTnLst>
                                </p:cTn>
                              </p:par>
                            </p:childTnLst>
                          </p:cTn>
                        </p:par>
                        <p:par>
                          <p:cTn id="52" fill="hold">
                            <p:stCondLst>
                              <p:cond delay="4000"/>
                            </p:stCondLst>
                            <p:childTnLst>
                              <p:par>
                                <p:cTn id="53" presetID="42"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1000"/>
                                        <p:tgtEl>
                                          <p:spTgt spid="20"/>
                                        </p:tgtEl>
                                      </p:cBhvr>
                                    </p:animEffect>
                                    <p:anim calcmode="lin" valueType="num">
                                      <p:cBhvr>
                                        <p:cTn id="56" dur="1000" fill="hold"/>
                                        <p:tgtEl>
                                          <p:spTgt spid="20"/>
                                        </p:tgtEl>
                                        <p:attrNameLst>
                                          <p:attrName>ppt_x</p:attrName>
                                        </p:attrNameLst>
                                      </p:cBhvr>
                                      <p:tavLst>
                                        <p:tav tm="0">
                                          <p:val>
                                            <p:strVal val="#ppt_x"/>
                                          </p:val>
                                        </p:tav>
                                        <p:tav tm="100000">
                                          <p:val>
                                            <p:strVal val="#ppt_x"/>
                                          </p:val>
                                        </p:tav>
                                      </p:tavLst>
                                    </p:anim>
                                    <p:anim calcmode="lin" valueType="num">
                                      <p:cBhvr>
                                        <p:cTn id="5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animBg="1"/>
      <p:bldP spid="95" grpId="0" animBg="1"/>
      <p:bldP spid="96" grpId="0"/>
      <p:bldP spid="97" grpId="0"/>
      <p:bldP spid="9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1942" y="1093"/>
            <a:ext cx="12861571" cy="7230467"/>
          </a:xfrm>
          <a:prstGeom prst="rect">
            <a:avLst/>
          </a:prstGeom>
          <a:blipFill dpi="0" rotWithShape="1">
            <a:blip r:embed="rId13"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41" tIns="64270" rIns="128541" bIns="64270" numCol="1" anchor="t" anchorCtr="0" compatLnSpc="1">
            <a:prstTxWarp prst="textNoShape">
              <a:avLst/>
            </a:prstTxWarp>
          </a:bodyPr>
          <a:lstStyle/>
          <a:p>
            <a:endParaRPr lang="zh-CN" altLang="en-US" sz="2000"/>
          </a:p>
        </p:txBody>
      </p:sp>
      <p:sp>
        <p:nvSpPr>
          <p:cNvPr id="11" name="MH_Number_1"/>
          <p:cNvSpPr/>
          <p:nvPr>
            <p:custDataLst>
              <p:tags r:id="rId1"/>
            </p:custDataLst>
          </p:nvPr>
        </p:nvSpPr>
        <p:spPr>
          <a:xfrm>
            <a:off x="7812823" y="2849353"/>
            <a:ext cx="379552" cy="379552"/>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8517607" y="2891245"/>
            <a:ext cx="2956659" cy="36924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171407" lvl="1" indent="-171407">
              <a:buFont typeface="Arial" panose="020B0604020202020204" pitchFamily="34" charset="0"/>
              <a:buChar char="•"/>
            </a:pPr>
            <a:r>
              <a:rPr lang="zh-CN" altLang="en-US"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2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7812823" y="3718607"/>
            <a:ext cx="379552" cy="379552"/>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8517607" y="3760499"/>
            <a:ext cx="2956659" cy="36924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171407" lvl="1" indent="-171407">
              <a:buFont typeface="Arial" panose="020B0604020202020204" pitchFamily="34" charset="0"/>
              <a:buChar char="•"/>
            </a:pPr>
            <a:r>
              <a:rPr lang="zh-CN" altLang="en-US"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2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Number_3"/>
          <p:cNvSpPr/>
          <p:nvPr>
            <p:custDataLst>
              <p:tags r:id="rId5"/>
            </p:custDataLst>
          </p:nvPr>
        </p:nvSpPr>
        <p:spPr>
          <a:xfrm>
            <a:off x="7812823" y="4587861"/>
            <a:ext cx="379552" cy="379552"/>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7" name="MH_Entry_3"/>
          <p:cNvSpPr/>
          <p:nvPr>
            <p:custDataLst>
              <p:tags r:id="rId6"/>
            </p:custDataLst>
          </p:nvPr>
        </p:nvSpPr>
        <p:spPr>
          <a:xfrm>
            <a:off x="8517607" y="4629753"/>
            <a:ext cx="2956659" cy="36924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171407" lvl="1" indent="-171407">
              <a:buFont typeface="Arial" panose="020B0604020202020204" pitchFamily="34" charset="0"/>
              <a:buChar char="•"/>
            </a:pPr>
            <a:r>
              <a:rPr lang="zh-CN" altLang="en-US"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2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Number_4"/>
          <p:cNvSpPr/>
          <p:nvPr>
            <p:custDataLst>
              <p:tags r:id="rId7"/>
            </p:custDataLst>
          </p:nvPr>
        </p:nvSpPr>
        <p:spPr>
          <a:xfrm>
            <a:off x="7812823" y="5457115"/>
            <a:ext cx="379552" cy="379552"/>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9" name="MH_Entry_4"/>
          <p:cNvSpPr/>
          <p:nvPr>
            <p:custDataLst>
              <p:tags r:id="rId8"/>
            </p:custDataLst>
          </p:nvPr>
        </p:nvSpPr>
        <p:spPr>
          <a:xfrm>
            <a:off x="8517607" y="5499006"/>
            <a:ext cx="2956659" cy="36924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171407" lvl="1" indent="-171407">
              <a:buFont typeface="Arial" panose="020B0604020202020204" pitchFamily="34" charset="0"/>
              <a:buChar char="•"/>
            </a:pPr>
            <a:r>
              <a:rPr lang="zh-CN" altLang="en-US"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2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9"/>
            </p:custDataLst>
          </p:nvPr>
        </p:nvSpPr>
        <p:spPr>
          <a:xfrm rot="5400000">
            <a:off x="2024525" y="4022593"/>
            <a:ext cx="3298301" cy="676940"/>
          </a:xfrm>
          <a:prstGeom prst="rect">
            <a:avLst/>
          </a:prstGeom>
          <a:noFill/>
        </p:spPr>
        <p:txBody>
          <a:bodyPr wrap="square" lIns="0" tIns="0" rIns="0" bIns="0">
            <a:spAutoFit/>
          </a:bodyPr>
          <a:lstStyle/>
          <a:p>
            <a:pPr algn="ctr">
              <a:defRPr/>
            </a:pPr>
            <a:r>
              <a:rPr lang="en-US" altLang="zh-CN" sz="4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4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MH_Others_1"/>
          <p:cNvSpPr txBox="1"/>
          <p:nvPr>
            <p:custDataLst>
              <p:tags r:id="rId10"/>
            </p:custDataLst>
          </p:nvPr>
        </p:nvSpPr>
        <p:spPr>
          <a:xfrm>
            <a:off x="3871647" y="2464339"/>
            <a:ext cx="1769395" cy="3793448"/>
          </a:xfrm>
          <a:prstGeom prst="rect">
            <a:avLst/>
          </a:prstGeom>
          <a:noFill/>
        </p:spPr>
        <p:txBody>
          <a:bodyPr vert="eaVert" wrap="square" lIns="0" tIns="0" rIns="0" bIns="0" rtlCol="0" anchor="ctr" anchorCtr="0">
            <a:spAutoFit/>
          </a:bodyPr>
          <a:lstStyle/>
          <a:p>
            <a:pPr algn="ctr"/>
            <a:r>
              <a:rPr lang="zh-CN" altLang="en-US" sz="11498" b="1" dirty="0">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p>
        </p:txBody>
      </p:sp>
    </p:spTree>
    <p:extLst>
      <p:ext uri="{BB962C8B-B14F-4D97-AF65-F5344CB8AC3E}">
        <p14:creationId xmlns:p14="http://schemas.microsoft.com/office/powerpoint/2010/main" val="3946367173"/>
      </p:ext>
    </p:extLst>
  </p:cSld>
  <p:clrMapOvr>
    <a:masterClrMapping/>
  </p:clrMapOvr>
  <p:transition spd="slow"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0000" fill="hold" grpId="0" nodeType="click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1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8" dur="1500" fill="hold"/>
                                            <p:tgtEl>
                                              <p:spTgt spid="6"/>
                                            </p:tgtEl>
                                            <p:attrNameLst>
                                              <p:attrName>ppt_y</p:attrName>
                                            </p:attrNameLst>
                                          </p:cBhvr>
                                          <p:tavLst>
                                            <p:tav tm="0">
                                              <p:val>
                                                <p:strVal val="1+#ppt_h/2"/>
                                              </p:val>
                                            </p:tav>
                                            <p:tav tm="100000">
                                              <p:val>
                                                <p:strVal val="#ppt_y"/>
                                              </p:val>
                                            </p:tav>
                                          </p:tavLst>
                                        </p:anim>
                                      </p:childTnLst>
                                    </p:cTn>
                                  </p:par>
                                  <p:par>
                                    <p:cTn id="9" presetID="56" presetClass="entr" presetSubtype="0" fill="hold" grpId="0" nodeType="withEffect">
                                      <p:stCondLst>
                                        <p:cond delay="0"/>
                                      </p:stCondLst>
                                      <p:iterate type="lt">
                                        <p:tmPct val="10000"/>
                                      </p:iterate>
                                      <p:childTnLst>
                                        <p:set>
                                          <p:cBhvr>
                                            <p:cTn id="10" dur="1" fill="hold">
                                              <p:stCondLst>
                                                <p:cond delay="0"/>
                                              </p:stCondLst>
                                            </p:cTn>
                                            <p:tgtEl>
                                              <p:spTgt spid="20"/>
                                            </p:tgtEl>
                                            <p:attrNameLst>
                                              <p:attrName>style.visibility</p:attrName>
                                            </p:attrNameLst>
                                          </p:cBhvr>
                                          <p:to>
                                            <p:strVal val="visible"/>
                                          </p:to>
                                        </p:set>
                                        <p:anim by="(-#ppt_w*2)" calcmode="lin" valueType="num">
                                          <p:cBhvr rctx="PPT">
                                            <p:cTn id="11" dur="500" autoRev="1" fill="hold">
                                              <p:stCondLst>
                                                <p:cond delay="0"/>
                                              </p:stCondLst>
                                            </p:cTn>
                                            <p:tgtEl>
                                              <p:spTgt spid="20"/>
                                            </p:tgtEl>
                                            <p:attrNameLst>
                                              <p:attrName>ppt_w</p:attrName>
                                            </p:attrNameLst>
                                          </p:cBhvr>
                                        </p:anim>
                                        <p:anim by="(#ppt_w*0.50)" calcmode="lin" valueType="num">
                                          <p:cBhvr>
                                            <p:cTn id="12" dur="500" decel="50000" autoRev="1" fill="hold">
                                              <p:stCondLst>
                                                <p:cond delay="0"/>
                                              </p:stCondLst>
                                            </p:cTn>
                                            <p:tgtEl>
                                              <p:spTgt spid="20"/>
                                            </p:tgtEl>
                                            <p:attrNameLst>
                                              <p:attrName>ppt_x</p:attrName>
                                            </p:attrNameLst>
                                          </p:cBhvr>
                                        </p:anim>
                                        <p:anim from="(-#ppt_h/2)" to="(#ppt_y)" calcmode="lin" valueType="num">
                                          <p:cBhvr>
                                            <p:cTn id="13" dur="1000" fill="hold">
                                              <p:stCondLst>
                                                <p:cond delay="0"/>
                                              </p:stCondLst>
                                            </p:cTn>
                                            <p:tgtEl>
                                              <p:spTgt spid="20"/>
                                            </p:tgtEl>
                                            <p:attrNameLst>
                                              <p:attrName>ppt_y</p:attrName>
                                            </p:attrNameLst>
                                          </p:cBhvr>
                                        </p:anim>
                                        <p:animRot by="21600000">
                                          <p:cBhvr>
                                            <p:cTn id="14" dur="1000" fill="hold">
                                              <p:stCondLst>
                                                <p:cond delay="0"/>
                                              </p:stCondLst>
                                            </p:cTn>
                                            <p:tgtEl>
                                              <p:spTgt spid="20"/>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21"/>
                                            </p:tgtEl>
                                            <p:attrNameLst>
                                              <p:attrName>style.visibility</p:attrName>
                                            </p:attrNameLst>
                                          </p:cBhvr>
                                          <p:to>
                                            <p:strVal val="visible"/>
                                          </p:to>
                                        </p:set>
                                        <p:anim by="(-#ppt_w*2)" calcmode="lin" valueType="num">
                                          <p:cBhvr rctx="PPT">
                                            <p:cTn id="19" dur="500" autoRev="1" fill="hold">
                                              <p:stCondLst>
                                                <p:cond delay="0"/>
                                              </p:stCondLst>
                                            </p:cTn>
                                            <p:tgtEl>
                                              <p:spTgt spid="21"/>
                                            </p:tgtEl>
                                            <p:attrNameLst>
                                              <p:attrName>ppt_w</p:attrName>
                                            </p:attrNameLst>
                                          </p:cBhvr>
                                        </p:anim>
                                        <p:anim by="(#ppt_w*0.50)" calcmode="lin" valueType="num">
                                          <p:cBhvr>
                                            <p:cTn id="20" dur="500" decel="50000" autoRev="1" fill="hold">
                                              <p:stCondLst>
                                                <p:cond delay="0"/>
                                              </p:stCondLst>
                                            </p:cTn>
                                            <p:tgtEl>
                                              <p:spTgt spid="21"/>
                                            </p:tgtEl>
                                            <p:attrNameLst>
                                              <p:attrName>ppt_x</p:attrName>
                                            </p:attrNameLst>
                                          </p:cBhvr>
                                        </p:anim>
                                        <p:anim from="(-#ppt_h/2)" to="(#ppt_y)" calcmode="lin" valueType="num">
                                          <p:cBhvr>
                                            <p:cTn id="21" dur="1000" fill="hold">
                                              <p:stCondLst>
                                                <p:cond delay="0"/>
                                              </p:stCondLst>
                                            </p:cTn>
                                            <p:tgtEl>
                                              <p:spTgt spid="21"/>
                                            </p:tgtEl>
                                            <p:attrNameLst>
                                              <p:attrName>ppt_y</p:attrName>
                                            </p:attrNameLst>
                                          </p:cBhvr>
                                        </p:anim>
                                        <p:animRot by="21600000">
                                          <p:cBhvr>
                                            <p:cTn id="22" dur="1000" fill="hold">
                                              <p:stCondLst>
                                                <p:cond delay="0"/>
                                              </p:stCondLst>
                                            </p:cTn>
                                            <p:tgtEl>
                                              <p:spTgt spid="21"/>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down)">
                                          <p:cBhvr>
                                            <p:cTn id="55" dur="500"/>
                                            <p:tgtEl>
                                              <p:spTgt spid="17"/>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wipe(down)">
                                          <p:cBhvr>
                                            <p:cTn id="5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p:bldP spid="13" grpId="0" animBg="1"/>
          <p:bldP spid="14" grpId="0"/>
          <p:bldP spid="16" grpId="0" animBg="1"/>
          <p:bldP spid="17" grpId="0"/>
          <p:bldP spid="18" grpId="0" animBg="1"/>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ppt_x"/>
                                              </p:val>
                                            </p:tav>
                                            <p:tav tm="100000">
                                              <p:val>
                                                <p:strVal val="#ppt_x"/>
                                              </p:val>
                                            </p:tav>
                                          </p:tavLst>
                                        </p:anim>
                                        <p:anim calcmode="lin" valueType="num">
                                          <p:cBhvr additive="base">
                                            <p:cTn id="8" dur="1500" fill="hold"/>
                                            <p:tgtEl>
                                              <p:spTgt spid="6"/>
                                            </p:tgtEl>
                                            <p:attrNameLst>
                                              <p:attrName>ppt_y</p:attrName>
                                            </p:attrNameLst>
                                          </p:cBhvr>
                                          <p:tavLst>
                                            <p:tav tm="0">
                                              <p:val>
                                                <p:strVal val="1+#ppt_h/2"/>
                                              </p:val>
                                            </p:tav>
                                            <p:tav tm="100000">
                                              <p:val>
                                                <p:strVal val="#ppt_y"/>
                                              </p:val>
                                            </p:tav>
                                          </p:tavLst>
                                        </p:anim>
                                      </p:childTnLst>
                                    </p:cTn>
                                  </p:par>
                                  <p:par>
                                    <p:cTn id="9" presetID="56" presetClass="entr" presetSubtype="0" fill="hold" grpId="0" nodeType="withEffect">
                                      <p:stCondLst>
                                        <p:cond delay="0"/>
                                      </p:stCondLst>
                                      <p:iterate type="lt">
                                        <p:tmPct val="10000"/>
                                      </p:iterate>
                                      <p:childTnLst>
                                        <p:set>
                                          <p:cBhvr>
                                            <p:cTn id="10" dur="1" fill="hold">
                                              <p:stCondLst>
                                                <p:cond delay="0"/>
                                              </p:stCondLst>
                                            </p:cTn>
                                            <p:tgtEl>
                                              <p:spTgt spid="20"/>
                                            </p:tgtEl>
                                            <p:attrNameLst>
                                              <p:attrName>style.visibility</p:attrName>
                                            </p:attrNameLst>
                                          </p:cBhvr>
                                          <p:to>
                                            <p:strVal val="visible"/>
                                          </p:to>
                                        </p:set>
                                        <p:anim by="(-#ppt_w*2)" calcmode="lin" valueType="num">
                                          <p:cBhvr rctx="PPT">
                                            <p:cTn id="11" dur="500" autoRev="1" fill="hold">
                                              <p:stCondLst>
                                                <p:cond delay="0"/>
                                              </p:stCondLst>
                                            </p:cTn>
                                            <p:tgtEl>
                                              <p:spTgt spid="20"/>
                                            </p:tgtEl>
                                            <p:attrNameLst>
                                              <p:attrName>ppt_w</p:attrName>
                                            </p:attrNameLst>
                                          </p:cBhvr>
                                        </p:anim>
                                        <p:anim by="(#ppt_w*0.50)" calcmode="lin" valueType="num">
                                          <p:cBhvr>
                                            <p:cTn id="12" dur="500" decel="50000" autoRev="1" fill="hold">
                                              <p:stCondLst>
                                                <p:cond delay="0"/>
                                              </p:stCondLst>
                                            </p:cTn>
                                            <p:tgtEl>
                                              <p:spTgt spid="20"/>
                                            </p:tgtEl>
                                            <p:attrNameLst>
                                              <p:attrName>ppt_x</p:attrName>
                                            </p:attrNameLst>
                                          </p:cBhvr>
                                        </p:anim>
                                        <p:anim from="(-#ppt_h/2)" to="(#ppt_y)" calcmode="lin" valueType="num">
                                          <p:cBhvr>
                                            <p:cTn id="13" dur="1000" fill="hold">
                                              <p:stCondLst>
                                                <p:cond delay="0"/>
                                              </p:stCondLst>
                                            </p:cTn>
                                            <p:tgtEl>
                                              <p:spTgt spid="20"/>
                                            </p:tgtEl>
                                            <p:attrNameLst>
                                              <p:attrName>ppt_y</p:attrName>
                                            </p:attrNameLst>
                                          </p:cBhvr>
                                        </p:anim>
                                        <p:animRot by="21600000">
                                          <p:cBhvr>
                                            <p:cTn id="14" dur="1000" fill="hold">
                                              <p:stCondLst>
                                                <p:cond delay="0"/>
                                              </p:stCondLst>
                                            </p:cTn>
                                            <p:tgtEl>
                                              <p:spTgt spid="20"/>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21"/>
                                            </p:tgtEl>
                                            <p:attrNameLst>
                                              <p:attrName>style.visibility</p:attrName>
                                            </p:attrNameLst>
                                          </p:cBhvr>
                                          <p:to>
                                            <p:strVal val="visible"/>
                                          </p:to>
                                        </p:set>
                                        <p:anim by="(-#ppt_w*2)" calcmode="lin" valueType="num">
                                          <p:cBhvr rctx="PPT">
                                            <p:cTn id="19" dur="500" autoRev="1" fill="hold">
                                              <p:stCondLst>
                                                <p:cond delay="0"/>
                                              </p:stCondLst>
                                            </p:cTn>
                                            <p:tgtEl>
                                              <p:spTgt spid="21"/>
                                            </p:tgtEl>
                                            <p:attrNameLst>
                                              <p:attrName>ppt_w</p:attrName>
                                            </p:attrNameLst>
                                          </p:cBhvr>
                                        </p:anim>
                                        <p:anim by="(#ppt_w*0.50)" calcmode="lin" valueType="num">
                                          <p:cBhvr>
                                            <p:cTn id="20" dur="500" decel="50000" autoRev="1" fill="hold">
                                              <p:stCondLst>
                                                <p:cond delay="0"/>
                                              </p:stCondLst>
                                            </p:cTn>
                                            <p:tgtEl>
                                              <p:spTgt spid="21"/>
                                            </p:tgtEl>
                                            <p:attrNameLst>
                                              <p:attrName>ppt_x</p:attrName>
                                            </p:attrNameLst>
                                          </p:cBhvr>
                                        </p:anim>
                                        <p:anim from="(-#ppt_h/2)" to="(#ppt_y)" calcmode="lin" valueType="num">
                                          <p:cBhvr>
                                            <p:cTn id="21" dur="1000" fill="hold">
                                              <p:stCondLst>
                                                <p:cond delay="0"/>
                                              </p:stCondLst>
                                            </p:cTn>
                                            <p:tgtEl>
                                              <p:spTgt spid="21"/>
                                            </p:tgtEl>
                                            <p:attrNameLst>
                                              <p:attrName>ppt_y</p:attrName>
                                            </p:attrNameLst>
                                          </p:cBhvr>
                                        </p:anim>
                                        <p:animRot by="21600000">
                                          <p:cBhvr>
                                            <p:cTn id="22" dur="1000" fill="hold">
                                              <p:stCondLst>
                                                <p:cond delay="0"/>
                                              </p:stCondLst>
                                            </p:cTn>
                                            <p:tgtEl>
                                              <p:spTgt spid="21"/>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down)">
                                          <p:cBhvr>
                                            <p:cTn id="55" dur="500"/>
                                            <p:tgtEl>
                                              <p:spTgt spid="17"/>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wipe(down)">
                                          <p:cBhvr>
                                            <p:cTn id="5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p:bldP spid="13" grpId="0" animBg="1"/>
          <p:bldP spid="14" grpId="0"/>
          <p:bldP spid="16" grpId="0" animBg="1"/>
          <p:bldP spid="17" grpId="0"/>
          <p:bldP spid="18" grpId="0" animBg="1"/>
          <p:bldP spid="19" grpId="0"/>
          <p:bldP spid="20" grpId="0"/>
          <p:bldP spid="21"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94547" y="1117027"/>
            <a:ext cx="4028238" cy="2890627"/>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4415256" y="1117027"/>
            <a:ext cx="4028238" cy="2890627"/>
          </a:xfrm>
          <a:prstGeom prst="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nvSpPr>
        <p:spPr>
          <a:xfrm>
            <a:off x="8535965" y="1117027"/>
            <a:ext cx="4028238" cy="2890627"/>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15"/>
          <p:cNvSpPr/>
          <p:nvPr/>
        </p:nvSpPr>
        <p:spPr>
          <a:xfrm>
            <a:off x="294547" y="4082786"/>
            <a:ext cx="4028238" cy="289062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16"/>
          <p:cNvSpPr/>
          <p:nvPr/>
        </p:nvSpPr>
        <p:spPr>
          <a:xfrm>
            <a:off x="4415256" y="4082786"/>
            <a:ext cx="4028238" cy="2890627"/>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7"/>
          <p:cNvSpPr/>
          <p:nvPr/>
        </p:nvSpPr>
        <p:spPr>
          <a:xfrm>
            <a:off x="8535965" y="4082785"/>
            <a:ext cx="4028238" cy="2890627"/>
          </a:xfrm>
          <a:prstGeom prst="rect">
            <a:avLst/>
          </a:prstGeom>
          <a:solidFill>
            <a:schemeClr val="accent3"/>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3"/>
          <p:cNvSpPr>
            <a:spLocks noChangeArrowheads="1"/>
          </p:cNvSpPr>
          <p:nvPr/>
        </p:nvSpPr>
        <p:spPr bwMode="auto">
          <a:xfrm>
            <a:off x="5038058" y="1764351"/>
            <a:ext cx="2754535" cy="143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400" dirty="0">
                <a:solidFill>
                  <a:schemeClr val="bg1"/>
                </a:solidFill>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solidFill>
                <a:ea typeface="微软雅黑" panose="020B0503020204020204" pitchFamily="34" charset="-122"/>
                <a:sym typeface="Arial" panose="020B0604020202020204" pitchFamily="34" charset="0"/>
              </a:rPr>
              <a:t>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ea typeface="微软雅黑" panose="020B0503020204020204" pitchFamily="34" charset="-122"/>
                <a:sym typeface="Arial" panose="020B0604020202020204" pitchFamily="34" charset="0"/>
              </a:rPr>
              <a:t>。</a:t>
            </a:r>
            <a:r>
              <a:rPr lang="zh-CN" altLang="en-US" sz="800" dirty="0">
                <a:solidFill>
                  <a:schemeClr val="bg1"/>
                </a:solidFill>
                <a:ea typeface="微软雅黑" panose="020B0503020204020204" pitchFamily="34" charset="-122"/>
                <a:sym typeface="Arial" panose="020B0604020202020204" pitchFamily="34" charset="0"/>
              </a:rPr>
              <a:t>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ea typeface="微软雅黑" panose="020B0503020204020204" pitchFamily="34" charset="-122"/>
                <a:sym typeface="Arial" panose="020B0604020202020204" pitchFamily="34" charset="0"/>
              </a:rPr>
              <a:t>。</a:t>
            </a:r>
            <a:endParaRPr lang="zh-CN" altLang="en-US" sz="800" dirty="0">
              <a:solidFill>
                <a:schemeClr val="bg1"/>
              </a:solidFill>
              <a:ea typeface="微软雅黑" panose="020B0503020204020204" pitchFamily="34" charset="-122"/>
              <a:sym typeface="Arial" panose="020B0604020202020204" pitchFamily="34" charset="0"/>
            </a:endParaRPr>
          </a:p>
        </p:txBody>
      </p:sp>
      <p:sp>
        <p:nvSpPr>
          <p:cNvPr id="20" name="TextBox 3"/>
          <p:cNvSpPr>
            <a:spLocks noChangeArrowheads="1"/>
          </p:cNvSpPr>
          <p:nvPr/>
        </p:nvSpPr>
        <p:spPr bwMode="auto">
          <a:xfrm>
            <a:off x="867276" y="4847534"/>
            <a:ext cx="2753787" cy="143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400" dirty="0">
                <a:solidFill>
                  <a:schemeClr val="bg1"/>
                </a:solidFill>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solidFill>
                <a:ea typeface="微软雅黑" panose="020B0503020204020204" pitchFamily="34" charset="-122"/>
                <a:sym typeface="Arial" panose="020B0604020202020204" pitchFamily="34" charset="0"/>
              </a:rPr>
              <a:t>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ea typeface="微软雅黑" panose="020B0503020204020204" pitchFamily="34" charset="-122"/>
                <a:sym typeface="Arial" panose="020B0604020202020204" pitchFamily="34" charset="0"/>
              </a:rPr>
              <a:t>。</a:t>
            </a:r>
            <a:endParaRPr lang="zh-CN" altLang="en-US" sz="800" dirty="0">
              <a:solidFill>
                <a:schemeClr val="bg1"/>
              </a:solidFill>
              <a:ea typeface="微软雅黑" panose="020B0503020204020204" pitchFamily="34" charset="-122"/>
              <a:sym typeface="Arial" panose="020B0604020202020204" pitchFamily="34" charset="0"/>
            </a:endParaRPr>
          </a:p>
        </p:txBody>
      </p:sp>
      <p:sp>
        <p:nvSpPr>
          <p:cNvPr id="21" name="TextBox 3"/>
          <p:cNvSpPr>
            <a:spLocks noChangeArrowheads="1"/>
          </p:cNvSpPr>
          <p:nvPr/>
        </p:nvSpPr>
        <p:spPr bwMode="auto">
          <a:xfrm>
            <a:off x="9209588" y="4847534"/>
            <a:ext cx="2836361" cy="143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400" dirty="0">
                <a:solidFill>
                  <a:schemeClr val="bg1"/>
                </a:solidFill>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solidFill>
                <a:ea typeface="微软雅黑" panose="020B0503020204020204" pitchFamily="34" charset="-122"/>
                <a:sym typeface="Arial" panose="020B0604020202020204" pitchFamily="34" charset="0"/>
              </a:rPr>
              <a:t>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ea typeface="微软雅黑" panose="020B0503020204020204" pitchFamily="34" charset="-122"/>
                <a:sym typeface="Arial" panose="020B0604020202020204" pitchFamily="34" charset="0"/>
              </a:rPr>
              <a:t>。</a:t>
            </a:r>
            <a:endParaRPr lang="zh-CN" altLang="en-US" sz="800" dirty="0">
              <a:solidFill>
                <a:schemeClr val="bg1"/>
              </a:solidFill>
              <a:ea typeface="微软雅黑" panose="020B0503020204020204" pitchFamily="34" charset="-122"/>
              <a:sym typeface="Arial" panose="020B0604020202020204" pitchFamily="34" charset="0"/>
            </a:endParaRPr>
          </a:p>
        </p:txBody>
      </p:sp>
      <p:sp>
        <p:nvSpPr>
          <p:cNvPr id="22" name="矩形 32"/>
          <p:cNvSpPr/>
          <p:nvPr/>
        </p:nvSpPr>
        <p:spPr>
          <a:xfrm flipH="1">
            <a:off x="4415256" y="3040294"/>
            <a:ext cx="931359" cy="967360"/>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32"/>
          <p:cNvSpPr/>
          <p:nvPr/>
        </p:nvSpPr>
        <p:spPr>
          <a:xfrm>
            <a:off x="3391426" y="6006054"/>
            <a:ext cx="931359" cy="967360"/>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矩形 32"/>
          <p:cNvSpPr/>
          <p:nvPr/>
        </p:nvSpPr>
        <p:spPr>
          <a:xfrm rot="16200000">
            <a:off x="8553966" y="4064786"/>
            <a:ext cx="931359" cy="967360"/>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6" name="等腰三角形 25"/>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426179527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fltVal val="0.5"/>
                                          </p:val>
                                        </p:tav>
                                        <p:tav tm="100000">
                                          <p:val>
                                            <p:strVal val="#ppt_y"/>
                                          </p:val>
                                        </p:tav>
                                      </p:tavLst>
                                    </p:anim>
                                  </p:childTnLst>
                                </p:cTn>
                              </p:par>
                              <p:par>
                                <p:cTn id="11" presetID="49" presetClass="entr" presetSubtype="0" decel="100000" fill="hold" grpId="1"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 calcmode="lin" valueType="num">
                                      <p:cBhvr>
                                        <p:cTn id="15" dur="500" fill="hold"/>
                                        <p:tgtEl>
                                          <p:spTgt spid="12"/>
                                        </p:tgtEl>
                                        <p:attrNameLst>
                                          <p:attrName>style.rotation</p:attrName>
                                        </p:attrNameLst>
                                      </p:cBhvr>
                                      <p:tavLst>
                                        <p:tav tm="0">
                                          <p:val>
                                            <p:fltVal val="360"/>
                                          </p:val>
                                        </p:tav>
                                        <p:tav tm="100000">
                                          <p:val>
                                            <p:fltVal val="0"/>
                                          </p:val>
                                        </p:tav>
                                      </p:tavLst>
                                    </p:anim>
                                    <p:animEffect transition="in" filter="fade">
                                      <p:cBhvr>
                                        <p:cTn id="16" dur="500"/>
                                        <p:tgtEl>
                                          <p:spTgt spid="12"/>
                                        </p:tgtEl>
                                      </p:cBhvr>
                                    </p:animEffect>
                                  </p:childTnLst>
                                </p:cTn>
                              </p:par>
                              <p:par>
                                <p:cTn id="17" presetID="23" presetClass="entr" presetSubtype="528"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 calcmode="lin" valueType="num">
                                      <p:cBhvr>
                                        <p:cTn id="21" dur="500" fill="hold"/>
                                        <p:tgtEl>
                                          <p:spTgt spid="14"/>
                                        </p:tgtEl>
                                        <p:attrNameLst>
                                          <p:attrName>ppt_x</p:attrName>
                                        </p:attrNameLst>
                                      </p:cBhvr>
                                      <p:tavLst>
                                        <p:tav tm="0">
                                          <p:val>
                                            <p:fltVal val="0.5"/>
                                          </p:val>
                                        </p:tav>
                                        <p:tav tm="100000">
                                          <p:val>
                                            <p:strVal val="#ppt_x"/>
                                          </p:val>
                                        </p:tav>
                                      </p:tavLst>
                                    </p:anim>
                                    <p:anim calcmode="lin" valueType="num">
                                      <p:cBhvr>
                                        <p:cTn id="22" dur="500" fill="hold"/>
                                        <p:tgtEl>
                                          <p:spTgt spid="14"/>
                                        </p:tgtEl>
                                        <p:attrNameLst>
                                          <p:attrName>ppt_y</p:attrName>
                                        </p:attrNameLst>
                                      </p:cBhvr>
                                      <p:tavLst>
                                        <p:tav tm="0">
                                          <p:val>
                                            <p:fltVal val="0.5"/>
                                          </p:val>
                                        </p:tav>
                                        <p:tav tm="100000">
                                          <p:val>
                                            <p:strVal val="#ppt_y"/>
                                          </p:val>
                                        </p:tav>
                                      </p:tavLst>
                                    </p:anim>
                                  </p:childTnLst>
                                </p:cTn>
                              </p:par>
                              <p:par>
                                <p:cTn id="23" presetID="49" presetClass="entr" presetSubtype="0" decel="100000" fill="hold" grpId="1"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 calcmode="lin" valueType="num">
                                      <p:cBhvr>
                                        <p:cTn id="27" dur="500" fill="hold"/>
                                        <p:tgtEl>
                                          <p:spTgt spid="14"/>
                                        </p:tgtEl>
                                        <p:attrNameLst>
                                          <p:attrName>style.rotation</p:attrName>
                                        </p:attrNameLst>
                                      </p:cBhvr>
                                      <p:tavLst>
                                        <p:tav tm="0">
                                          <p:val>
                                            <p:fltVal val="360"/>
                                          </p:val>
                                        </p:tav>
                                        <p:tav tm="100000">
                                          <p:val>
                                            <p:fltVal val="0"/>
                                          </p:val>
                                        </p:tav>
                                      </p:tavLst>
                                    </p:anim>
                                    <p:animEffect transition="in" filter="fade">
                                      <p:cBhvr>
                                        <p:cTn id="28" dur="500"/>
                                        <p:tgtEl>
                                          <p:spTgt spid="14"/>
                                        </p:tgtEl>
                                      </p:cBhvr>
                                    </p:animEffect>
                                  </p:childTnLst>
                                </p:cTn>
                              </p:par>
                              <p:par>
                                <p:cTn id="29" presetID="23" presetClass="entr" presetSubtype="528"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 calcmode="lin" valueType="num">
                                      <p:cBhvr>
                                        <p:cTn id="33" dur="500" fill="hold"/>
                                        <p:tgtEl>
                                          <p:spTgt spid="15"/>
                                        </p:tgtEl>
                                        <p:attrNameLst>
                                          <p:attrName>ppt_x</p:attrName>
                                        </p:attrNameLst>
                                      </p:cBhvr>
                                      <p:tavLst>
                                        <p:tav tm="0">
                                          <p:val>
                                            <p:fltVal val="0.5"/>
                                          </p:val>
                                        </p:tav>
                                        <p:tav tm="100000">
                                          <p:val>
                                            <p:strVal val="#ppt_x"/>
                                          </p:val>
                                        </p:tav>
                                      </p:tavLst>
                                    </p:anim>
                                    <p:anim calcmode="lin" valueType="num">
                                      <p:cBhvr>
                                        <p:cTn id="34" dur="500" fill="hold"/>
                                        <p:tgtEl>
                                          <p:spTgt spid="15"/>
                                        </p:tgtEl>
                                        <p:attrNameLst>
                                          <p:attrName>ppt_y</p:attrName>
                                        </p:attrNameLst>
                                      </p:cBhvr>
                                      <p:tavLst>
                                        <p:tav tm="0">
                                          <p:val>
                                            <p:fltVal val="0.5"/>
                                          </p:val>
                                        </p:tav>
                                        <p:tav tm="100000">
                                          <p:val>
                                            <p:strVal val="#ppt_y"/>
                                          </p:val>
                                        </p:tav>
                                      </p:tavLst>
                                    </p:anim>
                                  </p:childTnLst>
                                </p:cTn>
                              </p:par>
                              <p:par>
                                <p:cTn id="35" presetID="49" presetClass="entr" presetSubtype="0" decel="100000" fill="hold" grpId="1"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 calcmode="lin" valueType="num">
                                      <p:cBhvr>
                                        <p:cTn id="39" dur="500" fill="hold"/>
                                        <p:tgtEl>
                                          <p:spTgt spid="15"/>
                                        </p:tgtEl>
                                        <p:attrNameLst>
                                          <p:attrName>style.rotation</p:attrName>
                                        </p:attrNameLst>
                                      </p:cBhvr>
                                      <p:tavLst>
                                        <p:tav tm="0">
                                          <p:val>
                                            <p:fltVal val="360"/>
                                          </p:val>
                                        </p:tav>
                                        <p:tav tm="100000">
                                          <p:val>
                                            <p:fltVal val="0"/>
                                          </p:val>
                                        </p:tav>
                                      </p:tavLst>
                                    </p:anim>
                                    <p:animEffect transition="in" filter="fade">
                                      <p:cBhvr>
                                        <p:cTn id="40" dur="500"/>
                                        <p:tgtEl>
                                          <p:spTgt spid="15"/>
                                        </p:tgtEl>
                                      </p:cBhvr>
                                    </p:animEffect>
                                  </p:childTnLst>
                                </p:cTn>
                              </p:par>
                              <p:par>
                                <p:cTn id="41" presetID="23" presetClass="entr" presetSubtype="528"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 calcmode="lin" valueType="num">
                                      <p:cBhvr>
                                        <p:cTn id="45" dur="500" fill="hold"/>
                                        <p:tgtEl>
                                          <p:spTgt spid="16"/>
                                        </p:tgtEl>
                                        <p:attrNameLst>
                                          <p:attrName>ppt_x</p:attrName>
                                        </p:attrNameLst>
                                      </p:cBhvr>
                                      <p:tavLst>
                                        <p:tav tm="0">
                                          <p:val>
                                            <p:fltVal val="0.5"/>
                                          </p:val>
                                        </p:tav>
                                        <p:tav tm="100000">
                                          <p:val>
                                            <p:strVal val="#ppt_x"/>
                                          </p:val>
                                        </p:tav>
                                      </p:tavLst>
                                    </p:anim>
                                    <p:anim calcmode="lin" valueType="num">
                                      <p:cBhvr>
                                        <p:cTn id="46" dur="500" fill="hold"/>
                                        <p:tgtEl>
                                          <p:spTgt spid="16"/>
                                        </p:tgtEl>
                                        <p:attrNameLst>
                                          <p:attrName>ppt_y</p:attrName>
                                        </p:attrNameLst>
                                      </p:cBhvr>
                                      <p:tavLst>
                                        <p:tav tm="0">
                                          <p:val>
                                            <p:fltVal val="0.5"/>
                                          </p:val>
                                        </p:tav>
                                        <p:tav tm="100000">
                                          <p:val>
                                            <p:strVal val="#ppt_y"/>
                                          </p:val>
                                        </p:tav>
                                      </p:tavLst>
                                    </p:anim>
                                  </p:childTnLst>
                                </p:cTn>
                              </p:par>
                              <p:par>
                                <p:cTn id="47" presetID="49" presetClass="entr" presetSubtype="0" decel="100000" fill="hold" grpId="1"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 calcmode="lin" valueType="num">
                                      <p:cBhvr>
                                        <p:cTn id="51" dur="500" fill="hold"/>
                                        <p:tgtEl>
                                          <p:spTgt spid="16"/>
                                        </p:tgtEl>
                                        <p:attrNameLst>
                                          <p:attrName>style.rotation</p:attrName>
                                        </p:attrNameLst>
                                      </p:cBhvr>
                                      <p:tavLst>
                                        <p:tav tm="0">
                                          <p:val>
                                            <p:fltVal val="360"/>
                                          </p:val>
                                        </p:tav>
                                        <p:tav tm="100000">
                                          <p:val>
                                            <p:fltVal val="0"/>
                                          </p:val>
                                        </p:tav>
                                      </p:tavLst>
                                    </p:anim>
                                    <p:animEffect transition="in" filter="fade">
                                      <p:cBhvr>
                                        <p:cTn id="52" dur="500"/>
                                        <p:tgtEl>
                                          <p:spTgt spid="16"/>
                                        </p:tgtEl>
                                      </p:cBhvr>
                                    </p:animEffect>
                                  </p:childTnLst>
                                </p:cTn>
                              </p:par>
                              <p:par>
                                <p:cTn id="53" presetID="23" presetClass="entr" presetSubtype="528"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 calcmode="lin" valueType="num">
                                      <p:cBhvr>
                                        <p:cTn id="57" dur="500" fill="hold"/>
                                        <p:tgtEl>
                                          <p:spTgt spid="17"/>
                                        </p:tgtEl>
                                        <p:attrNameLst>
                                          <p:attrName>ppt_x</p:attrName>
                                        </p:attrNameLst>
                                      </p:cBhvr>
                                      <p:tavLst>
                                        <p:tav tm="0">
                                          <p:val>
                                            <p:fltVal val="0.5"/>
                                          </p:val>
                                        </p:tav>
                                        <p:tav tm="100000">
                                          <p:val>
                                            <p:strVal val="#ppt_x"/>
                                          </p:val>
                                        </p:tav>
                                      </p:tavLst>
                                    </p:anim>
                                    <p:anim calcmode="lin" valueType="num">
                                      <p:cBhvr>
                                        <p:cTn id="58" dur="500" fill="hold"/>
                                        <p:tgtEl>
                                          <p:spTgt spid="17"/>
                                        </p:tgtEl>
                                        <p:attrNameLst>
                                          <p:attrName>ppt_y</p:attrName>
                                        </p:attrNameLst>
                                      </p:cBhvr>
                                      <p:tavLst>
                                        <p:tav tm="0">
                                          <p:val>
                                            <p:fltVal val="0.5"/>
                                          </p:val>
                                        </p:tav>
                                        <p:tav tm="100000">
                                          <p:val>
                                            <p:strVal val="#ppt_y"/>
                                          </p:val>
                                        </p:tav>
                                      </p:tavLst>
                                    </p:anim>
                                  </p:childTnLst>
                                </p:cTn>
                              </p:par>
                              <p:par>
                                <p:cTn id="59" presetID="49" presetClass="entr" presetSubtype="0" decel="100000" fill="hold" grpId="1"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 calcmode="lin" valueType="num">
                                      <p:cBhvr>
                                        <p:cTn id="63" dur="500" fill="hold"/>
                                        <p:tgtEl>
                                          <p:spTgt spid="17"/>
                                        </p:tgtEl>
                                        <p:attrNameLst>
                                          <p:attrName>style.rotation</p:attrName>
                                        </p:attrNameLst>
                                      </p:cBhvr>
                                      <p:tavLst>
                                        <p:tav tm="0">
                                          <p:val>
                                            <p:fltVal val="360"/>
                                          </p:val>
                                        </p:tav>
                                        <p:tav tm="100000">
                                          <p:val>
                                            <p:fltVal val="0"/>
                                          </p:val>
                                        </p:tav>
                                      </p:tavLst>
                                    </p:anim>
                                    <p:animEffect transition="in" filter="fade">
                                      <p:cBhvr>
                                        <p:cTn id="64" dur="500"/>
                                        <p:tgtEl>
                                          <p:spTgt spid="17"/>
                                        </p:tgtEl>
                                      </p:cBhvr>
                                    </p:animEffect>
                                  </p:childTnLst>
                                </p:cTn>
                              </p:par>
                              <p:par>
                                <p:cTn id="65" presetID="23" presetClass="entr" presetSubtype="528"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 calcmode="lin" valueType="num">
                                      <p:cBhvr>
                                        <p:cTn id="69" dur="500" fill="hold"/>
                                        <p:tgtEl>
                                          <p:spTgt spid="18"/>
                                        </p:tgtEl>
                                        <p:attrNameLst>
                                          <p:attrName>ppt_x</p:attrName>
                                        </p:attrNameLst>
                                      </p:cBhvr>
                                      <p:tavLst>
                                        <p:tav tm="0">
                                          <p:val>
                                            <p:fltVal val="0.5"/>
                                          </p:val>
                                        </p:tav>
                                        <p:tav tm="100000">
                                          <p:val>
                                            <p:strVal val="#ppt_x"/>
                                          </p:val>
                                        </p:tav>
                                      </p:tavLst>
                                    </p:anim>
                                    <p:anim calcmode="lin" valueType="num">
                                      <p:cBhvr>
                                        <p:cTn id="70" dur="500" fill="hold"/>
                                        <p:tgtEl>
                                          <p:spTgt spid="18"/>
                                        </p:tgtEl>
                                        <p:attrNameLst>
                                          <p:attrName>ppt_y</p:attrName>
                                        </p:attrNameLst>
                                      </p:cBhvr>
                                      <p:tavLst>
                                        <p:tav tm="0">
                                          <p:val>
                                            <p:fltVal val="0.5"/>
                                          </p:val>
                                        </p:tav>
                                        <p:tav tm="100000">
                                          <p:val>
                                            <p:strVal val="#ppt_y"/>
                                          </p:val>
                                        </p:tav>
                                      </p:tavLst>
                                    </p:anim>
                                  </p:childTnLst>
                                </p:cTn>
                              </p:par>
                              <p:par>
                                <p:cTn id="71" presetID="49" presetClass="entr" presetSubtype="0" decel="100000" fill="hold" grpId="1"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 calcmode="lin" valueType="num">
                                      <p:cBhvr>
                                        <p:cTn id="75" dur="500" fill="hold"/>
                                        <p:tgtEl>
                                          <p:spTgt spid="18"/>
                                        </p:tgtEl>
                                        <p:attrNameLst>
                                          <p:attrName>style.rotation</p:attrName>
                                        </p:attrNameLst>
                                      </p:cBhvr>
                                      <p:tavLst>
                                        <p:tav tm="0">
                                          <p:val>
                                            <p:fltVal val="360"/>
                                          </p:val>
                                        </p:tav>
                                        <p:tav tm="100000">
                                          <p:val>
                                            <p:fltVal val="0"/>
                                          </p:val>
                                        </p:tav>
                                      </p:tavLst>
                                    </p:anim>
                                    <p:animEffect transition="in" filter="fade">
                                      <p:cBhvr>
                                        <p:cTn id="76" dur="500"/>
                                        <p:tgtEl>
                                          <p:spTgt spid="18"/>
                                        </p:tgtEl>
                                      </p:cBhvr>
                                    </p:animEffect>
                                  </p:childTnLst>
                                </p:cTn>
                              </p:par>
                            </p:childTnLst>
                          </p:cTn>
                        </p:par>
                        <p:par>
                          <p:cTn id="77" fill="hold">
                            <p:stCondLst>
                              <p:cond delay="500"/>
                            </p:stCondLst>
                            <p:childTnLst>
                              <p:par>
                                <p:cTn id="78" presetID="2" presetClass="entr" presetSubtype="2" fill="hold" grpId="0" nodeType="afterEffect">
                                  <p:stCondLst>
                                    <p:cond delay="0"/>
                                  </p:stCondLst>
                                  <p:childTnLst>
                                    <p:set>
                                      <p:cBhvr>
                                        <p:cTn id="79" dur="1" fill="hold">
                                          <p:stCondLst>
                                            <p:cond delay="0"/>
                                          </p:stCondLst>
                                        </p:cTn>
                                        <p:tgtEl>
                                          <p:spTgt spid="19"/>
                                        </p:tgtEl>
                                        <p:attrNameLst>
                                          <p:attrName>style.visibility</p:attrName>
                                        </p:attrNameLst>
                                      </p:cBhvr>
                                      <p:to>
                                        <p:strVal val="visible"/>
                                      </p:to>
                                    </p:set>
                                    <p:anim calcmode="lin" valueType="num">
                                      <p:cBhvr additive="base">
                                        <p:cTn id="80" dur="500" fill="hold"/>
                                        <p:tgtEl>
                                          <p:spTgt spid="19"/>
                                        </p:tgtEl>
                                        <p:attrNameLst>
                                          <p:attrName>ppt_x</p:attrName>
                                        </p:attrNameLst>
                                      </p:cBhvr>
                                      <p:tavLst>
                                        <p:tav tm="0">
                                          <p:val>
                                            <p:strVal val="1+#ppt_w/2"/>
                                          </p:val>
                                        </p:tav>
                                        <p:tav tm="100000">
                                          <p:val>
                                            <p:strVal val="#ppt_x"/>
                                          </p:val>
                                        </p:tav>
                                      </p:tavLst>
                                    </p:anim>
                                    <p:anim calcmode="lin" valueType="num">
                                      <p:cBhvr additive="base">
                                        <p:cTn id="81" dur="500" fill="hold"/>
                                        <p:tgtEl>
                                          <p:spTgt spid="19"/>
                                        </p:tgtEl>
                                        <p:attrNameLst>
                                          <p:attrName>ppt_y</p:attrName>
                                        </p:attrNameLst>
                                      </p:cBhvr>
                                      <p:tavLst>
                                        <p:tav tm="0">
                                          <p:val>
                                            <p:strVal val="#ppt_y"/>
                                          </p:val>
                                        </p:tav>
                                        <p:tav tm="100000">
                                          <p:val>
                                            <p:strVal val="#ppt_y"/>
                                          </p:val>
                                        </p:tav>
                                      </p:tavLst>
                                    </p:anim>
                                  </p:childTnLst>
                                </p:cTn>
                              </p:par>
                            </p:childTnLst>
                          </p:cTn>
                        </p:par>
                        <p:par>
                          <p:cTn id="82" fill="hold">
                            <p:stCondLst>
                              <p:cond delay="1000"/>
                            </p:stCondLst>
                            <p:childTnLst>
                              <p:par>
                                <p:cTn id="83" presetID="12" presetClass="entr" presetSubtype="2"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additive="base">
                                        <p:cTn id="85" dur="1000"/>
                                        <p:tgtEl>
                                          <p:spTgt spid="22"/>
                                        </p:tgtEl>
                                        <p:attrNameLst>
                                          <p:attrName>ppt_x</p:attrName>
                                        </p:attrNameLst>
                                      </p:cBhvr>
                                      <p:tavLst>
                                        <p:tav tm="0">
                                          <p:val>
                                            <p:strVal val="#ppt_x+#ppt_w*1.125000"/>
                                          </p:val>
                                        </p:tav>
                                        <p:tav tm="100000">
                                          <p:val>
                                            <p:strVal val="#ppt_x"/>
                                          </p:val>
                                        </p:tav>
                                      </p:tavLst>
                                    </p:anim>
                                    <p:animEffect transition="in" filter="wipe(left)">
                                      <p:cBhvr>
                                        <p:cTn id="86" dur="1000"/>
                                        <p:tgtEl>
                                          <p:spTgt spid="22"/>
                                        </p:tgtEl>
                                      </p:cBhvr>
                                    </p:animEffect>
                                  </p:childTnLst>
                                </p:cTn>
                              </p:par>
                            </p:childTnLst>
                          </p:cTn>
                        </p:par>
                        <p:par>
                          <p:cTn id="87" fill="hold">
                            <p:stCondLst>
                              <p:cond delay="2000"/>
                            </p:stCondLst>
                            <p:childTnLst>
                              <p:par>
                                <p:cTn id="88" presetID="2" presetClass="entr" presetSubtype="2" fill="hold" grpId="0" nodeType="after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additive="base">
                                        <p:cTn id="90" dur="500" fill="hold"/>
                                        <p:tgtEl>
                                          <p:spTgt spid="20"/>
                                        </p:tgtEl>
                                        <p:attrNameLst>
                                          <p:attrName>ppt_x</p:attrName>
                                        </p:attrNameLst>
                                      </p:cBhvr>
                                      <p:tavLst>
                                        <p:tav tm="0">
                                          <p:val>
                                            <p:strVal val="1+#ppt_w/2"/>
                                          </p:val>
                                        </p:tav>
                                        <p:tav tm="100000">
                                          <p:val>
                                            <p:strVal val="#ppt_x"/>
                                          </p:val>
                                        </p:tav>
                                      </p:tavLst>
                                    </p:anim>
                                    <p:anim calcmode="lin" valueType="num">
                                      <p:cBhvr additive="base">
                                        <p:cTn id="91" dur="500" fill="hold"/>
                                        <p:tgtEl>
                                          <p:spTgt spid="20"/>
                                        </p:tgtEl>
                                        <p:attrNameLst>
                                          <p:attrName>ppt_y</p:attrName>
                                        </p:attrNameLst>
                                      </p:cBhvr>
                                      <p:tavLst>
                                        <p:tav tm="0">
                                          <p:val>
                                            <p:strVal val="#ppt_y"/>
                                          </p:val>
                                        </p:tav>
                                        <p:tav tm="100000">
                                          <p:val>
                                            <p:strVal val="#ppt_y"/>
                                          </p:val>
                                        </p:tav>
                                      </p:tavLst>
                                    </p:anim>
                                  </p:childTnLst>
                                </p:cTn>
                              </p:par>
                            </p:childTnLst>
                          </p:cTn>
                        </p:par>
                        <p:par>
                          <p:cTn id="92" fill="hold">
                            <p:stCondLst>
                              <p:cond delay="2500"/>
                            </p:stCondLst>
                            <p:childTnLst>
                              <p:par>
                                <p:cTn id="93" presetID="12" presetClass="entr" presetSubtype="8" fill="hold" grpId="0" nodeType="after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additive="base">
                                        <p:cTn id="95" dur="1000"/>
                                        <p:tgtEl>
                                          <p:spTgt spid="23"/>
                                        </p:tgtEl>
                                        <p:attrNameLst>
                                          <p:attrName>ppt_x</p:attrName>
                                        </p:attrNameLst>
                                      </p:cBhvr>
                                      <p:tavLst>
                                        <p:tav tm="0">
                                          <p:val>
                                            <p:strVal val="#ppt_x-#ppt_w*1.125000"/>
                                          </p:val>
                                        </p:tav>
                                        <p:tav tm="100000">
                                          <p:val>
                                            <p:strVal val="#ppt_x"/>
                                          </p:val>
                                        </p:tav>
                                      </p:tavLst>
                                    </p:anim>
                                    <p:animEffect transition="in" filter="wipe(right)">
                                      <p:cBhvr>
                                        <p:cTn id="96" dur="1000"/>
                                        <p:tgtEl>
                                          <p:spTgt spid="23"/>
                                        </p:tgtEl>
                                      </p:cBhvr>
                                    </p:animEffect>
                                  </p:childTnLst>
                                </p:cTn>
                              </p:par>
                            </p:childTnLst>
                          </p:cTn>
                        </p:par>
                        <p:par>
                          <p:cTn id="97" fill="hold">
                            <p:stCondLst>
                              <p:cond delay="3500"/>
                            </p:stCondLst>
                            <p:childTnLst>
                              <p:par>
                                <p:cTn id="98" presetID="2" presetClass="entr" presetSubtype="2" fill="hold" grpId="0" nodeType="afterEffect">
                                  <p:stCondLst>
                                    <p:cond delay="0"/>
                                  </p:stCondLst>
                                  <p:childTnLst>
                                    <p:set>
                                      <p:cBhvr>
                                        <p:cTn id="99" dur="1" fill="hold">
                                          <p:stCondLst>
                                            <p:cond delay="0"/>
                                          </p:stCondLst>
                                        </p:cTn>
                                        <p:tgtEl>
                                          <p:spTgt spid="21"/>
                                        </p:tgtEl>
                                        <p:attrNameLst>
                                          <p:attrName>style.visibility</p:attrName>
                                        </p:attrNameLst>
                                      </p:cBhvr>
                                      <p:to>
                                        <p:strVal val="visible"/>
                                      </p:to>
                                    </p:set>
                                    <p:anim calcmode="lin" valueType="num">
                                      <p:cBhvr additive="base">
                                        <p:cTn id="100" dur="500" fill="hold"/>
                                        <p:tgtEl>
                                          <p:spTgt spid="21"/>
                                        </p:tgtEl>
                                        <p:attrNameLst>
                                          <p:attrName>ppt_x</p:attrName>
                                        </p:attrNameLst>
                                      </p:cBhvr>
                                      <p:tavLst>
                                        <p:tav tm="0">
                                          <p:val>
                                            <p:strVal val="1+#ppt_w/2"/>
                                          </p:val>
                                        </p:tav>
                                        <p:tav tm="100000">
                                          <p:val>
                                            <p:strVal val="#ppt_x"/>
                                          </p:val>
                                        </p:tav>
                                      </p:tavLst>
                                    </p:anim>
                                    <p:anim calcmode="lin" valueType="num">
                                      <p:cBhvr additive="base">
                                        <p:cTn id="101" dur="500" fill="hold"/>
                                        <p:tgtEl>
                                          <p:spTgt spid="21"/>
                                        </p:tgtEl>
                                        <p:attrNameLst>
                                          <p:attrName>ppt_y</p:attrName>
                                        </p:attrNameLst>
                                      </p:cBhvr>
                                      <p:tavLst>
                                        <p:tav tm="0">
                                          <p:val>
                                            <p:strVal val="#ppt_y"/>
                                          </p:val>
                                        </p:tav>
                                        <p:tav tm="100000">
                                          <p:val>
                                            <p:strVal val="#ppt_y"/>
                                          </p:val>
                                        </p:tav>
                                      </p:tavLst>
                                    </p:anim>
                                  </p:childTnLst>
                                </p:cTn>
                              </p:par>
                            </p:childTnLst>
                          </p:cTn>
                        </p:par>
                        <p:par>
                          <p:cTn id="102" fill="hold">
                            <p:stCondLst>
                              <p:cond delay="4000"/>
                            </p:stCondLst>
                            <p:childTnLst>
                              <p:par>
                                <p:cTn id="103" presetID="12" presetClass="entr" presetSubtype="4" fill="hold" grpId="0" nodeType="afterEffect">
                                  <p:stCondLst>
                                    <p:cond delay="0"/>
                                  </p:stCondLst>
                                  <p:childTnLst>
                                    <p:set>
                                      <p:cBhvr>
                                        <p:cTn id="104" dur="1" fill="hold">
                                          <p:stCondLst>
                                            <p:cond delay="0"/>
                                          </p:stCondLst>
                                        </p:cTn>
                                        <p:tgtEl>
                                          <p:spTgt spid="24"/>
                                        </p:tgtEl>
                                        <p:attrNameLst>
                                          <p:attrName>style.visibility</p:attrName>
                                        </p:attrNameLst>
                                      </p:cBhvr>
                                      <p:to>
                                        <p:strVal val="visible"/>
                                      </p:to>
                                    </p:set>
                                    <p:anim calcmode="lin" valueType="num">
                                      <p:cBhvr additive="base">
                                        <p:cTn id="105" dur="1000"/>
                                        <p:tgtEl>
                                          <p:spTgt spid="24"/>
                                        </p:tgtEl>
                                        <p:attrNameLst>
                                          <p:attrName>ppt_y</p:attrName>
                                        </p:attrNameLst>
                                      </p:cBhvr>
                                      <p:tavLst>
                                        <p:tav tm="0">
                                          <p:val>
                                            <p:strVal val="#ppt_y+#ppt_h*1.125000"/>
                                          </p:val>
                                        </p:tav>
                                        <p:tav tm="100000">
                                          <p:val>
                                            <p:strVal val="#ppt_y"/>
                                          </p:val>
                                        </p:tav>
                                      </p:tavLst>
                                    </p:anim>
                                    <p:animEffect transition="in" filter="wipe(up)">
                                      <p:cBhvr>
                                        <p:cTn id="106"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p:bldP spid="20" grpId="0"/>
      <p:bldP spid="21" grpId="0"/>
      <p:bldP spid="22" grpId="0" animBg="1"/>
      <p:bldP spid="23" grpId="0" animBg="1"/>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79689" y="2065263"/>
            <a:ext cx="13577958" cy="2825393"/>
          </a:xfrm>
          <a:prstGeom prst="roundRect">
            <a:avLst>
              <a:gd name="adj" fmla="val 4443"/>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anchor="ctr"/>
          <a:lstStyle/>
          <a:p>
            <a:pPr algn="ctr" fontAlgn="auto">
              <a:spcBef>
                <a:spcPts val="0"/>
              </a:spcBef>
              <a:spcAft>
                <a:spcPts val="0"/>
              </a:spcAft>
              <a:defRPr/>
            </a:pPr>
            <a:endParaRPr kumimoji="1" lang="zh-CN" altLang="en-US" sz="1898"/>
          </a:p>
        </p:txBody>
      </p:sp>
      <p:grpSp>
        <p:nvGrpSpPr>
          <p:cNvPr id="2" name="组 10"/>
          <p:cNvGrpSpPr/>
          <p:nvPr/>
        </p:nvGrpSpPr>
        <p:grpSpPr>
          <a:xfrm>
            <a:off x="10427458" y="3066968"/>
            <a:ext cx="1159366" cy="681460"/>
            <a:chOff x="3902075" y="4498975"/>
            <a:chExt cx="831850" cy="488950"/>
          </a:xfrm>
          <a:solidFill>
            <a:schemeClr val="bg1"/>
          </a:solidFill>
        </p:grpSpPr>
        <p:sp>
          <p:nvSpPr>
            <p:cNvPr id="12" name="Freeform 230"/>
            <p:cNvSpPr>
              <a:spLocks noEditPoints="1"/>
            </p:cNvSpPr>
            <p:nvPr/>
          </p:nvSpPr>
          <p:spPr bwMode="auto">
            <a:xfrm>
              <a:off x="4092575" y="4498975"/>
              <a:ext cx="450850" cy="488950"/>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3" name="Freeform 231"/>
            <p:cNvSpPr>
              <a:spLocks/>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4" name="Freeform 232"/>
            <p:cNvSpPr>
              <a:spLocks/>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5" name="Freeform 233"/>
            <p:cNvSpPr>
              <a:spLocks/>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6" name="Freeform 234"/>
            <p:cNvSpPr>
              <a:spLocks/>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7" name="Freeform 235"/>
            <p:cNvSpPr>
              <a:spLocks/>
            </p:cNvSpPr>
            <p:nvPr/>
          </p:nvSpPr>
          <p:spPr bwMode="auto">
            <a:xfrm>
              <a:off x="3978275" y="4498975"/>
              <a:ext cx="187325" cy="187325"/>
            </a:xfrm>
            <a:custGeom>
              <a:avLst/>
              <a:gdLst/>
              <a:ahLst/>
              <a:cxnLst>
                <a:cxn ang="0">
                  <a:pos x="60" y="0"/>
                </a:cxn>
                <a:cxn ang="0">
                  <a:pos x="60" y="0"/>
                </a:cxn>
                <a:cxn ang="0">
                  <a:pos x="72" y="2"/>
                </a:cxn>
                <a:cxn ang="0">
                  <a:pos x="82" y="4"/>
                </a:cxn>
                <a:cxn ang="0">
                  <a:pos x="92" y="10"/>
                </a:cxn>
                <a:cxn ang="0">
                  <a:pos x="102" y="18"/>
                </a:cxn>
                <a:cxn ang="0">
                  <a:pos x="108" y="26"/>
                </a:cxn>
                <a:cxn ang="0">
                  <a:pos x="114" y="36"/>
                </a:cxn>
                <a:cxn ang="0">
                  <a:pos x="118" y="48"/>
                </a:cxn>
                <a:cxn ang="0">
                  <a:pos x="118" y="60"/>
                </a:cxn>
                <a:cxn ang="0">
                  <a:pos x="118" y="60"/>
                </a:cxn>
                <a:cxn ang="0">
                  <a:pos x="118" y="72"/>
                </a:cxn>
                <a:cxn ang="0">
                  <a:pos x="114" y="82"/>
                </a:cxn>
                <a:cxn ang="0">
                  <a:pos x="108" y="92"/>
                </a:cxn>
                <a:cxn ang="0">
                  <a:pos x="102" y="102"/>
                </a:cxn>
                <a:cxn ang="0">
                  <a:pos x="92" y="108"/>
                </a:cxn>
                <a:cxn ang="0">
                  <a:pos x="82" y="114"/>
                </a:cxn>
                <a:cxn ang="0">
                  <a:pos x="72" y="118"/>
                </a:cxn>
                <a:cxn ang="0">
                  <a:pos x="60" y="118"/>
                </a:cxn>
                <a:cxn ang="0">
                  <a:pos x="60" y="118"/>
                </a:cxn>
                <a:cxn ang="0">
                  <a:pos x="48" y="118"/>
                </a:cxn>
                <a:cxn ang="0">
                  <a:pos x="36" y="114"/>
                </a:cxn>
                <a:cxn ang="0">
                  <a:pos x="26" y="108"/>
                </a:cxn>
                <a:cxn ang="0">
                  <a:pos x="18" y="102"/>
                </a:cxn>
                <a:cxn ang="0">
                  <a:pos x="10" y="92"/>
                </a:cxn>
                <a:cxn ang="0">
                  <a:pos x="4" y="82"/>
                </a:cxn>
                <a:cxn ang="0">
                  <a:pos x="2" y="72"/>
                </a:cxn>
                <a:cxn ang="0">
                  <a:pos x="0" y="60"/>
                </a:cxn>
                <a:cxn ang="0">
                  <a:pos x="0" y="60"/>
                </a:cxn>
                <a:cxn ang="0">
                  <a:pos x="2" y="48"/>
                </a:cxn>
                <a:cxn ang="0">
                  <a:pos x="4" y="36"/>
                </a:cxn>
                <a:cxn ang="0">
                  <a:pos x="10" y="26"/>
                </a:cxn>
                <a:cxn ang="0">
                  <a:pos x="18" y="18"/>
                </a:cxn>
                <a:cxn ang="0">
                  <a:pos x="26" y="10"/>
                </a:cxn>
                <a:cxn ang="0">
                  <a:pos x="36" y="4"/>
                </a:cxn>
                <a:cxn ang="0">
                  <a:pos x="48" y="2"/>
                </a:cxn>
                <a:cxn ang="0">
                  <a:pos x="60" y="0"/>
                </a:cxn>
                <a:cxn ang="0">
                  <a:pos x="60" y="0"/>
                </a:cxn>
              </a:cxnLst>
              <a:rect l="0" t="0" r="r" b="b"/>
              <a:pathLst>
                <a:path w="118" h="118">
                  <a:moveTo>
                    <a:pt x="60" y="0"/>
                  </a:moveTo>
                  <a:lnTo>
                    <a:pt x="60" y="0"/>
                  </a:lnTo>
                  <a:lnTo>
                    <a:pt x="72" y="2"/>
                  </a:lnTo>
                  <a:lnTo>
                    <a:pt x="82" y="4"/>
                  </a:lnTo>
                  <a:lnTo>
                    <a:pt x="92" y="10"/>
                  </a:lnTo>
                  <a:lnTo>
                    <a:pt x="102" y="18"/>
                  </a:lnTo>
                  <a:lnTo>
                    <a:pt x="108" y="26"/>
                  </a:lnTo>
                  <a:lnTo>
                    <a:pt x="114" y="36"/>
                  </a:lnTo>
                  <a:lnTo>
                    <a:pt x="118" y="48"/>
                  </a:lnTo>
                  <a:lnTo>
                    <a:pt x="118" y="60"/>
                  </a:lnTo>
                  <a:lnTo>
                    <a:pt x="118" y="60"/>
                  </a:lnTo>
                  <a:lnTo>
                    <a:pt x="118" y="72"/>
                  </a:lnTo>
                  <a:lnTo>
                    <a:pt x="114" y="82"/>
                  </a:lnTo>
                  <a:lnTo>
                    <a:pt x="108" y="92"/>
                  </a:lnTo>
                  <a:lnTo>
                    <a:pt x="102" y="102"/>
                  </a:lnTo>
                  <a:lnTo>
                    <a:pt x="92" y="108"/>
                  </a:lnTo>
                  <a:lnTo>
                    <a:pt x="82" y="114"/>
                  </a:lnTo>
                  <a:lnTo>
                    <a:pt x="72" y="118"/>
                  </a:lnTo>
                  <a:lnTo>
                    <a:pt x="60" y="118"/>
                  </a:lnTo>
                  <a:lnTo>
                    <a:pt x="60" y="118"/>
                  </a:lnTo>
                  <a:lnTo>
                    <a:pt x="48" y="118"/>
                  </a:lnTo>
                  <a:lnTo>
                    <a:pt x="36" y="114"/>
                  </a:lnTo>
                  <a:lnTo>
                    <a:pt x="26" y="108"/>
                  </a:lnTo>
                  <a:lnTo>
                    <a:pt x="18" y="102"/>
                  </a:lnTo>
                  <a:lnTo>
                    <a:pt x="10" y="92"/>
                  </a:lnTo>
                  <a:lnTo>
                    <a:pt x="4" y="82"/>
                  </a:lnTo>
                  <a:lnTo>
                    <a:pt x="2" y="72"/>
                  </a:lnTo>
                  <a:lnTo>
                    <a:pt x="0" y="60"/>
                  </a:lnTo>
                  <a:lnTo>
                    <a:pt x="0" y="60"/>
                  </a:lnTo>
                  <a:lnTo>
                    <a:pt x="2" y="48"/>
                  </a:lnTo>
                  <a:lnTo>
                    <a:pt x="4" y="36"/>
                  </a:lnTo>
                  <a:lnTo>
                    <a:pt x="10" y="26"/>
                  </a:lnTo>
                  <a:lnTo>
                    <a:pt x="18" y="18"/>
                  </a:lnTo>
                  <a:lnTo>
                    <a:pt x="26" y="10"/>
                  </a:lnTo>
                  <a:lnTo>
                    <a:pt x="36" y="4"/>
                  </a:lnTo>
                  <a:lnTo>
                    <a:pt x="48" y="2"/>
                  </a:lnTo>
                  <a:lnTo>
                    <a:pt x="60" y="0"/>
                  </a:lnTo>
                  <a:lnTo>
                    <a:pt x="60"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8" name="Freeform 236"/>
            <p:cNvSpPr>
              <a:spLocks/>
            </p:cNvSpPr>
            <p:nvPr/>
          </p:nvSpPr>
          <p:spPr bwMode="auto">
            <a:xfrm>
              <a:off x="3902075" y="4762500"/>
              <a:ext cx="276225" cy="155575"/>
            </a:xfrm>
            <a:custGeom>
              <a:avLst/>
              <a:gdLst/>
              <a:ahLst/>
              <a:cxnLst>
                <a:cxn ang="0">
                  <a:pos x="108" y="0"/>
                </a:cxn>
                <a:cxn ang="0">
                  <a:pos x="108" y="0"/>
                </a:cxn>
                <a:cxn ang="0">
                  <a:pos x="128" y="2"/>
                </a:cxn>
                <a:cxn ang="0">
                  <a:pos x="144" y="6"/>
                </a:cxn>
                <a:cxn ang="0">
                  <a:pos x="160" y="12"/>
                </a:cxn>
                <a:cxn ang="0">
                  <a:pos x="174" y="20"/>
                </a:cxn>
                <a:cxn ang="0">
                  <a:pos x="174" y="20"/>
                </a:cxn>
                <a:cxn ang="0">
                  <a:pos x="154" y="30"/>
                </a:cxn>
                <a:cxn ang="0">
                  <a:pos x="138" y="42"/>
                </a:cxn>
                <a:cxn ang="0">
                  <a:pos x="126" y="54"/>
                </a:cxn>
                <a:cxn ang="0">
                  <a:pos x="116" y="66"/>
                </a:cxn>
                <a:cxn ang="0">
                  <a:pos x="108" y="76"/>
                </a:cxn>
                <a:cxn ang="0">
                  <a:pos x="102" y="86"/>
                </a:cxn>
                <a:cxn ang="0">
                  <a:pos x="98" y="96"/>
                </a:cxn>
                <a:cxn ang="0">
                  <a:pos x="98" y="98"/>
                </a:cxn>
                <a:cxn ang="0">
                  <a:pos x="0" y="98"/>
                </a:cxn>
                <a:cxn ang="0">
                  <a:pos x="0" y="66"/>
                </a:cxn>
                <a:cxn ang="0">
                  <a:pos x="0" y="66"/>
                </a:cxn>
                <a:cxn ang="0">
                  <a:pos x="6" y="56"/>
                </a:cxn>
                <a:cxn ang="0">
                  <a:pos x="12" y="44"/>
                </a:cxn>
                <a:cxn ang="0">
                  <a:pos x="24" y="32"/>
                </a:cxn>
                <a:cxn ang="0">
                  <a:pos x="38" y="20"/>
                </a:cxn>
                <a:cxn ang="0">
                  <a:pos x="56" y="10"/>
                </a:cxn>
                <a:cxn ang="0">
                  <a:pos x="68" y="6"/>
                </a:cxn>
                <a:cxn ang="0">
                  <a:pos x="80" y="4"/>
                </a:cxn>
                <a:cxn ang="0">
                  <a:pos x="92" y="0"/>
                </a:cxn>
                <a:cxn ang="0">
                  <a:pos x="108" y="0"/>
                </a:cxn>
                <a:cxn ang="0">
                  <a:pos x="108" y="0"/>
                </a:cxn>
              </a:cxnLst>
              <a:rect l="0" t="0" r="r" b="b"/>
              <a:pathLst>
                <a:path w="174" h="98">
                  <a:moveTo>
                    <a:pt x="108" y="0"/>
                  </a:moveTo>
                  <a:lnTo>
                    <a:pt x="108" y="0"/>
                  </a:lnTo>
                  <a:lnTo>
                    <a:pt x="128" y="2"/>
                  </a:lnTo>
                  <a:lnTo>
                    <a:pt x="144" y="6"/>
                  </a:lnTo>
                  <a:lnTo>
                    <a:pt x="160" y="12"/>
                  </a:lnTo>
                  <a:lnTo>
                    <a:pt x="174" y="20"/>
                  </a:lnTo>
                  <a:lnTo>
                    <a:pt x="174" y="20"/>
                  </a:lnTo>
                  <a:lnTo>
                    <a:pt x="154" y="30"/>
                  </a:lnTo>
                  <a:lnTo>
                    <a:pt x="138" y="42"/>
                  </a:lnTo>
                  <a:lnTo>
                    <a:pt x="126" y="54"/>
                  </a:lnTo>
                  <a:lnTo>
                    <a:pt x="116" y="66"/>
                  </a:lnTo>
                  <a:lnTo>
                    <a:pt x="108" y="76"/>
                  </a:lnTo>
                  <a:lnTo>
                    <a:pt x="102" y="86"/>
                  </a:lnTo>
                  <a:lnTo>
                    <a:pt x="98" y="96"/>
                  </a:lnTo>
                  <a:lnTo>
                    <a:pt x="98" y="98"/>
                  </a:lnTo>
                  <a:lnTo>
                    <a:pt x="0" y="98"/>
                  </a:lnTo>
                  <a:lnTo>
                    <a:pt x="0" y="66"/>
                  </a:lnTo>
                  <a:lnTo>
                    <a:pt x="0" y="66"/>
                  </a:lnTo>
                  <a:lnTo>
                    <a:pt x="6" y="56"/>
                  </a:lnTo>
                  <a:lnTo>
                    <a:pt x="12" y="44"/>
                  </a:lnTo>
                  <a:lnTo>
                    <a:pt x="24" y="32"/>
                  </a:lnTo>
                  <a:lnTo>
                    <a:pt x="38" y="20"/>
                  </a:lnTo>
                  <a:lnTo>
                    <a:pt x="56" y="10"/>
                  </a:lnTo>
                  <a:lnTo>
                    <a:pt x="68" y="6"/>
                  </a:lnTo>
                  <a:lnTo>
                    <a:pt x="80" y="4"/>
                  </a:lnTo>
                  <a:lnTo>
                    <a:pt x="92" y="0"/>
                  </a:lnTo>
                  <a:lnTo>
                    <a:pt x="108" y="0"/>
                  </a:lnTo>
                  <a:lnTo>
                    <a:pt x="108"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grpSp>
      <p:sp>
        <p:nvSpPr>
          <p:cNvPr id="19" name="椭圆 18"/>
          <p:cNvSpPr/>
          <p:nvPr/>
        </p:nvSpPr>
        <p:spPr>
          <a:xfrm>
            <a:off x="1153526" y="616858"/>
            <a:ext cx="5559285" cy="5561516"/>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w="152400">
            <a:solidFill>
              <a:srgbClr val="EA435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sz="1898"/>
          </a:p>
        </p:txBody>
      </p:sp>
      <p:sp>
        <p:nvSpPr>
          <p:cNvPr id="20" name="矩形 259"/>
          <p:cNvSpPr>
            <a:spLocks noChangeArrowheads="1"/>
          </p:cNvSpPr>
          <p:nvPr/>
        </p:nvSpPr>
        <p:spPr bwMode="auto">
          <a:xfrm>
            <a:off x="6870311" y="2647064"/>
            <a:ext cx="1143045" cy="830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fontAlgn="auto">
              <a:spcBef>
                <a:spcPts val="0"/>
              </a:spcBef>
              <a:spcAft>
                <a:spcPts val="0"/>
              </a:spcAft>
              <a:buNone/>
              <a:defRPr/>
            </a:pPr>
            <a:r>
              <a:rPr kumimoji="1" lang="en-US" altLang="zh-CN" sz="4800" b="1" dirty="0" smtClean="0">
                <a:solidFill>
                  <a:schemeClr val="bg1"/>
                </a:solidFill>
                <a:cs typeface="Arial Black"/>
              </a:rPr>
              <a:t>04</a:t>
            </a:r>
            <a:endParaRPr kumimoji="1" lang="zh-CN" altLang="en-US" sz="4800" b="1" dirty="0">
              <a:solidFill>
                <a:schemeClr val="bg1"/>
              </a:solidFill>
              <a:cs typeface="Arial Black"/>
            </a:endParaRPr>
          </a:p>
        </p:txBody>
      </p:sp>
      <p:sp>
        <p:nvSpPr>
          <p:cNvPr id="21" name="文本框 19"/>
          <p:cNvSpPr txBox="1"/>
          <p:nvPr/>
        </p:nvSpPr>
        <p:spPr bwMode="auto">
          <a:xfrm>
            <a:off x="6870309" y="4233682"/>
            <a:ext cx="3924428" cy="400061"/>
          </a:xfrm>
          <a:prstGeom prst="rect">
            <a:avLst/>
          </a:prstGeom>
          <a:noFill/>
        </p:spPr>
        <p:txBody>
          <a:bodyPr wrap="square">
            <a:spAutoFit/>
          </a:bodyPr>
          <a:lstStyle/>
          <a:p>
            <a:r>
              <a:rPr kumimoji="1" lang="en-US" altLang="zh-CN" sz="2000" dirty="0">
                <a:solidFill>
                  <a:srgbClr val="FFFFFF"/>
                </a:solidFill>
                <a:latin typeface="微软雅黑" panose="020B0503020204020204" pitchFamily="34" charset="-122"/>
                <a:ea typeface="微软雅黑" panose="020B0503020204020204" pitchFamily="34" charset="-122"/>
                <a:cs typeface="Arial Black" panose="020B0A04020102020204" pitchFamily="34" charset="0"/>
              </a:rPr>
              <a:t>Click on add related words</a:t>
            </a:r>
          </a:p>
        </p:txBody>
      </p:sp>
      <p:sp>
        <p:nvSpPr>
          <p:cNvPr id="22" name="矩形 259"/>
          <p:cNvSpPr>
            <a:spLocks noChangeArrowheads="1"/>
          </p:cNvSpPr>
          <p:nvPr/>
        </p:nvSpPr>
        <p:spPr bwMode="auto">
          <a:xfrm>
            <a:off x="6870310" y="3374671"/>
            <a:ext cx="3663348" cy="58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kumimoji="1" lang="zh-CN" altLang="en-US" b="1" dirty="0">
                <a:solidFill>
                  <a:schemeClr val="bg1"/>
                </a:solidFill>
              </a:rPr>
              <a:t>点击添加相关文字</a:t>
            </a:r>
          </a:p>
        </p:txBody>
      </p:sp>
    </p:spTree>
    <p:extLst>
      <p:ext uri="{BB962C8B-B14F-4D97-AF65-F5344CB8AC3E}">
        <p14:creationId xmlns:p14="http://schemas.microsoft.com/office/powerpoint/2010/main" val="277627573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0"/>
                                        </p:tgtEl>
                                        <p:attrNameLst>
                                          <p:attrName>ppt_y</p:attrName>
                                        </p:attrNameLst>
                                      </p:cBhvr>
                                      <p:tavLst>
                                        <p:tav tm="0">
                                          <p:val>
                                            <p:strVal val="#ppt_y"/>
                                          </p:val>
                                        </p:tav>
                                        <p:tav tm="100000">
                                          <p:val>
                                            <p:strVal val="#ppt_y"/>
                                          </p:val>
                                        </p:tav>
                                      </p:tavLst>
                                    </p:anim>
                                    <p:anim calcmode="lin" valueType="num">
                                      <p:cBhvr>
                                        <p:cTn id="20"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0"/>
                                        </p:tgtEl>
                                      </p:cBhvr>
                                    </p:animEffect>
                                  </p:childTnLst>
                                </p:cTn>
                              </p:par>
                            </p:childTnLst>
                          </p:cTn>
                        </p:par>
                        <p:par>
                          <p:cTn id="23" fill="hold">
                            <p:stCondLst>
                              <p:cond delay="1550"/>
                            </p:stCondLst>
                            <p:childTnLst>
                              <p:par>
                                <p:cTn id="24" presetID="26" presetClass="emph" presetSubtype="0" fill="hold" grpId="1" nodeType="afterEffect">
                                  <p:stCondLst>
                                    <p:cond delay="0"/>
                                  </p:stCondLst>
                                  <p:iterate type="lt">
                                    <p:tmPct val="0"/>
                                  </p:iterate>
                                  <p:childTnLst>
                                    <p:animEffect transition="out" filter="fade">
                                      <p:cBhvr>
                                        <p:cTn id="25" dur="500" tmFilter="0, 0; .2, .5; .8, .5; 1, 0"/>
                                        <p:tgtEl>
                                          <p:spTgt spid="20"/>
                                        </p:tgtEl>
                                      </p:cBhvr>
                                    </p:animEffect>
                                    <p:animScale>
                                      <p:cBhvr>
                                        <p:cTn id="26" dur="250" autoRev="1" fill="hold"/>
                                        <p:tgtEl>
                                          <p:spTgt spid="20"/>
                                        </p:tgtEl>
                                      </p:cBhvr>
                                      <p:by x="105000" y="105000"/>
                                    </p:animScale>
                                  </p:childTnLst>
                                </p:cTn>
                              </p:par>
                            </p:childTnLst>
                          </p:cTn>
                        </p:par>
                        <p:par>
                          <p:cTn id="27" fill="hold">
                            <p:stCondLst>
                              <p:cond delay="20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22"/>
                                        </p:tgtEl>
                                        <p:attrNameLst>
                                          <p:attrName>ppt_y</p:attrName>
                                        </p:attrNameLst>
                                      </p:cBhvr>
                                      <p:tavLst>
                                        <p:tav tm="0">
                                          <p:val>
                                            <p:strVal val="#ppt_y"/>
                                          </p:val>
                                        </p:tav>
                                        <p:tav tm="100000">
                                          <p:val>
                                            <p:strVal val="#ppt_y"/>
                                          </p:val>
                                        </p:tav>
                                      </p:tavLst>
                                    </p:anim>
                                    <p:anim calcmode="lin" valueType="num">
                                      <p:cBhvr>
                                        <p:cTn id="32"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22"/>
                                        </p:tgtEl>
                                      </p:cBhvr>
                                    </p:animEffect>
                                  </p:childTnLst>
                                </p:cTn>
                              </p:par>
                            </p:childTnLst>
                          </p:cTn>
                        </p:par>
                        <p:par>
                          <p:cTn id="35" fill="hold">
                            <p:stCondLst>
                              <p:cond delay="2900"/>
                            </p:stCondLst>
                            <p:childTnLst>
                              <p:par>
                                <p:cTn id="36" presetID="26" presetClass="emph" presetSubtype="0" fill="hold" grpId="1" nodeType="afterEffect">
                                  <p:stCondLst>
                                    <p:cond delay="0"/>
                                  </p:stCondLst>
                                  <p:iterate type="lt">
                                    <p:tmPct val="0"/>
                                  </p:iterate>
                                  <p:childTnLst>
                                    <p:animEffect transition="out" filter="fade">
                                      <p:cBhvr>
                                        <p:cTn id="37" dur="500" tmFilter="0, 0; .2, .5; .8, .5; 1, 0"/>
                                        <p:tgtEl>
                                          <p:spTgt spid="22"/>
                                        </p:tgtEl>
                                      </p:cBhvr>
                                    </p:animEffect>
                                    <p:animScale>
                                      <p:cBhvr>
                                        <p:cTn id="38" dur="250" autoRev="1" fill="hold"/>
                                        <p:tgtEl>
                                          <p:spTgt spid="22"/>
                                        </p:tgtEl>
                                      </p:cBhvr>
                                      <p:by x="105000" y="105000"/>
                                    </p:animScale>
                                  </p:childTnLst>
                                </p:cTn>
                              </p:par>
                            </p:childTnLst>
                          </p:cTn>
                        </p:par>
                        <p:par>
                          <p:cTn id="39" fill="hold">
                            <p:stCondLst>
                              <p:cond delay="3400"/>
                            </p:stCondLst>
                            <p:childTnLst>
                              <p:par>
                                <p:cTn id="40" presetID="2" presetClass="entr" presetSubtype="12" fill="hold" grpId="0" nodeType="afterEffect">
                                  <p:stCondLst>
                                    <p:cond delay="0"/>
                                  </p:stCondLst>
                                  <p:iterate type="lt">
                                    <p:tmPct val="10000"/>
                                  </p:iterate>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0-#ppt_w/2"/>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down)">
                                      <p:cBhvr>
                                        <p:cTn id="4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animBg="1"/>
      <p:bldP spid="20" grpId="0"/>
      <p:bldP spid="20" grpId="1"/>
      <p:bldP spid="21" grpId="0"/>
      <p:bldP spid="22" grpId="0"/>
      <p:bldP spid="22"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577830" y="1336677"/>
            <a:ext cx="8280920" cy="5175457"/>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812800" y="1328566"/>
            <a:ext cx="5245872" cy="17116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812799" y="4482475"/>
            <a:ext cx="3384327"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 name="Content Placeholder 2"/>
          <p:cNvSpPr txBox="1">
            <a:spLocks/>
          </p:cNvSpPr>
          <p:nvPr/>
        </p:nvSpPr>
        <p:spPr>
          <a:xfrm>
            <a:off x="812799" y="5034806"/>
            <a:ext cx="3384328" cy="129266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2" name="Content Placeholder 2"/>
          <p:cNvSpPr txBox="1">
            <a:spLocks/>
          </p:cNvSpPr>
          <p:nvPr/>
        </p:nvSpPr>
        <p:spPr>
          <a:xfrm>
            <a:off x="1162176" y="1630415"/>
            <a:ext cx="4608512" cy="92333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8" name="等腰三角形 7"/>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263942407"/>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50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2500"/>
                            </p:stCondLst>
                            <p:childTnLst>
                              <p:par>
                                <p:cTn id="13" presetID="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childTnLst>
                          </p:cTn>
                        </p:par>
                        <p:par>
                          <p:cTn id="17" fill="hold">
                            <p:stCondLst>
                              <p:cond delay="3000"/>
                            </p:stCondLst>
                            <p:childTnLst>
                              <p:par>
                                <p:cTn id="18" presetID="2" presetClass="entr" presetSubtype="1"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childTnLst>
                          </p:cTn>
                        </p:par>
                        <p:par>
                          <p:cTn id="22" fill="hold">
                            <p:stCondLst>
                              <p:cond delay="3500"/>
                            </p:stCondLst>
                            <p:childTnLst>
                              <p:par>
                                <p:cTn id="23" presetID="22" presetClass="entr" presetSubtype="2"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68"/>
          <p:cNvSpPr/>
          <p:nvPr/>
        </p:nvSpPr>
        <p:spPr>
          <a:xfrm>
            <a:off x="2385204"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0"/>
          <p:cNvSpPr/>
          <p:nvPr/>
        </p:nvSpPr>
        <p:spPr>
          <a:xfrm>
            <a:off x="2385204"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2"/>
          <p:cNvSpPr/>
          <p:nvPr/>
        </p:nvSpPr>
        <p:spPr>
          <a:xfrm>
            <a:off x="2385204"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p:nvPr/>
        </p:nvSpPr>
        <p:spPr>
          <a:xfrm flipH="1">
            <a:off x="7072278"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flipH="1">
            <a:off x="7072278"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p:nvPr/>
        </p:nvSpPr>
        <p:spPr>
          <a:xfrm flipH="1">
            <a:off x="7072278"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Left-Right Arrow 61"/>
          <p:cNvSpPr/>
          <p:nvPr/>
        </p:nvSpPr>
        <p:spPr>
          <a:xfrm>
            <a:off x="5948333" y="2441774"/>
            <a:ext cx="1018682" cy="403231"/>
          </a:xfrm>
          <a:prstGeom prst="leftRightArrow">
            <a:avLst>
              <a:gd name="adj1" fmla="val 50000"/>
              <a:gd name="adj2" fmla="val 6508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Left-Right Arrow 65"/>
          <p:cNvSpPr/>
          <p:nvPr/>
        </p:nvSpPr>
        <p:spPr>
          <a:xfrm>
            <a:off x="5948333" y="3866864"/>
            <a:ext cx="1018682" cy="403231"/>
          </a:xfrm>
          <a:prstGeom prst="leftRightArrow">
            <a:avLst>
              <a:gd name="adj1" fmla="val 50000"/>
              <a:gd name="adj2" fmla="val 650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Left-Right Arrow 66"/>
          <p:cNvSpPr/>
          <p:nvPr/>
        </p:nvSpPr>
        <p:spPr>
          <a:xfrm>
            <a:off x="5948333" y="5291954"/>
            <a:ext cx="1018682" cy="403231"/>
          </a:xfrm>
          <a:prstGeom prst="leftRightArrow">
            <a:avLst>
              <a:gd name="adj1" fmla="val 50000"/>
              <a:gd name="adj2" fmla="val 6508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
          <p:cNvSpPr txBox="1">
            <a:spLocks/>
          </p:cNvSpPr>
          <p:nvPr/>
        </p:nvSpPr>
        <p:spPr>
          <a:xfrm>
            <a:off x="3102230"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45"/>
          <p:cNvSpPr>
            <a:spLocks noEditPoints="1"/>
          </p:cNvSpPr>
          <p:nvPr/>
        </p:nvSpPr>
        <p:spPr bwMode="auto">
          <a:xfrm>
            <a:off x="2545177"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 Placeholder 3"/>
          <p:cNvSpPr txBox="1">
            <a:spLocks/>
          </p:cNvSpPr>
          <p:nvPr/>
        </p:nvSpPr>
        <p:spPr>
          <a:xfrm>
            <a:off x="3102230"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45"/>
          <p:cNvSpPr>
            <a:spLocks noEditPoints="1"/>
          </p:cNvSpPr>
          <p:nvPr/>
        </p:nvSpPr>
        <p:spPr bwMode="auto">
          <a:xfrm>
            <a:off x="2545177"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 Placeholder 3"/>
          <p:cNvSpPr txBox="1">
            <a:spLocks/>
          </p:cNvSpPr>
          <p:nvPr/>
        </p:nvSpPr>
        <p:spPr>
          <a:xfrm>
            <a:off x="3102230" y="5150844"/>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45"/>
          <p:cNvSpPr>
            <a:spLocks noEditPoints="1"/>
          </p:cNvSpPr>
          <p:nvPr/>
        </p:nvSpPr>
        <p:spPr bwMode="auto">
          <a:xfrm>
            <a:off x="2545177" y="5318231"/>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45"/>
          <p:cNvSpPr>
            <a:spLocks noEditPoints="1"/>
          </p:cNvSpPr>
          <p:nvPr/>
        </p:nvSpPr>
        <p:spPr bwMode="auto">
          <a:xfrm>
            <a:off x="9849513"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 Placeholder 3"/>
          <p:cNvSpPr txBox="1">
            <a:spLocks/>
          </p:cNvSpPr>
          <p:nvPr/>
        </p:nvSpPr>
        <p:spPr>
          <a:xfrm>
            <a:off x="7388243"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5"/>
          <p:cNvSpPr>
            <a:spLocks noEditPoints="1"/>
          </p:cNvSpPr>
          <p:nvPr/>
        </p:nvSpPr>
        <p:spPr bwMode="auto">
          <a:xfrm>
            <a:off x="9849513"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Text Placeholder 3"/>
          <p:cNvSpPr txBox="1">
            <a:spLocks/>
          </p:cNvSpPr>
          <p:nvPr/>
        </p:nvSpPr>
        <p:spPr>
          <a:xfrm>
            <a:off x="7388243"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45"/>
          <p:cNvSpPr>
            <a:spLocks noEditPoints="1"/>
          </p:cNvSpPr>
          <p:nvPr/>
        </p:nvSpPr>
        <p:spPr bwMode="auto">
          <a:xfrm>
            <a:off x="9849513" y="5331043"/>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Text Placeholder 3"/>
          <p:cNvSpPr txBox="1">
            <a:spLocks/>
          </p:cNvSpPr>
          <p:nvPr/>
        </p:nvSpPr>
        <p:spPr>
          <a:xfrm>
            <a:off x="7388243" y="5163656"/>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ounded Rectangle 67"/>
          <p:cNvSpPr/>
          <p:nvPr/>
        </p:nvSpPr>
        <p:spPr>
          <a:xfrm>
            <a:off x="964706" y="2009070"/>
            <a:ext cx="1431664" cy="1276830"/>
          </a:xfrm>
          <a:prstGeom prst="roundRect">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70" name="Rounded Rectangle 69"/>
          <p:cNvSpPr/>
          <p:nvPr/>
        </p:nvSpPr>
        <p:spPr>
          <a:xfrm>
            <a:off x="964706" y="3434163"/>
            <a:ext cx="1431664" cy="1276827"/>
          </a:xfrm>
          <a:prstGeom prst="roundRect">
            <a:avLst/>
          </a:pr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72" name="Rounded Rectangle 71"/>
          <p:cNvSpPr/>
          <p:nvPr/>
        </p:nvSpPr>
        <p:spPr>
          <a:xfrm>
            <a:off x="964706" y="4859254"/>
            <a:ext cx="1431664" cy="1276827"/>
          </a:xfrm>
          <a:prstGeom prst="roundRect">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45" name="Rounded Rectangle 44"/>
          <p:cNvSpPr/>
          <p:nvPr/>
        </p:nvSpPr>
        <p:spPr>
          <a:xfrm flipH="1">
            <a:off x="10462380" y="2009070"/>
            <a:ext cx="1431664" cy="1276830"/>
          </a:xfrm>
          <a:prstGeom prst="roundRect">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48" name="Rounded Rectangle 47"/>
          <p:cNvSpPr/>
          <p:nvPr/>
        </p:nvSpPr>
        <p:spPr>
          <a:xfrm flipH="1">
            <a:off x="10462380" y="3434163"/>
            <a:ext cx="1431664" cy="1276827"/>
          </a:xfrm>
          <a:prstGeom prst="roundRect">
            <a:avLst/>
          </a:prstGeom>
          <a:solidFill>
            <a:schemeClr val="accent5"/>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64" name="Rounded Rectangle 63"/>
          <p:cNvSpPr/>
          <p:nvPr/>
        </p:nvSpPr>
        <p:spPr>
          <a:xfrm flipH="1">
            <a:off x="10462380" y="4859254"/>
            <a:ext cx="1431664" cy="1276827"/>
          </a:xfrm>
          <a:prstGeom prst="roundRect">
            <a:avLst/>
          </a:pr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06</a:t>
            </a:r>
          </a:p>
        </p:txBody>
      </p:sp>
      <p:sp>
        <p:nvSpPr>
          <p:cNvPr id="29"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0" name="等腰三角形 29"/>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243051563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500"/>
                                        <p:tgtEl>
                                          <p:spTgt spid="69"/>
                                        </p:tgtEl>
                                      </p:cBhvr>
                                    </p:animEffect>
                                  </p:childTnLst>
                                </p:cTn>
                              </p:par>
                            </p:childTnLst>
                          </p:cTn>
                        </p:par>
                        <p:par>
                          <p:cTn id="13" fill="hold">
                            <p:stCondLst>
                              <p:cond delay="1000"/>
                            </p:stCondLst>
                            <p:childTnLst>
                              <p:par>
                                <p:cTn id="14" presetID="53" presetClass="entr" presetSubtype="0" fill="hold" grpId="0"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ppt_w</p:attrName>
                                        </p:attrNameLst>
                                      </p:cBhvr>
                                      <p:tavLst>
                                        <p:tav tm="0">
                                          <p:val>
                                            <p:fltVal val="0"/>
                                          </p:val>
                                        </p:tav>
                                        <p:tav tm="100000">
                                          <p:val>
                                            <p:strVal val="#ppt_w"/>
                                          </p:val>
                                        </p:tav>
                                      </p:tavLst>
                                    </p:anim>
                                    <p:anim calcmode="lin" valueType="num">
                                      <p:cBhvr>
                                        <p:cTn id="17" dur="500" fill="hold"/>
                                        <p:tgtEl>
                                          <p:spTgt spid="75"/>
                                        </p:tgtEl>
                                        <p:attrNameLst>
                                          <p:attrName>ppt_h</p:attrName>
                                        </p:attrNameLst>
                                      </p:cBhvr>
                                      <p:tavLst>
                                        <p:tav tm="0">
                                          <p:val>
                                            <p:fltVal val="0"/>
                                          </p:val>
                                        </p:tav>
                                        <p:tav tm="100000">
                                          <p:val>
                                            <p:strVal val="#ppt_h"/>
                                          </p:val>
                                        </p:tav>
                                      </p:tavLst>
                                    </p:anim>
                                    <p:animEffect transition="in" filter="fade">
                                      <p:cBhvr>
                                        <p:cTn id="18" dur="500"/>
                                        <p:tgtEl>
                                          <p:spTgt spid="7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wipe(left)">
                                      <p:cBhvr>
                                        <p:cTn id="22" dur="500"/>
                                        <p:tgtEl>
                                          <p:spTgt spid="74"/>
                                        </p:tgtEl>
                                      </p:cBhvr>
                                    </p:animEffect>
                                  </p:childTnLst>
                                </p:cTn>
                              </p:par>
                            </p:childTnLst>
                          </p:cTn>
                        </p:par>
                        <p:par>
                          <p:cTn id="23" fill="hold">
                            <p:stCondLst>
                              <p:cond delay="2000"/>
                            </p:stCondLst>
                            <p:childTnLst>
                              <p:par>
                                <p:cTn id="24" presetID="16" presetClass="entr" presetSubtype="37"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Effect transition="in" filter="barn(outVertical)">
                                      <p:cBhvr>
                                        <p:cTn id="26" dur="500"/>
                                        <p:tgtEl>
                                          <p:spTgt spid="62"/>
                                        </p:tgtEl>
                                      </p:cBhvr>
                                    </p:animEffect>
                                  </p:childTnLst>
                                </p:cTn>
                              </p:par>
                            </p:childTnLst>
                          </p:cTn>
                        </p:par>
                        <p:par>
                          <p:cTn id="27" fill="hold">
                            <p:stCondLst>
                              <p:cond delay="2500"/>
                            </p:stCondLst>
                            <p:childTnLst>
                              <p:par>
                                <p:cTn id="28" presetID="2" presetClass="entr" presetSubtype="1" accel="50000" decel="5000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right)">
                                      <p:cBhvr>
                                        <p:cTn id="35" dur="500"/>
                                        <p:tgtEl>
                                          <p:spTgt spid="46"/>
                                        </p:tgtEl>
                                      </p:cBhvr>
                                    </p:animEffect>
                                  </p:childTnLst>
                                </p:cTn>
                              </p:par>
                            </p:childTnLst>
                          </p:cTn>
                        </p:par>
                        <p:par>
                          <p:cTn id="36" fill="hold">
                            <p:stCondLst>
                              <p:cond delay="3500"/>
                            </p:stCondLst>
                            <p:childTnLst>
                              <p:par>
                                <p:cTn id="37" presetID="53" presetClass="entr" presetSubtype="0"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 calcmode="lin" valueType="num">
                                      <p:cBhvr>
                                        <p:cTn id="39" dur="500" fill="hold"/>
                                        <p:tgtEl>
                                          <p:spTgt spid="84"/>
                                        </p:tgtEl>
                                        <p:attrNameLst>
                                          <p:attrName>ppt_w</p:attrName>
                                        </p:attrNameLst>
                                      </p:cBhvr>
                                      <p:tavLst>
                                        <p:tav tm="0">
                                          <p:val>
                                            <p:fltVal val="0"/>
                                          </p:val>
                                        </p:tav>
                                        <p:tav tm="100000">
                                          <p:val>
                                            <p:strVal val="#ppt_w"/>
                                          </p:val>
                                        </p:tav>
                                      </p:tavLst>
                                    </p:anim>
                                    <p:anim calcmode="lin" valueType="num">
                                      <p:cBhvr>
                                        <p:cTn id="40" dur="500" fill="hold"/>
                                        <p:tgtEl>
                                          <p:spTgt spid="84"/>
                                        </p:tgtEl>
                                        <p:attrNameLst>
                                          <p:attrName>ppt_h</p:attrName>
                                        </p:attrNameLst>
                                      </p:cBhvr>
                                      <p:tavLst>
                                        <p:tav tm="0">
                                          <p:val>
                                            <p:fltVal val="0"/>
                                          </p:val>
                                        </p:tav>
                                        <p:tav tm="100000">
                                          <p:val>
                                            <p:strVal val="#ppt_h"/>
                                          </p:val>
                                        </p:tav>
                                      </p:tavLst>
                                    </p:anim>
                                    <p:animEffect transition="in" filter="fade">
                                      <p:cBhvr>
                                        <p:cTn id="41" dur="500"/>
                                        <p:tgtEl>
                                          <p:spTgt spid="84"/>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87"/>
                                        </p:tgtEl>
                                        <p:attrNameLst>
                                          <p:attrName>style.visibility</p:attrName>
                                        </p:attrNameLst>
                                      </p:cBhvr>
                                      <p:to>
                                        <p:strVal val="visible"/>
                                      </p:to>
                                    </p:set>
                                    <p:animEffect transition="in" filter="wipe(right)">
                                      <p:cBhvr>
                                        <p:cTn id="45" dur="500"/>
                                        <p:tgtEl>
                                          <p:spTgt spid="87"/>
                                        </p:tgtEl>
                                      </p:cBhvr>
                                    </p:animEffect>
                                  </p:childTnLst>
                                </p:cTn>
                              </p:par>
                            </p:childTnLst>
                          </p:cTn>
                        </p:par>
                        <p:par>
                          <p:cTn id="46" fill="hold">
                            <p:stCondLst>
                              <p:cond delay="4500"/>
                            </p:stCondLst>
                            <p:childTnLst>
                              <p:par>
                                <p:cTn id="47" presetID="2" presetClass="entr" presetSubtype="1" accel="50000" decel="50000"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ppt_x"/>
                                          </p:val>
                                        </p:tav>
                                        <p:tav tm="100000">
                                          <p:val>
                                            <p:strVal val="#ppt_x"/>
                                          </p:val>
                                        </p:tav>
                                      </p:tavLst>
                                    </p:anim>
                                    <p:anim calcmode="lin" valueType="num">
                                      <p:cBhvr additive="base">
                                        <p:cTn id="50" dur="500" fill="hold"/>
                                        <p:tgtEl>
                                          <p:spTgt spid="70"/>
                                        </p:tgtEl>
                                        <p:attrNameLst>
                                          <p:attrName>ppt_y</p:attrName>
                                        </p:attrNameLst>
                                      </p:cBhvr>
                                      <p:tavLst>
                                        <p:tav tm="0">
                                          <p:val>
                                            <p:strVal val="0-#ppt_h/2"/>
                                          </p:val>
                                        </p:tav>
                                        <p:tav tm="100000">
                                          <p:val>
                                            <p:strVal val="#ppt_y"/>
                                          </p:val>
                                        </p:tav>
                                      </p:tavLst>
                                    </p:anim>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childTnLst>
                          </p:cTn>
                        </p:par>
                        <p:par>
                          <p:cTn id="55" fill="hold">
                            <p:stCondLst>
                              <p:cond delay="5500"/>
                            </p:stCondLst>
                            <p:childTnLst>
                              <p:par>
                                <p:cTn id="56" presetID="53" presetClass="entr" presetSubtype="0"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left)">
                                      <p:cBhvr>
                                        <p:cTn id="64" dur="500"/>
                                        <p:tgtEl>
                                          <p:spTgt spid="78"/>
                                        </p:tgtEl>
                                      </p:cBhvr>
                                    </p:animEffect>
                                  </p:childTnLst>
                                </p:cTn>
                              </p:par>
                            </p:childTnLst>
                          </p:cTn>
                        </p:par>
                        <p:par>
                          <p:cTn id="65" fill="hold">
                            <p:stCondLst>
                              <p:cond delay="6500"/>
                            </p:stCondLst>
                            <p:childTnLst>
                              <p:par>
                                <p:cTn id="66" presetID="16" presetClass="entr" presetSubtype="37"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barn(outVertical)">
                                      <p:cBhvr>
                                        <p:cTn id="68" dur="500"/>
                                        <p:tgtEl>
                                          <p:spTgt spid="66"/>
                                        </p:tgtEl>
                                      </p:cBhvr>
                                    </p:animEffect>
                                  </p:childTnLst>
                                </p:cTn>
                              </p:par>
                            </p:childTnLst>
                          </p:cTn>
                        </p:par>
                        <p:par>
                          <p:cTn id="69" fill="hold">
                            <p:stCondLst>
                              <p:cond delay="7000"/>
                            </p:stCondLst>
                            <p:childTnLst>
                              <p:par>
                                <p:cTn id="70" presetID="2" presetClass="entr" presetSubtype="1" accel="50000" decel="50000" fill="hold" grpId="0"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ppt_x"/>
                                          </p:val>
                                        </p:tav>
                                        <p:tav tm="100000">
                                          <p:val>
                                            <p:strVal val="#ppt_x"/>
                                          </p:val>
                                        </p:tav>
                                      </p:tavLst>
                                    </p:anim>
                                    <p:anim calcmode="lin" valueType="num">
                                      <p:cBhvr additive="base">
                                        <p:cTn id="73" dur="500" fill="hold"/>
                                        <p:tgtEl>
                                          <p:spTgt spid="48"/>
                                        </p:tgtEl>
                                        <p:attrNameLst>
                                          <p:attrName>ppt_y</p:attrName>
                                        </p:attrNameLst>
                                      </p:cBhvr>
                                      <p:tavLst>
                                        <p:tav tm="0">
                                          <p:val>
                                            <p:strVal val="0-#ppt_h/2"/>
                                          </p:val>
                                        </p:tav>
                                        <p:tav tm="100000">
                                          <p:val>
                                            <p:strVal val="#ppt_y"/>
                                          </p:val>
                                        </p:tav>
                                      </p:tavLst>
                                    </p:anim>
                                  </p:childTnLst>
                                </p:cTn>
                              </p:par>
                            </p:childTnLst>
                          </p:cTn>
                        </p:par>
                        <p:par>
                          <p:cTn id="74" fill="hold">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right)">
                                      <p:cBhvr>
                                        <p:cTn id="77" dur="500"/>
                                        <p:tgtEl>
                                          <p:spTgt spid="63"/>
                                        </p:tgtEl>
                                      </p:cBhvr>
                                    </p:animEffect>
                                  </p:childTnLst>
                                </p:cTn>
                              </p:par>
                            </p:childTnLst>
                          </p:cTn>
                        </p:par>
                        <p:par>
                          <p:cTn id="78" fill="hold">
                            <p:stCondLst>
                              <p:cond delay="8000"/>
                            </p:stCondLst>
                            <p:childTnLst>
                              <p:par>
                                <p:cTn id="79" presetID="53" presetClass="entr" presetSubtype="0" fill="hold" grpId="0" nodeType="afterEffect">
                                  <p:stCondLst>
                                    <p:cond delay="0"/>
                                  </p:stCondLst>
                                  <p:childTnLst>
                                    <p:set>
                                      <p:cBhvr>
                                        <p:cTn id="80" dur="1" fill="hold">
                                          <p:stCondLst>
                                            <p:cond delay="0"/>
                                          </p:stCondLst>
                                        </p:cTn>
                                        <p:tgtEl>
                                          <p:spTgt spid="90"/>
                                        </p:tgtEl>
                                        <p:attrNameLst>
                                          <p:attrName>style.visibility</p:attrName>
                                        </p:attrNameLst>
                                      </p:cBhvr>
                                      <p:to>
                                        <p:strVal val="visible"/>
                                      </p:to>
                                    </p:set>
                                    <p:anim calcmode="lin" valueType="num">
                                      <p:cBhvr>
                                        <p:cTn id="81" dur="500" fill="hold"/>
                                        <p:tgtEl>
                                          <p:spTgt spid="90"/>
                                        </p:tgtEl>
                                        <p:attrNameLst>
                                          <p:attrName>ppt_w</p:attrName>
                                        </p:attrNameLst>
                                      </p:cBhvr>
                                      <p:tavLst>
                                        <p:tav tm="0">
                                          <p:val>
                                            <p:fltVal val="0"/>
                                          </p:val>
                                        </p:tav>
                                        <p:tav tm="100000">
                                          <p:val>
                                            <p:strVal val="#ppt_w"/>
                                          </p:val>
                                        </p:tav>
                                      </p:tavLst>
                                    </p:anim>
                                    <p:anim calcmode="lin" valueType="num">
                                      <p:cBhvr>
                                        <p:cTn id="82" dur="500" fill="hold"/>
                                        <p:tgtEl>
                                          <p:spTgt spid="90"/>
                                        </p:tgtEl>
                                        <p:attrNameLst>
                                          <p:attrName>ppt_h</p:attrName>
                                        </p:attrNameLst>
                                      </p:cBhvr>
                                      <p:tavLst>
                                        <p:tav tm="0">
                                          <p:val>
                                            <p:fltVal val="0"/>
                                          </p:val>
                                        </p:tav>
                                        <p:tav tm="100000">
                                          <p:val>
                                            <p:strVal val="#ppt_h"/>
                                          </p:val>
                                        </p:tav>
                                      </p:tavLst>
                                    </p:anim>
                                    <p:animEffect transition="in" filter="fade">
                                      <p:cBhvr>
                                        <p:cTn id="83" dur="500"/>
                                        <p:tgtEl>
                                          <p:spTgt spid="90"/>
                                        </p:tgtEl>
                                      </p:cBhvr>
                                    </p:animEffect>
                                  </p:childTnLst>
                                </p:cTn>
                              </p:par>
                            </p:childTnLst>
                          </p:cTn>
                        </p:par>
                        <p:par>
                          <p:cTn id="84" fill="hold">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wipe(right)">
                                      <p:cBhvr>
                                        <p:cTn id="87" dur="500"/>
                                        <p:tgtEl>
                                          <p:spTgt spid="91"/>
                                        </p:tgtEl>
                                      </p:cBhvr>
                                    </p:animEffect>
                                  </p:childTnLst>
                                </p:cTn>
                              </p:par>
                            </p:childTnLst>
                          </p:cTn>
                        </p:par>
                        <p:par>
                          <p:cTn id="88" fill="hold">
                            <p:stCondLst>
                              <p:cond delay="9000"/>
                            </p:stCondLst>
                            <p:childTnLst>
                              <p:par>
                                <p:cTn id="89" presetID="2" presetClass="entr" presetSubtype="1" accel="50000" decel="50000"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ppt_x"/>
                                          </p:val>
                                        </p:tav>
                                        <p:tav tm="100000">
                                          <p:val>
                                            <p:strVal val="#ppt_x"/>
                                          </p:val>
                                        </p:tav>
                                      </p:tavLst>
                                    </p:anim>
                                    <p:anim calcmode="lin" valueType="num">
                                      <p:cBhvr additive="base">
                                        <p:cTn id="92" dur="500" fill="hold"/>
                                        <p:tgtEl>
                                          <p:spTgt spid="72"/>
                                        </p:tgtEl>
                                        <p:attrNameLst>
                                          <p:attrName>ppt_y</p:attrName>
                                        </p:attrNameLst>
                                      </p:cBhvr>
                                      <p:tavLst>
                                        <p:tav tm="0">
                                          <p:val>
                                            <p:strVal val="0-#ppt_h/2"/>
                                          </p:val>
                                        </p:tav>
                                        <p:tav tm="100000">
                                          <p:val>
                                            <p:strVal val="#ppt_y"/>
                                          </p:val>
                                        </p:tav>
                                      </p:tavLst>
                                    </p:anim>
                                  </p:childTnLst>
                                </p:cTn>
                              </p:par>
                            </p:childTnLst>
                          </p:cTn>
                        </p:par>
                        <p:par>
                          <p:cTn id="93" fill="hold">
                            <p:stCondLst>
                              <p:cond delay="9500"/>
                            </p:stCondLst>
                            <p:childTnLst>
                              <p:par>
                                <p:cTn id="94" presetID="22" presetClass="entr" presetSubtype="8"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left)">
                                      <p:cBhvr>
                                        <p:cTn id="96" dur="500"/>
                                        <p:tgtEl>
                                          <p:spTgt spid="73"/>
                                        </p:tgtEl>
                                      </p:cBhvr>
                                    </p:animEffect>
                                  </p:childTnLst>
                                </p:cTn>
                              </p:par>
                            </p:childTnLst>
                          </p:cTn>
                        </p:par>
                        <p:par>
                          <p:cTn id="97" fill="hold">
                            <p:stCondLst>
                              <p:cond delay="10000"/>
                            </p:stCondLst>
                            <p:childTnLst>
                              <p:par>
                                <p:cTn id="98" presetID="53" presetClass="entr" presetSubtype="0" fill="hold" grpId="0" nodeType="afterEffect">
                                  <p:stCondLst>
                                    <p:cond delay="0"/>
                                  </p:stCondLst>
                                  <p:childTnLst>
                                    <p:set>
                                      <p:cBhvr>
                                        <p:cTn id="99" dur="1" fill="hold">
                                          <p:stCondLst>
                                            <p:cond delay="0"/>
                                          </p:stCondLst>
                                        </p:cTn>
                                        <p:tgtEl>
                                          <p:spTgt spid="81"/>
                                        </p:tgtEl>
                                        <p:attrNameLst>
                                          <p:attrName>style.visibility</p:attrName>
                                        </p:attrNameLst>
                                      </p:cBhvr>
                                      <p:to>
                                        <p:strVal val="visible"/>
                                      </p:to>
                                    </p:set>
                                    <p:anim calcmode="lin" valueType="num">
                                      <p:cBhvr>
                                        <p:cTn id="100" dur="500" fill="hold"/>
                                        <p:tgtEl>
                                          <p:spTgt spid="81"/>
                                        </p:tgtEl>
                                        <p:attrNameLst>
                                          <p:attrName>ppt_w</p:attrName>
                                        </p:attrNameLst>
                                      </p:cBhvr>
                                      <p:tavLst>
                                        <p:tav tm="0">
                                          <p:val>
                                            <p:fltVal val="0"/>
                                          </p:val>
                                        </p:tav>
                                        <p:tav tm="100000">
                                          <p:val>
                                            <p:strVal val="#ppt_w"/>
                                          </p:val>
                                        </p:tav>
                                      </p:tavLst>
                                    </p:anim>
                                    <p:anim calcmode="lin" valueType="num">
                                      <p:cBhvr>
                                        <p:cTn id="101" dur="500" fill="hold"/>
                                        <p:tgtEl>
                                          <p:spTgt spid="81"/>
                                        </p:tgtEl>
                                        <p:attrNameLst>
                                          <p:attrName>ppt_h</p:attrName>
                                        </p:attrNameLst>
                                      </p:cBhvr>
                                      <p:tavLst>
                                        <p:tav tm="0">
                                          <p:val>
                                            <p:fltVal val="0"/>
                                          </p:val>
                                        </p:tav>
                                        <p:tav tm="100000">
                                          <p:val>
                                            <p:strVal val="#ppt_h"/>
                                          </p:val>
                                        </p:tav>
                                      </p:tavLst>
                                    </p:anim>
                                    <p:animEffect transition="in" filter="fade">
                                      <p:cBhvr>
                                        <p:cTn id="102" dur="500"/>
                                        <p:tgtEl>
                                          <p:spTgt spid="81"/>
                                        </p:tgtEl>
                                      </p:cBhvr>
                                    </p:animEffect>
                                  </p:childTnLst>
                                </p:cTn>
                              </p:par>
                            </p:childTnLst>
                          </p:cTn>
                        </p:par>
                        <p:par>
                          <p:cTn id="103" fill="hold">
                            <p:stCondLst>
                              <p:cond delay="10500"/>
                            </p:stCondLst>
                            <p:childTnLst>
                              <p:par>
                                <p:cTn id="104" presetID="22" presetClass="entr" presetSubtype="8" fill="hold" grpId="0" nodeType="afterEffect">
                                  <p:stCondLst>
                                    <p:cond delay="0"/>
                                  </p:stCondLst>
                                  <p:childTnLst>
                                    <p:set>
                                      <p:cBhvr>
                                        <p:cTn id="105" dur="1" fill="hold">
                                          <p:stCondLst>
                                            <p:cond delay="0"/>
                                          </p:stCondLst>
                                        </p:cTn>
                                        <p:tgtEl>
                                          <p:spTgt spid="80"/>
                                        </p:tgtEl>
                                        <p:attrNameLst>
                                          <p:attrName>style.visibility</p:attrName>
                                        </p:attrNameLst>
                                      </p:cBhvr>
                                      <p:to>
                                        <p:strVal val="visible"/>
                                      </p:to>
                                    </p:set>
                                    <p:animEffect transition="in" filter="wipe(left)">
                                      <p:cBhvr>
                                        <p:cTn id="106" dur="500"/>
                                        <p:tgtEl>
                                          <p:spTgt spid="80"/>
                                        </p:tgtEl>
                                      </p:cBhvr>
                                    </p:animEffect>
                                  </p:childTnLst>
                                </p:cTn>
                              </p:par>
                            </p:childTnLst>
                          </p:cTn>
                        </p:par>
                        <p:par>
                          <p:cTn id="107" fill="hold">
                            <p:stCondLst>
                              <p:cond delay="11000"/>
                            </p:stCondLst>
                            <p:childTnLst>
                              <p:par>
                                <p:cTn id="108" presetID="16" presetClass="entr" presetSubtype="37"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barn(outVertical)">
                                      <p:cBhvr>
                                        <p:cTn id="110" dur="500"/>
                                        <p:tgtEl>
                                          <p:spTgt spid="67"/>
                                        </p:tgtEl>
                                      </p:cBhvr>
                                    </p:animEffect>
                                  </p:childTnLst>
                                </p:cTn>
                              </p:par>
                            </p:childTnLst>
                          </p:cTn>
                        </p:par>
                        <p:par>
                          <p:cTn id="111" fill="hold">
                            <p:stCondLst>
                              <p:cond delay="11500"/>
                            </p:stCondLst>
                            <p:childTnLst>
                              <p:par>
                                <p:cTn id="112" presetID="2" presetClass="entr" presetSubtype="1" accel="50000" decel="50000" fill="hold" grpId="0" nodeType="after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ppt_x"/>
                                          </p:val>
                                        </p:tav>
                                        <p:tav tm="100000">
                                          <p:val>
                                            <p:strVal val="#ppt_x"/>
                                          </p:val>
                                        </p:tav>
                                      </p:tavLst>
                                    </p:anim>
                                    <p:anim calcmode="lin" valueType="num">
                                      <p:cBhvr additive="base">
                                        <p:cTn id="115" dur="500" fill="hold"/>
                                        <p:tgtEl>
                                          <p:spTgt spid="64"/>
                                        </p:tgtEl>
                                        <p:attrNameLst>
                                          <p:attrName>ppt_y</p:attrName>
                                        </p:attrNameLst>
                                      </p:cBhvr>
                                      <p:tavLst>
                                        <p:tav tm="0">
                                          <p:val>
                                            <p:strVal val="0-#ppt_h/2"/>
                                          </p:val>
                                        </p:tav>
                                        <p:tav tm="100000">
                                          <p:val>
                                            <p:strVal val="#ppt_y"/>
                                          </p:val>
                                        </p:tav>
                                      </p:tavLst>
                                    </p:anim>
                                  </p:childTnLst>
                                </p:cTn>
                              </p:par>
                            </p:childTnLst>
                          </p:cTn>
                        </p:par>
                        <p:par>
                          <p:cTn id="116" fill="hold">
                            <p:stCondLst>
                              <p:cond delay="12000"/>
                            </p:stCondLst>
                            <p:childTnLst>
                              <p:par>
                                <p:cTn id="117" presetID="22" presetClass="entr" presetSubtype="2"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wipe(right)">
                                      <p:cBhvr>
                                        <p:cTn id="119" dur="500"/>
                                        <p:tgtEl>
                                          <p:spTgt spid="65"/>
                                        </p:tgtEl>
                                      </p:cBhvr>
                                    </p:animEffect>
                                  </p:childTnLst>
                                </p:cTn>
                              </p:par>
                            </p:childTnLst>
                          </p:cTn>
                        </p:par>
                        <p:par>
                          <p:cTn id="120" fill="hold">
                            <p:stCondLst>
                              <p:cond delay="12500"/>
                            </p:stCondLst>
                            <p:childTnLst>
                              <p:par>
                                <p:cTn id="121" presetID="53" presetClass="entr" presetSubtype="0" fill="hold" grpId="0" nodeType="afterEffect">
                                  <p:stCondLst>
                                    <p:cond delay="0"/>
                                  </p:stCondLst>
                                  <p:childTnLst>
                                    <p:set>
                                      <p:cBhvr>
                                        <p:cTn id="122" dur="1" fill="hold">
                                          <p:stCondLst>
                                            <p:cond delay="0"/>
                                          </p:stCondLst>
                                        </p:cTn>
                                        <p:tgtEl>
                                          <p:spTgt spid="92"/>
                                        </p:tgtEl>
                                        <p:attrNameLst>
                                          <p:attrName>style.visibility</p:attrName>
                                        </p:attrNameLst>
                                      </p:cBhvr>
                                      <p:to>
                                        <p:strVal val="visible"/>
                                      </p:to>
                                    </p:set>
                                    <p:anim calcmode="lin" valueType="num">
                                      <p:cBhvr>
                                        <p:cTn id="123" dur="500" fill="hold"/>
                                        <p:tgtEl>
                                          <p:spTgt spid="92"/>
                                        </p:tgtEl>
                                        <p:attrNameLst>
                                          <p:attrName>ppt_w</p:attrName>
                                        </p:attrNameLst>
                                      </p:cBhvr>
                                      <p:tavLst>
                                        <p:tav tm="0">
                                          <p:val>
                                            <p:fltVal val="0"/>
                                          </p:val>
                                        </p:tav>
                                        <p:tav tm="100000">
                                          <p:val>
                                            <p:strVal val="#ppt_w"/>
                                          </p:val>
                                        </p:tav>
                                      </p:tavLst>
                                    </p:anim>
                                    <p:anim calcmode="lin" valueType="num">
                                      <p:cBhvr>
                                        <p:cTn id="124" dur="500" fill="hold"/>
                                        <p:tgtEl>
                                          <p:spTgt spid="92"/>
                                        </p:tgtEl>
                                        <p:attrNameLst>
                                          <p:attrName>ppt_h</p:attrName>
                                        </p:attrNameLst>
                                      </p:cBhvr>
                                      <p:tavLst>
                                        <p:tav tm="0">
                                          <p:val>
                                            <p:fltVal val="0"/>
                                          </p:val>
                                        </p:tav>
                                        <p:tav tm="100000">
                                          <p:val>
                                            <p:strVal val="#ppt_h"/>
                                          </p:val>
                                        </p:tav>
                                      </p:tavLst>
                                    </p:anim>
                                    <p:animEffect transition="in" filter="fade">
                                      <p:cBhvr>
                                        <p:cTn id="125" dur="500"/>
                                        <p:tgtEl>
                                          <p:spTgt spid="92"/>
                                        </p:tgtEl>
                                      </p:cBhvr>
                                    </p:animEffect>
                                  </p:childTnLst>
                                </p:cTn>
                              </p:par>
                            </p:childTnLst>
                          </p:cTn>
                        </p:par>
                        <p:par>
                          <p:cTn id="126" fill="hold">
                            <p:stCondLst>
                              <p:cond delay="13000"/>
                            </p:stCondLst>
                            <p:childTnLst>
                              <p:par>
                                <p:cTn id="127" presetID="22" presetClass="entr" presetSubtype="2"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Effect transition="in" filter="wipe(right)">
                                      <p:cBhvr>
                                        <p:cTn id="12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animBg="1"/>
      <p:bldP spid="73" grpId="0" animBg="1"/>
      <p:bldP spid="46" grpId="0" animBg="1"/>
      <p:bldP spid="63" grpId="0" animBg="1"/>
      <p:bldP spid="65" grpId="0" animBg="1"/>
      <p:bldP spid="62" grpId="0" animBg="1"/>
      <p:bldP spid="66" grpId="0" animBg="1"/>
      <p:bldP spid="67" grpId="0" animBg="1"/>
      <p:bldP spid="74" grpId="0"/>
      <p:bldP spid="75" grpId="0" animBg="1"/>
      <p:bldP spid="78" grpId="0"/>
      <p:bldP spid="79" grpId="0" animBg="1"/>
      <p:bldP spid="80" grpId="0"/>
      <p:bldP spid="81" grpId="0" animBg="1"/>
      <p:bldP spid="84" grpId="0" animBg="1"/>
      <p:bldP spid="87" grpId="0"/>
      <p:bldP spid="90" grpId="0" animBg="1"/>
      <p:bldP spid="91" grpId="0"/>
      <p:bldP spid="92" grpId="0" animBg="1"/>
      <p:bldP spid="93" grpId="0"/>
      <p:bldP spid="68" grpId="0" animBg="1"/>
      <p:bldP spid="70" grpId="0" animBg="1"/>
      <p:bldP spid="72" grpId="0" animBg="1"/>
      <p:bldP spid="45" grpId="0" animBg="1"/>
      <p:bldP spid="48" grpId="0" animBg="1"/>
      <p:bldP spid="6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4514" y="2980162"/>
            <a:ext cx="4956699" cy="1348764"/>
            <a:chOff x="-939773" y="2734405"/>
            <a:chExt cx="5411981" cy="1472650"/>
          </a:xfrm>
        </p:grpSpPr>
        <p:grpSp>
          <p:nvGrpSpPr>
            <p:cNvPr id="15" name="Group 14"/>
            <p:cNvGrpSpPr/>
            <p:nvPr/>
          </p:nvGrpSpPr>
          <p:grpSpPr>
            <a:xfrm>
              <a:off x="-939773" y="2734405"/>
              <a:ext cx="5411981" cy="1472650"/>
              <a:chOff x="-939773" y="2903219"/>
              <a:chExt cx="5411981" cy="1472650"/>
            </a:xfrm>
          </p:grpSpPr>
          <p:sp>
            <p:nvSpPr>
              <p:cNvPr id="13" name="Rectangle 12"/>
              <p:cNvSpPr/>
              <p:nvPr/>
            </p:nvSpPr>
            <p:spPr>
              <a:xfrm>
                <a:off x="-939773" y="2903219"/>
                <a:ext cx="4653644" cy="14726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2999558" y="2903219"/>
                <a:ext cx="1472650" cy="147265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 name="Oval 15"/>
            <p:cNvSpPr/>
            <p:nvPr/>
          </p:nvSpPr>
          <p:spPr>
            <a:xfrm>
              <a:off x="3127350" y="2862197"/>
              <a:ext cx="1217066" cy="12170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117"/>
            <p:cNvSpPr>
              <a:spLocks/>
            </p:cNvSpPr>
            <p:nvPr/>
          </p:nvSpPr>
          <p:spPr bwMode="auto">
            <a:xfrm>
              <a:off x="3456664" y="3238832"/>
              <a:ext cx="561856" cy="46379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69" hangingPunct="0">
                <a:lnSpc>
                  <a:spcPct val="120000"/>
                </a:lnSpc>
              </a:pPr>
              <a:endParaRPr lang="en-US" sz="8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394416" y="2862197"/>
              <a:ext cx="2475011" cy="913704"/>
              <a:chOff x="578142" y="3091663"/>
              <a:chExt cx="2475011" cy="913704"/>
            </a:xfrm>
          </p:grpSpPr>
          <p:sp>
            <p:nvSpPr>
              <p:cNvPr id="23" name="TextBox 22"/>
              <p:cNvSpPr txBox="1"/>
              <p:nvPr/>
            </p:nvSpPr>
            <p:spPr>
              <a:xfrm>
                <a:off x="578142" y="3091663"/>
                <a:ext cx="1573817" cy="383092"/>
              </a:xfrm>
              <a:prstGeom prst="rect">
                <a:avLst/>
              </a:prstGeom>
              <a:noFill/>
            </p:spPr>
            <p:txBody>
              <a:bodyPr wrap="none" rtlCol="0">
                <a:spAutoFit/>
              </a:bodyPr>
              <a:lstStyle/>
              <a:p>
                <a:pPr>
                  <a:lnSpc>
                    <a:spcPct val="120000"/>
                  </a:lnSpc>
                </a:pPr>
                <a:r>
                  <a:rPr lang="zh-CN" alt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578142" y="3434509"/>
                <a:ext cx="2475011" cy="57085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0" name="Group 29"/>
          <p:cNvGrpSpPr/>
          <p:nvPr/>
        </p:nvGrpSpPr>
        <p:grpSpPr>
          <a:xfrm>
            <a:off x="488634" y="1145184"/>
            <a:ext cx="9756306" cy="5018726"/>
            <a:chOff x="0" y="730879"/>
            <a:chExt cx="10652441" cy="5479705"/>
          </a:xfrm>
        </p:grpSpPr>
        <p:grpSp>
          <p:nvGrpSpPr>
            <p:cNvPr id="5" name="Group 4"/>
            <p:cNvGrpSpPr/>
            <p:nvPr/>
          </p:nvGrpSpPr>
          <p:grpSpPr>
            <a:xfrm>
              <a:off x="0" y="730879"/>
              <a:ext cx="10652441" cy="5479705"/>
              <a:chOff x="-4093176" y="-217744"/>
              <a:chExt cx="14178398" cy="7293488"/>
            </a:xfrm>
          </p:grpSpPr>
          <p:sp>
            <p:nvSpPr>
              <p:cNvPr id="6" name="Block Arc 5"/>
              <p:cNvSpPr/>
              <p:nvPr/>
            </p:nvSpPr>
            <p:spPr>
              <a:xfrm>
                <a:off x="-4093176" y="-217744"/>
                <a:ext cx="7293488" cy="7293488"/>
              </a:xfrm>
              <a:prstGeom prst="blockArc">
                <a:avLst>
                  <a:gd name="adj1" fmla="val 18900000"/>
                  <a:gd name="adj2" fmla="val 2700000"/>
                  <a:gd name="adj3" fmla="val 296"/>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p:nvPr/>
            </p:nvSpPr>
            <p:spPr>
              <a:xfrm>
                <a:off x="2784110" y="1261532"/>
                <a:ext cx="7301111" cy="1083733"/>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7848" tIns="130274" rIns="130274" bIns="130274" numCol="1" spcCol="1270" anchor="ctr" anchorCtr="0">
                <a:noAutofit/>
              </a:bodyPr>
              <a:lstStyle/>
              <a:p>
                <a:pPr algn="just" defTabSz="2279793">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2106777" y="1126066"/>
                <a:ext cx="1354666" cy="1354666"/>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p:nvPr/>
            </p:nvSpPr>
            <p:spPr>
              <a:xfrm>
                <a:off x="3178048" y="2887132"/>
                <a:ext cx="6907174" cy="1083733"/>
              </a:xfrm>
              <a:custGeom>
                <a:avLst/>
                <a:gdLst>
                  <a:gd name="connsiteX0" fmla="*/ 0 w 6907174"/>
                  <a:gd name="connsiteY0" fmla="*/ 0 h 1083733"/>
                  <a:gd name="connsiteX1" fmla="*/ 6907174 w 6907174"/>
                  <a:gd name="connsiteY1" fmla="*/ 0 h 1083733"/>
                  <a:gd name="connsiteX2" fmla="*/ 6907174 w 6907174"/>
                  <a:gd name="connsiteY2" fmla="*/ 1083733 h 1083733"/>
                  <a:gd name="connsiteX3" fmla="*/ 0 w 6907174"/>
                  <a:gd name="connsiteY3" fmla="*/ 1083733 h 1083733"/>
                  <a:gd name="connsiteX4" fmla="*/ 0 w 6907174"/>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7174" h="1083733">
                    <a:moveTo>
                      <a:pt x="0" y="0"/>
                    </a:moveTo>
                    <a:lnTo>
                      <a:pt x="6907174" y="0"/>
                    </a:lnTo>
                    <a:lnTo>
                      <a:pt x="6907174" y="1083733"/>
                    </a:lnTo>
                    <a:lnTo>
                      <a:pt x="0" y="1083733"/>
                    </a:lnTo>
                    <a:lnTo>
                      <a:pt x="0" y="0"/>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7848" tIns="130274" rIns="130274" bIns="130274" numCol="1" spcCol="1270" anchor="ctr" anchorCtr="0">
                <a:noAutofit/>
              </a:bodyPr>
              <a:lstStyle/>
              <a:p>
                <a:pPr algn="just" defTabSz="2279793">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Oval 9"/>
              <p:cNvSpPr/>
              <p:nvPr/>
            </p:nvSpPr>
            <p:spPr>
              <a:xfrm>
                <a:off x="2500714" y="2751666"/>
                <a:ext cx="1354666" cy="1354666"/>
              </a:xfrm>
              <a:prstGeom prst="ellipse">
                <a:avLst/>
              </a:prstGeom>
              <a:ln>
                <a:solidFill>
                  <a:schemeClr val="accent2"/>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p:nvPr/>
            </p:nvSpPr>
            <p:spPr>
              <a:xfrm>
                <a:off x="2784110" y="4512732"/>
                <a:ext cx="7301111" cy="1083733"/>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7848" tIns="130274" rIns="130274" bIns="130274" numCol="1" spcCol="1270" anchor="ctr" anchorCtr="0">
                <a:noAutofit/>
              </a:bodyPr>
              <a:lstStyle/>
              <a:p>
                <a:pPr algn="just" defTabSz="2279793">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11"/>
              <p:cNvSpPr/>
              <p:nvPr/>
            </p:nvSpPr>
            <p:spPr>
              <a:xfrm>
                <a:off x="2106777" y="4377266"/>
                <a:ext cx="1354666" cy="1354666"/>
              </a:xfrm>
              <a:prstGeom prst="ellipse">
                <a:avLst/>
              </a:prstGeom>
              <a:ln>
                <a:solidFill>
                  <a:schemeClr val="accent4"/>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TextBox 18"/>
            <p:cNvSpPr txBox="1"/>
            <p:nvPr/>
          </p:nvSpPr>
          <p:spPr>
            <a:xfrm>
              <a:off x="4911576" y="2036133"/>
              <a:ext cx="481666" cy="463744"/>
            </a:xfrm>
            <a:prstGeom prst="rect">
              <a:avLst/>
            </a:prstGeom>
            <a:noFill/>
          </p:spPr>
          <p:txBody>
            <a:bodyPr wrap="none" rtlCol="0">
              <a:spAutoFit/>
            </a:bodyPr>
            <a:lstStyle/>
            <a:p>
              <a:pPr algn="ctr">
                <a:lnSpc>
                  <a:spcPct val="120000"/>
                </a:lnSpc>
              </a:pPr>
              <a:r>
                <a:rPr lang="en-US" b="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b="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5221217" y="3261651"/>
              <a:ext cx="481666" cy="463744"/>
            </a:xfrm>
            <a:prstGeom prst="rect">
              <a:avLst/>
            </a:prstGeom>
            <a:noFill/>
          </p:spPr>
          <p:txBody>
            <a:bodyPr wrap="none" rtlCol="0">
              <a:spAutoFit/>
            </a:bodyPr>
            <a:lstStyle/>
            <a:p>
              <a:pPr algn="ctr">
                <a:lnSpc>
                  <a:spcPct val="120000"/>
                </a:lnSpc>
              </a:pPr>
              <a:r>
                <a:rPr lang="en-US"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4925247" y="4478807"/>
              <a:ext cx="481666" cy="463744"/>
            </a:xfrm>
            <a:prstGeom prst="rect">
              <a:avLst/>
            </a:prstGeom>
            <a:noFill/>
          </p:spPr>
          <p:txBody>
            <a:bodyPr wrap="none" rtlCol="0">
              <a:spAutoFit/>
            </a:bodyPr>
            <a:lstStyle/>
            <a:p>
              <a:pPr algn="ctr">
                <a:lnSpc>
                  <a:spcPct val="120000"/>
                </a:lnSpc>
              </a:pPr>
              <a:r>
                <a:rPr lang="en-US"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6098114" y="1985453"/>
              <a:ext cx="3988456" cy="42341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6098114" y="3175850"/>
              <a:ext cx="3988456" cy="42341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6098114" y="4428125"/>
              <a:ext cx="3988456" cy="42341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9" name="Rectangle 28"/>
          <p:cNvSpPr/>
          <p:nvPr/>
        </p:nvSpPr>
        <p:spPr>
          <a:xfrm>
            <a:off x="2520131" y="5602816"/>
            <a:ext cx="7724808" cy="387798"/>
          </a:xfrm>
          <a:prstGeom prst="rect">
            <a:avLst/>
          </a:prstGeom>
        </p:spPr>
        <p:txBody>
          <a:bodyPr wrap="square">
            <a:spAutoFit/>
          </a:body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2" name="等腰三角形 31"/>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335381298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p:cNvSpPr/>
          <p:nvPr/>
        </p:nvSpPr>
        <p:spPr>
          <a:xfrm>
            <a:off x="1165328" y="4661041"/>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137"/>
          <p:cNvGrpSpPr/>
          <p:nvPr/>
        </p:nvGrpSpPr>
        <p:grpSpPr>
          <a:xfrm>
            <a:off x="1502228" y="2303735"/>
            <a:ext cx="301358" cy="2317121"/>
            <a:chOff x="1074408" y="1485901"/>
            <a:chExt cx="214311" cy="1647821"/>
          </a:xfrm>
        </p:grpSpPr>
        <p:cxnSp>
          <p:nvCxnSpPr>
            <p:cNvPr id="91" name="Straight Connector 90"/>
            <p:cNvCxnSpPr/>
            <p:nvPr/>
          </p:nvCxnSpPr>
          <p:spPr>
            <a:xfrm rot="16200000" flipV="1">
              <a:off x="359569"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1074408" y="2190750"/>
              <a:ext cx="214311" cy="9429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38"/>
          <p:cNvGrpSpPr/>
          <p:nvPr/>
        </p:nvGrpSpPr>
        <p:grpSpPr>
          <a:xfrm>
            <a:off x="2035839" y="2303735"/>
            <a:ext cx="301358" cy="2317121"/>
            <a:chOff x="1447800" y="1485901"/>
            <a:chExt cx="214311" cy="1647821"/>
          </a:xfrm>
        </p:grpSpPr>
        <p:cxnSp>
          <p:nvCxnSpPr>
            <p:cNvPr id="98" name="Straight Connector 97"/>
            <p:cNvCxnSpPr/>
            <p:nvPr/>
          </p:nvCxnSpPr>
          <p:spPr>
            <a:xfrm rot="16200000" flipV="1">
              <a:off x="732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1" name="Rounded Rectangle 100"/>
            <p:cNvSpPr/>
            <p:nvPr/>
          </p:nvSpPr>
          <p:spPr>
            <a:xfrm>
              <a:off x="1447800" y="1962150"/>
              <a:ext cx="214311" cy="11715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39"/>
          <p:cNvGrpSpPr/>
          <p:nvPr/>
        </p:nvGrpSpPr>
        <p:grpSpPr>
          <a:xfrm>
            <a:off x="2569451" y="2303735"/>
            <a:ext cx="301358" cy="2317121"/>
            <a:chOff x="1828800" y="1485901"/>
            <a:chExt cx="214311" cy="1647821"/>
          </a:xfrm>
        </p:grpSpPr>
        <p:cxnSp>
          <p:nvCxnSpPr>
            <p:cNvPr id="104" name="Straight Connector 103"/>
            <p:cNvCxnSpPr/>
            <p:nvPr/>
          </p:nvCxnSpPr>
          <p:spPr>
            <a:xfrm rot="16200000" flipV="1">
              <a:off x="1113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7" name="Rounded Rectangle 106"/>
            <p:cNvSpPr/>
            <p:nvPr/>
          </p:nvSpPr>
          <p:spPr>
            <a:xfrm>
              <a:off x="1828800" y="1809750"/>
              <a:ext cx="214311" cy="13239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140"/>
          <p:cNvGrpSpPr/>
          <p:nvPr/>
        </p:nvGrpSpPr>
        <p:grpSpPr>
          <a:xfrm>
            <a:off x="3103063" y="2303735"/>
            <a:ext cx="301358" cy="2317121"/>
            <a:chOff x="2209800" y="1485901"/>
            <a:chExt cx="214311" cy="1647821"/>
          </a:xfrm>
        </p:grpSpPr>
        <p:cxnSp>
          <p:nvCxnSpPr>
            <p:cNvPr id="108" name="Straight Connector 107"/>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1" name="Rounded Rectangle 120"/>
            <p:cNvSpPr/>
            <p:nvPr/>
          </p:nvSpPr>
          <p:spPr>
            <a:xfrm>
              <a:off x="2209800" y="2419350"/>
              <a:ext cx="214311" cy="7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141"/>
          <p:cNvGrpSpPr/>
          <p:nvPr/>
        </p:nvGrpSpPr>
        <p:grpSpPr>
          <a:xfrm>
            <a:off x="3636674" y="2303735"/>
            <a:ext cx="301358" cy="2317121"/>
            <a:chOff x="2667000" y="1485901"/>
            <a:chExt cx="214311" cy="1647821"/>
          </a:xfrm>
        </p:grpSpPr>
        <p:cxnSp>
          <p:nvCxnSpPr>
            <p:cNvPr id="128" name="Straight Connector 127"/>
            <p:cNvCxnSpPr/>
            <p:nvPr/>
          </p:nvCxnSpPr>
          <p:spPr>
            <a:xfrm rot="16200000" flipV="1">
              <a:off x="19521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9" name="Rounded Rectangle 128"/>
            <p:cNvSpPr/>
            <p:nvPr/>
          </p:nvSpPr>
          <p:spPr>
            <a:xfrm>
              <a:off x="2667000" y="1962150"/>
              <a:ext cx="214311" cy="11715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142"/>
          <p:cNvGrpSpPr/>
          <p:nvPr/>
        </p:nvGrpSpPr>
        <p:grpSpPr>
          <a:xfrm>
            <a:off x="4170289" y="2303735"/>
            <a:ext cx="301358" cy="2317121"/>
            <a:chOff x="2971800" y="1485901"/>
            <a:chExt cx="214311" cy="1647821"/>
          </a:xfrm>
        </p:grpSpPr>
        <p:cxnSp>
          <p:nvCxnSpPr>
            <p:cNvPr id="136" name="Straight Connector 135"/>
            <p:cNvCxnSpPr/>
            <p:nvPr/>
          </p:nvCxnSpPr>
          <p:spPr>
            <a:xfrm rot="16200000" flipV="1">
              <a:off x="2256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37" name="Rounded Rectangle 136"/>
            <p:cNvSpPr/>
            <p:nvPr/>
          </p:nvSpPr>
          <p:spPr>
            <a:xfrm>
              <a:off x="2971800" y="1809750"/>
              <a:ext cx="214311" cy="132397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4" name="Rectangle 143"/>
          <p:cNvSpPr/>
          <p:nvPr/>
        </p:nvSpPr>
        <p:spPr>
          <a:xfrm>
            <a:off x="1532831"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145" name="Rectangle 144"/>
          <p:cNvSpPr/>
          <p:nvPr/>
        </p:nvSpPr>
        <p:spPr>
          <a:xfrm>
            <a:off x="2071102"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146" name="Rectangle 145"/>
          <p:cNvSpPr/>
          <p:nvPr/>
        </p:nvSpPr>
        <p:spPr>
          <a:xfrm>
            <a:off x="2609373"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147" name="Rectangle 146"/>
          <p:cNvSpPr/>
          <p:nvPr/>
        </p:nvSpPr>
        <p:spPr>
          <a:xfrm>
            <a:off x="3147644"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148" name="Rectangle 147"/>
          <p:cNvSpPr/>
          <p:nvPr/>
        </p:nvSpPr>
        <p:spPr>
          <a:xfrm>
            <a:off x="3685915"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49" name="Rectangle 148"/>
          <p:cNvSpPr/>
          <p:nvPr/>
        </p:nvSpPr>
        <p:spPr>
          <a:xfrm>
            <a:off x="4224186"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nvGrpSpPr>
          <p:cNvPr id="10" name="Group 149"/>
          <p:cNvGrpSpPr/>
          <p:nvPr/>
        </p:nvGrpSpPr>
        <p:grpSpPr>
          <a:xfrm>
            <a:off x="6389434" y="2305418"/>
            <a:ext cx="2090836" cy="701095"/>
            <a:chOff x="4597686" y="3155872"/>
            <a:chExt cx="1583966" cy="498584"/>
          </a:xfrm>
        </p:grpSpPr>
        <p:sp>
          <p:nvSpPr>
            <p:cNvPr id="151" name="TextBox 150"/>
            <p:cNvSpPr txBox="1"/>
            <p:nvPr/>
          </p:nvSpPr>
          <p:spPr>
            <a:xfrm>
              <a:off x="4597686"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TextBox 151"/>
            <p:cNvSpPr txBox="1"/>
            <p:nvPr/>
          </p:nvSpPr>
          <p:spPr>
            <a:xfrm>
              <a:off x="4597686" y="3348942"/>
              <a:ext cx="1583966"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52"/>
          <p:cNvGrpSpPr/>
          <p:nvPr/>
        </p:nvGrpSpPr>
        <p:grpSpPr>
          <a:xfrm>
            <a:off x="9386634" y="2305418"/>
            <a:ext cx="2036110" cy="701095"/>
            <a:chOff x="6978976" y="3155872"/>
            <a:chExt cx="1542507" cy="498584"/>
          </a:xfrm>
        </p:grpSpPr>
        <p:sp>
          <p:nvSpPr>
            <p:cNvPr id="154" name="TextBox 153"/>
            <p:cNvSpPr txBox="1"/>
            <p:nvPr/>
          </p:nvSpPr>
          <p:spPr>
            <a:xfrm>
              <a:off x="6978977"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TextBox 154"/>
            <p:cNvSpPr txBox="1"/>
            <p:nvPr/>
          </p:nvSpPr>
          <p:spPr>
            <a:xfrm>
              <a:off x="6978976" y="3348942"/>
              <a:ext cx="1542507"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55"/>
          <p:cNvGrpSpPr/>
          <p:nvPr/>
        </p:nvGrpSpPr>
        <p:grpSpPr>
          <a:xfrm>
            <a:off x="6389434" y="3213449"/>
            <a:ext cx="2036110" cy="701095"/>
            <a:chOff x="4597685" y="3914331"/>
            <a:chExt cx="1542507" cy="498583"/>
          </a:xfrm>
        </p:grpSpPr>
        <p:sp>
          <p:nvSpPr>
            <p:cNvPr id="157" name="TextBox 156"/>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TextBox 157"/>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58"/>
          <p:cNvGrpSpPr/>
          <p:nvPr/>
        </p:nvGrpSpPr>
        <p:grpSpPr>
          <a:xfrm>
            <a:off x="9386634" y="3213449"/>
            <a:ext cx="2036110" cy="701095"/>
            <a:chOff x="6978976" y="3914331"/>
            <a:chExt cx="1542507" cy="498583"/>
          </a:xfrm>
        </p:grpSpPr>
        <p:sp>
          <p:nvSpPr>
            <p:cNvPr id="160" name="TextBox 159"/>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160"/>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61"/>
          <p:cNvGrpSpPr/>
          <p:nvPr/>
        </p:nvGrpSpPr>
        <p:grpSpPr>
          <a:xfrm>
            <a:off x="6389434" y="4239172"/>
            <a:ext cx="2036110" cy="701095"/>
            <a:chOff x="4597685" y="3914331"/>
            <a:chExt cx="1542507" cy="498583"/>
          </a:xfrm>
        </p:grpSpPr>
        <p:sp>
          <p:nvSpPr>
            <p:cNvPr id="163" name="TextBox 162"/>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163"/>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64"/>
          <p:cNvGrpSpPr/>
          <p:nvPr/>
        </p:nvGrpSpPr>
        <p:grpSpPr>
          <a:xfrm>
            <a:off x="9386634" y="4239172"/>
            <a:ext cx="2036110" cy="701095"/>
            <a:chOff x="6978976" y="3914331"/>
            <a:chExt cx="1542507" cy="498583"/>
          </a:xfrm>
        </p:grpSpPr>
        <p:sp>
          <p:nvSpPr>
            <p:cNvPr id="166" name="TextBox 165"/>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166"/>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67"/>
          <p:cNvGrpSpPr/>
          <p:nvPr/>
        </p:nvGrpSpPr>
        <p:grpSpPr>
          <a:xfrm>
            <a:off x="8674821" y="4215707"/>
            <a:ext cx="659525" cy="640643"/>
            <a:chOff x="6299532" y="4190009"/>
            <a:chExt cx="469021" cy="455593"/>
          </a:xfrm>
        </p:grpSpPr>
        <p:sp>
          <p:nvSpPr>
            <p:cNvPr id="169" name="Oval 168"/>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70"/>
          <p:cNvGrpSpPr/>
          <p:nvPr/>
        </p:nvGrpSpPr>
        <p:grpSpPr>
          <a:xfrm>
            <a:off x="5648471" y="2277304"/>
            <a:ext cx="659525" cy="640643"/>
            <a:chOff x="630683" y="3383511"/>
            <a:chExt cx="469021" cy="455593"/>
          </a:xfrm>
        </p:grpSpPr>
        <p:sp>
          <p:nvSpPr>
            <p:cNvPr id="172" name="Oval 171"/>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3"/>
          <p:cNvGrpSpPr/>
          <p:nvPr/>
        </p:nvGrpSpPr>
        <p:grpSpPr>
          <a:xfrm>
            <a:off x="5648471" y="4215707"/>
            <a:ext cx="659525" cy="640643"/>
            <a:chOff x="3428938" y="4190009"/>
            <a:chExt cx="469021" cy="455593"/>
          </a:xfrm>
        </p:grpSpPr>
        <p:sp>
          <p:nvSpPr>
            <p:cNvPr id="175" name="Oval 174"/>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76"/>
          <p:cNvGrpSpPr/>
          <p:nvPr/>
        </p:nvGrpSpPr>
        <p:grpSpPr>
          <a:xfrm>
            <a:off x="5648471" y="3229350"/>
            <a:ext cx="659525" cy="640643"/>
            <a:chOff x="6299532" y="3384456"/>
            <a:chExt cx="469021" cy="455593"/>
          </a:xfrm>
        </p:grpSpPr>
        <p:sp>
          <p:nvSpPr>
            <p:cNvPr id="178" name="Oval 177"/>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79"/>
          <p:cNvGrpSpPr/>
          <p:nvPr/>
        </p:nvGrpSpPr>
        <p:grpSpPr>
          <a:xfrm>
            <a:off x="8674821" y="3229350"/>
            <a:ext cx="659525" cy="640643"/>
            <a:chOff x="630683" y="4190009"/>
            <a:chExt cx="469021" cy="455593"/>
          </a:xfrm>
        </p:grpSpPr>
        <p:sp>
          <p:nvSpPr>
            <p:cNvPr id="181" name="Oval 180"/>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82"/>
          <p:cNvGrpSpPr/>
          <p:nvPr/>
        </p:nvGrpSpPr>
        <p:grpSpPr>
          <a:xfrm>
            <a:off x="8674821" y="2277304"/>
            <a:ext cx="659525" cy="640643"/>
            <a:chOff x="3425803" y="3384456"/>
            <a:chExt cx="469021" cy="455593"/>
          </a:xfrm>
        </p:grpSpPr>
        <p:sp>
          <p:nvSpPr>
            <p:cNvPr id="184" name="Oval 183"/>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8" name="Footer Text"/>
          <p:cNvSpPr txBox="1"/>
          <p:nvPr/>
        </p:nvSpPr>
        <p:spPr>
          <a:xfrm>
            <a:off x="973504" y="5643811"/>
            <a:ext cx="10911745" cy="135037"/>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9" name="Straight Line buttom"/>
          <p:cNvCxnSpPr/>
          <p:nvPr/>
        </p:nvCxnSpPr>
        <p:spPr>
          <a:xfrm>
            <a:off x="964706" y="5456156"/>
            <a:ext cx="1092933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65"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6" name="等腰三角形 65"/>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5432168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strips(downRight)">
                                      <p:cBhvr>
                                        <p:cTn id="7" dur="500"/>
                                        <p:tgtEl>
                                          <p:spTgt spid="90"/>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Bottom)">
                                      <p:cBhvr>
                                        <p:cTn id="11" dur="500"/>
                                        <p:tgtEl>
                                          <p:spTgt spid="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4"/>
                                        </p:tgtEl>
                                        <p:attrNameLst>
                                          <p:attrName>style.visibility</p:attrName>
                                        </p:attrNameLst>
                                      </p:cBhvr>
                                      <p:to>
                                        <p:strVal val="visible"/>
                                      </p:to>
                                    </p:set>
                                    <p:animEffect transition="in" filter="fade">
                                      <p:cBhvr>
                                        <p:cTn id="14" dur="1000"/>
                                        <p:tgtEl>
                                          <p:spTgt spid="144"/>
                                        </p:tgtEl>
                                      </p:cBhvr>
                                    </p:animEffect>
                                  </p:childTnLst>
                                </p:cTn>
                              </p:par>
                            </p:childTnLst>
                          </p:cTn>
                        </p:par>
                        <p:par>
                          <p:cTn id="15" fill="hold">
                            <p:stCondLst>
                              <p:cond delay="1500"/>
                            </p:stCondLst>
                            <p:childTnLst>
                              <p:par>
                                <p:cTn id="16" presetID="1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slide(fromBottom)">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5"/>
                                        </p:tgtEl>
                                        <p:attrNameLst>
                                          <p:attrName>style.visibility</p:attrName>
                                        </p:attrNameLst>
                                      </p:cBhvr>
                                      <p:to>
                                        <p:strVal val="visible"/>
                                      </p:to>
                                    </p:set>
                                    <p:animEffect transition="in" filter="fade">
                                      <p:cBhvr>
                                        <p:cTn id="21" dur="1000"/>
                                        <p:tgtEl>
                                          <p:spTgt spid="145"/>
                                        </p:tgtEl>
                                      </p:cBhvr>
                                    </p:animEffect>
                                  </p:childTnLst>
                                </p:cTn>
                              </p:par>
                            </p:childTnLst>
                          </p:cTn>
                        </p:par>
                        <p:par>
                          <p:cTn id="22" fill="hold">
                            <p:stCondLst>
                              <p:cond delay="2500"/>
                            </p:stCondLst>
                            <p:childTnLst>
                              <p:par>
                                <p:cTn id="23" presetID="1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lide(fromBottom)">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6"/>
                                        </p:tgtEl>
                                        <p:attrNameLst>
                                          <p:attrName>style.visibility</p:attrName>
                                        </p:attrNameLst>
                                      </p:cBhvr>
                                      <p:to>
                                        <p:strVal val="visible"/>
                                      </p:to>
                                    </p:set>
                                    <p:animEffect transition="in" filter="fade">
                                      <p:cBhvr>
                                        <p:cTn id="28" dur="1000"/>
                                        <p:tgtEl>
                                          <p:spTgt spid="146"/>
                                        </p:tgtEl>
                                      </p:cBhvr>
                                    </p:animEffect>
                                  </p:childTnLst>
                                </p:cTn>
                              </p:par>
                            </p:childTnLst>
                          </p:cTn>
                        </p:par>
                        <p:par>
                          <p:cTn id="29" fill="hold">
                            <p:stCondLst>
                              <p:cond delay="35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lide(fromBottom)">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fade">
                                      <p:cBhvr>
                                        <p:cTn id="35" dur="1000"/>
                                        <p:tgtEl>
                                          <p:spTgt spid="147"/>
                                        </p:tgtEl>
                                      </p:cBhvr>
                                    </p:animEffect>
                                  </p:childTnLst>
                                </p:cTn>
                              </p:par>
                            </p:childTnLst>
                          </p:cTn>
                        </p:par>
                        <p:par>
                          <p:cTn id="36" fill="hold">
                            <p:stCondLst>
                              <p:cond delay="4500"/>
                            </p:stCondLst>
                            <p:childTnLst>
                              <p:par>
                                <p:cTn id="37" presetID="12" presetClass="entr" presetSubtype="4"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Bottom)">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8"/>
                                        </p:tgtEl>
                                        <p:attrNameLst>
                                          <p:attrName>style.visibility</p:attrName>
                                        </p:attrNameLst>
                                      </p:cBhvr>
                                      <p:to>
                                        <p:strVal val="visible"/>
                                      </p:to>
                                    </p:set>
                                    <p:animEffect transition="in" filter="fade">
                                      <p:cBhvr>
                                        <p:cTn id="42" dur="1000"/>
                                        <p:tgtEl>
                                          <p:spTgt spid="148"/>
                                        </p:tgtEl>
                                      </p:cBhvr>
                                    </p:animEffect>
                                  </p:childTnLst>
                                </p:cTn>
                              </p:par>
                            </p:childTnLst>
                          </p:cTn>
                        </p:par>
                        <p:par>
                          <p:cTn id="43" fill="hold">
                            <p:stCondLst>
                              <p:cond delay="5500"/>
                            </p:stCondLst>
                            <p:childTnLst>
                              <p:par>
                                <p:cTn id="44" presetID="12" presetClass="entr" presetSubtype="4"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slide(fromBottom)">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49"/>
                                        </p:tgtEl>
                                        <p:attrNameLst>
                                          <p:attrName>style.visibility</p:attrName>
                                        </p:attrNameLst>
                                      </p:cBhvr>
                                      <p:to>
                                        <p:strVal val="visible"/>
                                      </p:to>
                                    </p:set>
                                    <p:animEffect transition="in" filter="fade">
                                      <p:cBhvr>
                                        <p:cTn id="49" dur="1000"/>
                                        <p:tgtEl>
                                          <p:spTgt spid="149"/>
                                        </p:tgtEl>
                                      </p:cBhvr>
                                    </p:animEffect>
                                  </p:childTnLst>
                                </p:cTn>
                              </p:par>
                            </p:childTnLst>
                          </p:cTn>
                        </p:par>
                        <p:par>
                          <p:cTn id="50" fill="hold">
                            <p:stCondLst>
                              <p:cond delay="6500"/>
                            </p:stCondLst>
                            <p:childTnLst>
                              <p:par>
                                <p:cTn id="51" presetID="53"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2" presetClass="entr" presetSubtype="4" accel="50000" decel="50000"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ppt_x"/>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par>
                          <p:cTn id="60" fill="hold">
                            <p:stCondLst>
                              <p:cond delay="7000"/>
                            </p:stCondLst>
                            <p:childTnLst>
                              <p:par>
                                <p:cTn id="61" presetID="53"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fltVal val="0"/>
                                          </p:val>
                                        </p:tav>
                                        <p:tav tm="100000">
                                          <p:val>
                                            <p:strVal val="#ppt_h"/>
                                          </p:val>
                                        </p:tav>
                                      </p:tavLst>
                                    </p:anim>
                                    <p:animEffect transition="in" filter="fade">
                                      <p:cBhvr>
                                        <p:cTn id="65" dur="500"/>
                                        <p:tgtEl>
                                          <p:spTgt spid="21"/>
                                        </p:tgtEl>
                                      </p:cBhvr>
                                    </p:animEffect>
                                  </p:childTnLst>
                                </p:cTn>
                              </p:par>
                              <p:par>
                                <p:cTn id="66" presetID="2" presetClass="entr" presetSubtype="4" accel="50000" decel="50000" fill="hold" nodeType="with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500" fill="hold"/>
                                        <p:tgtEl>
                                          <p:spTgt spid="11"/>
                                        </p:tgtEl>
                                        <p:attrNameLst>
                                          <p:attrName>ppt_x</p:attrName>
                                        </p:attrNameLst>
                                      </p:cBhvr>
                                      <p:tavLst>
                                        <p:tav tm="0">
                                          <p:val>
                                            <p:strVal val="#ppt_x"/>
                                          </p:val>
                                        </p:tav>
                                        <p:tav tm="100000">
                                          <p:val>
                                            <p:strVal val="#ppt_x"/>
                                          </p:val>
                                        </p:tav>
                                      </p:tavLst>
                                    </p:anim>
                                    <p:anim calcmode="lin" valueType="num">
                                      <p:cBhvr additive="base">
                                        <p:cTn id="69" dur="500" fill="hold"/>
                                        <p:tgtEl>
                                          <p:spTgt spid="11"/>
                                        </p:tgtEl>
                                        <p:attrNameLst>
                                          <p:attrName>ppt_y</p:attrName>
                                        </p:attrNameLst>
                                      </p:cBhvr>
                                      <p:tavLst>
                                        <p:tav tm="0">
                                          <p:val>
                                            <p:strVal val="1+#ppt_h/2"/>
                                          </p:val>
                                        </p:tav>
                                        <p:tav tm="100000">
                                          <p:val>
                                            <p:strVal val="#ppt_y"/>
                                          </p:val>
                                        </p:tav>
                                      </p:tavLst>
                                    </p:anim>
                                  </p:childTnLst>
                                </p:cTn>
                              </p:par>
                            </p:childTnLst>
                          </p:cTn>
                        </p:par>
                        <p:par>
                          <p:cTn id="70" fill="hold">
                            <p:stCondLst>
                              <p:cond delay="7500"/>
                            </p:stCondLst>
                            <p:childTnLst>
                              <p:par>
                                <p:cTn id="71" presetID="53" presetClass="entr" presetSubtype="0"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par>
                                <p:cTn id="76" presetID="2" presetClass="entr" presetSubtype="4" accel="50000" decel="50000" fill="hold"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8000"/>
                            </p:stCondLst>
                            <p:childTnLst>
                              <p:par>
                                <p:cTn id="81" presetID="53" presetClass="entr" presetSubtype="0" fill="hold"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par>
                                <p:cTn id="86" presetID="2" presetClass="entr" presetSubtype="4" accel="50000" decel="50000" fill="hold"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additive="base">
                                        <p:cTn id="88" dur="500" fill="hold"/>
                                        <p:tgtEl>
                                          <p:spTgt spid="13"/>
                                        </p:tgtEl>
                                        <p:attrNameLst>
                                          <p:attrName>ppt_x</p:attrName>
                                        </p:attrNameLst>
                                      </p:cBhvr>
                                      <p:tavLst>
                                        <p:tav tm="0">
                                          <p:val>
                                            <p:strVal val="#ppt_x"/>
                                          </p:val>
                                        </p:tav>
                                        <p:tav tm="100000">
                                          <p:val>
                                            <p:strVal val="#ppt_x"/>
                                          </p:val>
                                        </p:tav>
                                      </p:tavLst>
                                    </p:anim>
                                    <p:anim calcmode="lin" valueType="num">
                                      <p:cBhvr additive="base">
                                        <p:cTn id="89" dur="500" fill="hold"/>
                                        <p:tgtEl>
                                          <p:spTgt spid="13"/>
                                        </p:tgtEl>
                                        <p:attrNameLst>
                                          <p:attrName>ppt_y</p:attrName>
                                        </p:attrNameLst>
                                      </p:cBhvr>
                                      <p:tavLst>
                                        <p:tav tm="0">
                                          <p:val>
                                            <p:strVal val="1+#ppt_h/2"/>
                                          </p:val>
                                        </p:tav>
                                        <p:tav tm="100000">
                                          <p:val>
                                            <p:strVal val="#ppt_y"/>
                                          </p:val>
                                        </p:tav>
                                      </p:tavLst>
                                    </p:anim>
                                  </p:childTnLst>
                                </p:cTn>
                              </p:par>
                            </p:childTnLst>
                          </p:cTn>
                        </p:par>
                        <p:par>
                          <p:cTn id="90" fill="hold">
                            <p:stCondLst>
                              <p:cond delay="8500"/>
                            </p:stCondLst>
                            <p:childTnLst>
                              <p:par>
                                <p:cTn id="91" presetID="53" presetClass="entr" presetSubtype="0"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par>
                                <p:cTn id="96" presetID="2" presetClass="entr" presetSubtype="4" accel="50000" decel="50000" fill="hold" nodeType="with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additive="base">
                                        <p:cTn id="98" dur="500" fill="hold"/>
                                        <p:tgtEl>
                                          <p:spTgt spid="14"/>
                                        </p:tgtEl>
                                        <p:attrNameLst>
                                          <p:attrName>ppt_x</p:attrName>
                                        </p:attrNameLst>
                                      </p:cBhvr>
                                      <p:tavLst>
                                        <p:tav tm="0">
                                          <p:val>
                                            <p:strVal val="#ppt_x"/>
                                          </p:val>
                                        </p:tav>
                                        <p:tav tm="100000">
                                          <p:val>
                                            <p:strVal val="#ppt_x"/>
                                          </p:val>
                                        </p:tav>
                                      </p:tavLst>
                                    </p:anim>
                                    <p:anim calcmode="lin" valueType="num">
                                      <p:cBhvr additive="base">
                                        <p:cTn id="99" dur="500" fill="hold"/>
                                        <p:tgtEl>
                                          <p:spTgt spid="14"/>
                                        </p:tgtEl>
                                        <p:attrNameLst>
                                          <p:attrName>ppt_y</p:attrName>
                                        </p:attrNameLst>
                                      </p:cBhvr>
                                      <p:tavLst>
                                        <p:tav tm="0">
                                          <p:val>
                                            <p:strVal val="1+#ppt_h/2"/>
                                          </p:val>
                                        </p:tav>
                                        <p:tav tm="100000">
                                          <p:val>
                                            <p:strVal val="#ppt_y"/>
                                          </p:val>
                                        </p:tav>
                                      </p:tavLst>
                                    </p:anim>
                                  </p:childTnLst>
                                </p:cTn>
                              </p:par>
                            </p:childTnLst>
                          </p:cTn>
                        </p:par>
                        <p:par>
                          <p:cTn id="100" fill="hold">
                            <p:stCondLst>
                              <p:cond delay="9000"/>
                            </p:stCondLst>
                            <p:childTnLst>
                              <p:par>
                                <p:cTn id="101" presetID="53" presetClass="entr" presetSubtype="0" fill="hold" nodeType="after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p:cTn id="103" dur="500" fill="hold"/>
                                        <p:tgtEl>
                                          <p:spTgt spid="16"/>
                                        </p:tgtEl>
                                        <p:attrNameLst>
                                          <p:attrName>ppt_w</p:attrName>
                                        </p:attrNameLst>
                                      </p:cBhvr>
                                      <p:tavLst>
                                        <p:tav tm="0">
                                          <p:val>
                                            <p:fltVal val="0"/>
                                          </p:val>
                                        </p:tav>
                                        <p:tav tm="100000">
                                          <p:val>
                                            <p:strVal val="#ppt_w"/>
                                          </p:val>
                                        </p:tav>
                                      </p:tavLst>
                                    </p:anim>
                                    <p:anim calcmode="lin" valueType="num">
                                      <p:cBhvr>
                                        <p:cTn id="104" dur="500" fill="hold"/>
                                        <p:tgtEl>
                                          <p:spTgt spid="16"/>
                                        </p:tgtEl>
                                        <p:attrNameLst>
                                          <p:attrName>ppt_h</p:attrName>
                                        </p:attrNameLst>
                                      </p:cBhvr>
                                      <p:tavLst>
                                        <p:tav tm="0">
                                          <p:val>
                                            <p:fltVal val="0"/>
                                          </p:val>
                                        </p:tav>
                                        <p:tav tm="100000">
                                          <p:val>
                                            <p:strVal val="#ppt_h"/>
                                          </p:val>
                                        </p:tav>
                                      </p:tavLst>
                                    </p:anim>
                                    <p:animEffect transition="in" filter="fade">
                                      <p:cBhvr>
                                        <p:cTn id="105" dur="500"/>
                                        <p:tgtEl>
                                          <p:spTgt spid="16"/>
                                        </p:tgtEl>
                                      </p:cBhvr>
                                    </p:animEffect>
                                  </p:childTnLst>
                                </p:cTn>
                              </p:par>
                              <p:par>
                                <p:cTn id="106" presetID="2" presetClass="entr" presetSubtype="4" accel="50000" decel="50000" fill="hold" nodeType="withEffect">
                                  <p:stCondLst>
                                    <p:cond delay="0"/>
                                  </p:stCondLst>
                                  <p:childTnLst>
                                    <p:set>
                                      <p:cBhvr>
                                        <p:cTn id="107" dur="1" fill="hold">
                                          <p:stCondLst>
                                            <p:cond delay="0"/>
                                          </p:stCondLst>
                                        </p:cTn>
                                        <p:tgtEl>
                                          <p:spTgt spid="15"/>
                                        </p:tgtEl>
                                        <p:attrNameLst>
                                          <p:attrName>style.visibility</p:attrName>
                                        </p:attrNameLst>
                                      </p:cBhvr>
                                      <p:to>
                                        <p:strVal val="visible"/>
                                      </p:to>
                                    </p:set>
                                    <p:anim calcmode="lin" valueType="num">
                                      <p:cBhvr additive="base">
                                        <p:cTn id="108" dur="500" fill="hold"/>
                                        <p:tgtEl>
                                          <p:spTgt spid="15"/>
                                        </p:tgtEl>
                                        <p:attrNameLst>
                                          <p:attrName>ppt_x</p:attrName>
                                        </p:attrNameLst>
                                      </p:cBhvr>
                                      <p:tavLst>
                                        <p:tav tm="0">
                                          <p:val>
                                            <p:strVal val="#ppt_x"/>
                                          </p:val>
                                        </p:tav>
                                        <p:tav tm="100000">
                                          <p:val>
                                            <p:strVal val="#ppt_x"/>
                                          </p:val>
                                        </p:tav>
                                      </p:tavLst>
                                    </p:anim>
                                    <p:anim calcmode="lin" valueType="num">
                                      <p:cBhvr additive="base">
                                        <p:cTn id="109" dur="500" fill="hold"/>
                                        <p:tgtEl>
                                          <p:spTgt spid="15"/>
                                        </p:tgtEl>
                                        <p:attrNameLst>
                                          <p:attrName>ppt_y</p:attrName>
                                        </p:attrNameLst>
                                      </p:cBhvr>
                                      <p:tavLst>
                                        <p:tav tm="0">
                                          <p:val>
                                            <p:strVal val="1+#ppt_h/2"/>
                                          </p:val>
                                        </p:tav>
                                        <p:tav tm="100000">
                                          <p:val>
                                            <p:strVal val="#ppt_y"/>
                                          </p:val>
                                        </p:tav>
                                      </p:tavLst>
                                    </p:anim>
                                  </p:childTnLst>
                                </p:cTn>
                              </p:par>
                            </p:childTnLst>
                          </p:cTn>
                        </p:par>
                        <p:par>
                          <p:cTn id="110" fill="hold">
                            <p:stCondLst>
                              <p:cond delay="9500"/>
                            </p:stCondLst>
                            <p:childTnLst>
                              <p:par>
                                <p:cTn id="111" presetID="13" presetClass="entr" presetSubtype="16" fill="hold" nodeType="after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plus(in)">
                                      <p:cBhvr>
                                        <p:cTn id="113" dur="500"/>
                                        <p:tgtEl>
                                          <p:spTgt spid="6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144" grpId="0"/>
      <p:bldP spid="145" grpId="0"/>
      <p:bldP spid="146" grpId="0"/>
      <p:bldP spid="147" grpId="0"/>
      <p:bldP spid="148" grpId="0"/>
      <p:bldP spid="149" grpId="0"/>
      <p:bldP spid="6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53" y="1293729"/>
            <a:ext cx="12858044" cy="4645195"/>
          </a:xfrm>
          <a:prstGeom prst="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ángulo 1"/>
          <p:cNvSpPr/>
          <p:nvPr/>
        </p:nvSpPr>
        <p:spPr>
          <a:xfrm>
            <a:off x="2458025" y="3516078"/>
            <a:ext cx="7942700" cy="1680404"/>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85258" y="1353125"/>
            <a:ext cx="2088233" cy="2088233"/>
          </a:xfrm>
          <a:prstGeom prst="rect">
            <a:avLst/>
          </a:prstGeom>
          <a:effectLst>
            <a:outerShdw blurRad="50800" dist="38100" dir="2700000" algn="tl" rotWithShape="0">
              <a:prstClr val="black">
                <a:alpha val="40000"/>
              </a:prstClr>
            </a:outerShdw>
          </a:effectLst>
        </p:spPr>
      </p:pic>
      <p:sp>
        <p:nvSpPr>
          <p:cNvPr id="19" name="TextBox 19"/>
          <p:cNvSpPr txBox="1"/>
          <p:nvPr/>
        </p:nvSpPr>
        <p:spPr>
          <a:xfrm>
            <a:off x="3062969" y="5215392"/>
            <a:ext cx="6732812" cy="584230"/>
          </a:xfrm>
          <a:prstGeom prst="rect">
            <a:avLst/>
          </a:prstGeom>
        </p:spPr>
        <p:txBody>
          <a:bodyPr wrap="square" lIns="96423" tIns="48212" rIns="96423" bIns="48212"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pPr algn="ctr"/>
            <a:r>
              <a:rPr lang="zh-CN" altLang="en-US" sz="2109" dirty="0">
                <a:solidFill>
                  <a:schemeClr val="bg1"/>
                </a:solidFill>
              </a:rPr>
              <a:t>汇报人</a:t>
            </a:r>
            <a:r>
              <a:rPr lang="zh-CN" altLang="en-US" sz="2109" dirty="0" smtClean="0">
                <a:solidFill>
                  <a:schemeClr val="bg1"/>
                </a:solidFill>
              </a:rPr>
              <a:t>：第一</a:t>
            </a:r>
            <a:r>
              <a:rPr lang="en-US" altLang="zh-CN" sz="2109" dirty="0" smtClean="0">
                <a:solidFill>
                  <a:schemeClr val="bg1"/>
                </a:solidFill>
              </a:rPr>
              <a:t>PPT   </a:t>
            </a:r>
            <a:r>
              <a:rPr lang="zh-CN" altLang="en-US" sz="2109" dirty="0">
                <a:solidFill>
                  <a:schemeClr val="bg1"/>
                </a:solidFill>
              </a:rPr>
              <a:t>时间：</a:t>
            </a:r>
            <a:r>
              <a:rPr lang="en-US" altLang="zh-CN" sz="2109" dirty="0">
                <a:solidFill>
                  <a:schemeClr val="bg1"/>
                </a:solidFill>
              </a:rPr>
              <a:t>18.08.08</a:t>
            </a:r>
            <a:endParaRPr lang="zh-CN" altLang="en-US" sz="2109" dirty="0">
              <a:solidFill>
                <a:schemeClr val="bg1"/>
              </a:solidFill>
            </a:endParaRPr>
          </a:p>
        </p:txBody>
      </p:sp>
      <p:sp>
        <p:nvSpPr>
          <p:cNvPr id="20" name="TextBox 20"/>
          <p:cNvSpPr txBox="1"/>
          <p:nvPr/>
        </p:nvSpPr>
        <p:spPr>
          <a:xfrm>
            <a:off x="3012635" y="3563649"/>
            <a:ext cx="6833481" cy="461568"/>
          </a:xfrm>
          <a:prstGeom prst="rect">
            <a:avLst/>
          </a:prstGeom>
        </p:spPr>
        <p:txBody>
          <a:bodyPr wrap="square" lIns="96423" tIns="48212" rIns="96423" bIns="48212"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pPr algn="ctr"/>
            <a:r>
              <a:rPr lang="en-US" altLang="zh-CN" sz="1800" dirty="0" smtClean="0">
                <a:solidFill>
                  <a:schemeClr val="bg1"/>
                </a:solidFill>
                <a:latin typeface="Arial" panose="020B0604020202020204" pitchFamily="34" charset="0"/>
                <a:cs typeface="Arial" panose="020B0604020202020204" pitchFamily="34" charset="0"/>
              </a:rPr>
              <a:t>THE WORK REPORT BY THE CHINA TOBACCO</a:t>
            </a:r>
            <a:endParaRPr lang="zh-CN" altLang="en-US" sz="1800" dirty="0">
              <a:solidFill>
                <a:schemeClr val="bg1"/>
              </a:solidFill>
              <a:latin typeface="Arial" panose="020B0604020202020204" pitchFamily="34" charset="0"/>
              <a:cs typeface="Arial" panose="020B0604020202020204" pitchFamily="34" charset="0"/>
            </a:endParaRPr>
          </a:p>
        </p:txBody>
      </p:sp>
      <p:sp>
        <p:nvSpPr>
          <p:cNvPr id="21" name="TextBox 21"/>
          <p:cNvSpPr txBox="1"/>
          <p:nvPr/>
        </p:nvSpPr>
        <p:spPr>
          <a:xfrm>
            <a:off x="2683664" y="3794456"/>
            <a:ext cx="7491423" cy="1319047"/>
          </a:xfrm>
          <a:prstGeom prst="rect">
            <a:avLst/>
          </a:prstGeom>
        </p:spPr>
        <p:txBody>
          <a:bodyPr wrap="square" lIns="96423" tIns="48212" rIns="96423" bIns="48212"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pPr algn="ctr"/>
            <a:r>
              <a:rPr lang="zh-CN" altLang="en-US" sz="5999" b="1" dirty="0" smtClean="0">
                <a:solidFill>
                  <a:schemeClr val="bg1"/>
                </a:solidFill>
              </a:rPr>
              <a:t>感谢聆听 批评指导</a:t>
            </a:r>
            <a:endParaRPr lang="zh-CN" altLang="en-US" sz="5999" b="1" dirty="0">
              <a:solidFill>
                <a:schemeClr val="bg1"/>
              </a:solidFill>
            </a:endParaRPr>
          </a:p>
        </p:txBody>
      </p:sp>
    </p:spTree>
    <p:extLst>
      <p:ext uri="{BB962C8B-B14F-4D97-AF65-F5344CB8AC3E}">
        <p14:creationId xmlns:p14="http://schemas.microsoft.com/office/powerpoint/2010/main" val="193276809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8" fill="hold" grpId="0" nodeType="afterEffect">
                                  <p:stCondLst>
                                    <p:cond delay="0"/>
                                  </p:stCondLst>
                                  <p:iterate type="lt">
                                    <p:tmPct val="30000"/>
                                  </p:iterate>
                                  <p:childTnLst>
                                    <p:set>
                                      <p:cBhvr>
                                        <p:cTn id="22" dur="1" fill="hold">
                                          <p:stCondLst>
                                            <p:cond delay="0"/>
                                          </p:stCondLst>
                                        </p:cTn>
                                        <p:tgtEl>
                                          <p:spTgt spid="20"/>
                                        </p:tgtEl>
                                        <p:attrNameLst>
                                          <p:attrName>style.visibility</p:attrName>
                                        </p:attrNameLst>
                                      </p:cBhvr>
                                      <p:to>
                                        <p:strVal val="visible"/>
                                      </p:to>
                                    </p:set>
                                    <p:animEffect transition="in" filter="wipe(left)">
                                      <p:cBhvr>
                                        <p:cTn id="23" dur="300"/>
                                        <p:tgtEl>
                                          <p:spTgt spid="20"/>
                                        </p:tgtEl>
                                      </p:cBhvr>
                                    </p:animEffect>
                                  </p:childTnLst>
                                </p:cTn>
                              </p:par>
                            </p:childTnLst>
                          </p:cTn>
                        </p:par>
                        <p:par>
                          <p:cTn id="24" fill="hold">
                            <p:stCondLst>
                              <p:cond delay="4910"/>
                            </p:stCondLst>
                            <p:childTnLst>
                              <p:par>
                                <p:cTn id="25" presetID="17" presetClass="entr" presetSubtype="1" fill="hold" grpId="0" nodeType="afterEffect">
                                  <p:stCondLst>
                                    <p:cond delay="0"/>
                                  </p:stCondLst>
                                  <p:iterate type="lt">
                                    <p:tmPct val="40000"/>
                                  </p:iterate>
                                  <p:childTnLst>
                                    <p:set>
                                      <p:cBhvr>
                                        <p:cTn id="26" dur="1" fill="hold">
                                          <p:stCondLst>
                                            <p:cond delay="0"/>
                                          </p:stCondLst>
                                        </p:cTn>
                                        <p:tgtEl>
                                          <p:spTgt spid="21"/>
                                        </p:tgtEl>
                                        <p:attrNameLst>
                                          <p:attrName>style.visibility</p:attrName>
                                        </p:attrNameLst>
                                      </p:cBhvr>
                                      <p:to>
                                        <p:strVal val="visible"/>
                                      </p:to>
                                    </p:set>
                                    <p:anim calcmode="lin" valueType="num">
                                      <p:cBhvr>
                                        <p:cTn id="27" dur="250" fill="hold"/>
                                        <p:tgtEl>
                                          <p:spTgt spid="21"/>
                                        </p:tgtEl>
                                        <p:attrNameLst>
                                          <p:attrName>ppt_x</p:attrName>
                                        </p:attrNameLst>
                                      </p:cBhvr>
                                      <p:tavLst>
                                        <p:tav tm="0">
                                          <p:val>
                                            <p:strVal val="#ppt_x"/>
                                          </p:val>
                                        </p:tav>
                                        <p:tav tm="100000">
                                          <p:val>
                                            <p:strVal val="#ppt_x"/>
                                          </p:val>
                                        </p:tav>
                                      </p:tavLst>
                                    </p:anim>
                                    <p:anim calcmode="lin" valueType="num">
                                      <p:cBhvr>
                                        <p:cTn id="28" dur="250" fill="hold"/>
                                        <p:tgtEl>
                                          <p:spTgt spid="21"/>
                                        </p:tgtEl>
                                        <p:attrNameLst>
                                          <p:attrName>ppt_y</p:attrName>
                                        </p:attrNameLst>
                                      </p:cBhvr>
                                      <p:tavLst>
                                        <p:tav tm="0">
                                          <p:val>
                                            <p:strVal val="#ppt_y-#ppt_h/2"/>
                                          </p:val>
                                        </p:tav>
                                        <p:tav tm="100000">
                                          <p:val>
                                            <p:strVal val="#ppt_y"/>
                                          </p:val>
                                        </p:tav>
                                      </p:tavLst>
                                    </p:anim>
                                    <p:anim calcmode="lin" valueType="num">
                                      <p:cBhvr>
                                        <p:cTn id="29" dur="250" fill="hold"/>
                                        <p:tgtEl>
                                          <p:spTgt spid="21"/>
                                        </p:tgtEl>
                                        <p:attrNameLst>
                                          <p:attrName>ppt_w</p:attrName>
                                        </p:attrNameLst>
                                      </p:cBhvr>
                                      <p:tavLst>
                                        <p:tav tm="0">
                                          <p:val>
                                            <p:strVal val="#ppt_w"/>
                                          </p:val>
                                        </p:tav>
                                        <p:tav tm="100000">
                                          <p:val>
                                            <p:strVal val="#ppt_w"/>
                                          </p:val>
                                        </p:tav>
                                      </p:tavLst>
                                    </p:anim>
                                    <p:anim calcmode="lin" valueType="num">
                                      <p:cBhvr>
                                        <p:cTn id="30" dur="250" fill="hold"/>
                                        <p:tgtEl>
                                          <p:spTgt spid="21"/>
                                        </p:tgtEl>
                                        <p:attrNameLst>
                                          <p:attrName>ppt_h</p:attrName>
                                        </p:attrNameLst>
                                      </p:cBhvr>
                                      <p:tavLst>
                                        <p:tav tm="0">
                                          <p:val>
                                            <p:fltVal val="0"/>
                                          </p:val>
                                        </p:tav>
                                        <p:tav tm="100000">
                                          <p:val>
                                            <p:strVal val="#ppt_h"/>
                                          </p:val>
                                        </p:tav>
                                      </p:tavLst>
                                    </p:anim>
                                  </p:childTnLst>
                                </p:cTn>
                              </p:par>
                            </p:childTnLst>
                          </p:cTn>
                        </p:par>
                        <p:par>
                          <p:cTn id="31" fill="hold">
                            <p:stCondLst>
                              <p:cond delay="5860"/>
                            </p:stCondLst>
                            <p:childTnLst>
                              <p:par>
                                <p:cTn id="32" presetID="22" presetClass="entr" presetSubtype="8"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left)">
                                      <p:cBhvr>
                                        <p:cTn id="3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19" grpId="0"/>
      <p:bldP spid="20" grpId="0"/>
      <p:bldP spid="2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7370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79689" y="2065263"/>
            <a:ext cx="13577958" cy="2825393"/>
          </a:xfrm>
          <a:prstGeom prst="roundRect">
            <a:avLst>
              <a:gd name="adj" fmla="val 4443"/>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anchor="ctr"/>
          <a:lstStyle/>
          <a:p>
            <a:pPr algn="ctr" fontAlgn="auto">
              <a:spcBef>
                <a:spcPts val="0"/>
              </a:spcBef>
              <a:spcAft>
                <a:spcPts val="0"/>
              </a:spcAft>
              <a:defRPr/>
            </a:pPr>
            <a:endParaRPr kumimoji="1" lang="zh-CN" altLang="en-US" sz="1898"/>
          </a:p>
        </p:txBody>
      </p:sp>
      <p:grpSp>
        <p:nvGrpSpPr>
          <p:cNvPr id="2" name="组 10"/>
          <p:cNvGrpSpPr/>
          <p:nvPr/>
        </p:nvGrpSpPr>
        <p:grpSpPr>
          <a:xfrm>
            <a:off x="10427458" y="3066968"/>
            <a:ext cx="1159366" cy="681460"/>
            <a:chOff x="3902075" y="4498975"/>
            <a:chExt cx="831850" cy="488950"/>
          </a:xfrm>
          <a:solidFill>
            <a:schemeClr val="bg1"/>
          </a:solidFill>
        </p:grpSpPr>
        <p:sp>
          <p:nvSpPr>
            <p:cNvPr id="12" name="Freeform 230"/>
            <p:cNvSpPr>
              <a:spLocks noEditPoints="1"/>
            </p:cNvSpPr>
            <p:nvPr/>
          </p:nvSpPr>
          <p:spPr bwMode="auto">
            <a:xfrm>
              <a:off x="4092575" y="4498975"/>
              <a:ext cx="450850" cy="488950"/>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3" name="Freeform 231"/>
            <p:cNvSpPr>
              <a:spLocks/>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4" name="Freeform 232"/>
            <p:cNvSpPr>
              <a:spLocks/>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5" name="Freeform 233"/>
            <p:cNvSpPr>
              <a:spLocks/>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6" name="Freeform 234"/>
            <p:cNvSpPr>
              <a:spLocks/>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7" name="Freeform 235"/>
            <p:cNvSpPr>
              <a:spLocks/>
            </p:cNvSpPr>
            <p:nvPr/>
          </p:nvSpPr>
          <p:spPr bwMode="auto">
            <a:xfrm>
              <a:off x="3978275" y="4498975"/>
              <a:ext cx="187325" cy="187325"/>
            </a:xfrm>
            <a:custGeom>
              <a:avLst/>
              <a:gdLst/>
              <a:ahLst/>
              <a:cxnLst>
                <a:cxn ang="0">
                  <a:pos x="60" y="0"/>
                </a:cxn>
                <a:cxn ang="0">
                  <a:pos x="60" y="0"/>
                </a:cxn>
                <a:cxn ang="0">
                  <a:pos x="72" y="2"/>
                </a:cxn>
                <a:cxn ang="0">
                  <a:pos x="82" y="4"/>
                </a:cxn>
                <a:cxn ang="0">
                  <a:pos x="92" y="10"/>
                </a:cxn>
                <a:cxn ang="0">
                  <a:pos x="102" y="18"/>
                </a:cxn>
                <a:cxn ang="0">
                  <a:pos x="108" y="26"/>
                </a:cxn>
                <a:cxn ang="0">
                  <a:pos x="114" y="36"/>
                </a:cxn>
                <a:cxn ang="0">
                  <a:pos x="118" y="48"/>
                </a:cxn>
                <a:cxn ang="0">
                  <a:pos x="118" y="60"/>
                </a:cxn>
                <a:cxn ang="0">
                  <a:pos x="118" y="60"/>
                </a:cxn>
                <a:cxn ang="0">
                  <a:pos x="118" y="72"/>
                </a:cxn>
                <a:cxn ang="0">
                  <a:pos x="114" y="82"/>
                </a:cxn>
                <a:cxn ang="0">
                  <a:pos x="108" y="92"/>
                </a:cxn>
                <a:cxn ang="0">
                  <a:pos x="102" y="102"/>
                </a:cxn>
                <a:cxn ang="0">
                  <a:pos x="92" y="108"/>
                </a:cxn>
                <a:cxn ang="0">
                  <a:pos x="82" y="114"/>
                </a:cxn>
                <a:cxn ang="0">
                  <a:pos x="72" y="118"/>
                </a:cxn>
                <a:cxn ang="0">
                  <a:pos x="60" y="118"/>
                </a:cxn>
                <a:cxn ang="0">
                  <a:pos x="60" y="118"/>
                </a:cxn>
                <a:cxn ang="0">
                  <a:pos x="48" y="118"/>
                </a:cxn>
                <a:cxn ang="0">
                  <a:pos x="36" y="114"/>
                </a:cxn>
                <a:cxn ang="0">
                  <a:pos x="26" y="108"/>
                </a:cxn>
                <a:cxn ang="0">
                  <a:pos x="18" y="102"/>
                </a:cxn>
                <a:cxn ang="0">
                  <a:pos x="10" y="92"/>
                </a:cxn>
                <a:cxn ang="0">
                  <a:pos x="4" y="82"/>
                </a:cxn>
                <a:cxn ang="0">
                  <a:pos x="2" y="72"/>
                </a:cxn>
                <a:cxn ang="0">
                  <a:pos x="0" y="60"/>
                </a:cxn>
                <a:cxn ang="0">
                  <a:pos x="0" y="60"/>
                </a:cxn>
                <a:cxn ang="0">
                  <a:pos x="2" y="48"/>
                </a:cxn>
                <a:cxn ang="0">
                  <a:pos x="4" y="36"/>
                </a:cxn>
                <a:cxn ang="0">
                  <a:pos x="10" y="26"/>
                </a:cxn>
                <a:cxn ang="0">
                  <a:pos x="18" y="18"/>
                </a:cxn>
                <a:cxn ang="0">
                  <a:pos x="26" y="10"/>
                </a:cxn>
                <a:cxn ang="0">
                  <a:pos x="36" y="4"/>
                </a:cxn>
                <a:cxn ang="0">
                  <a:pos x="48" y="2"/>
                </a:cxn>
                <a:cxn ang="0">
                  <a:pos x="60" y="0"/>
                </a:cxn>
                <a:cxn ang="0">
                  <a:pos x="60" y="0"/>
                </a:cxn>
              </a:cxnLst>
              <a:rect l="0" t="0" r="r" b="b"/>
              <a:pathLst>
                <a:path w="118" h="118">
                  <a:moveTo>
                    <a:pt x="60" y="0"/>
                  </a:moveTo>
                  <a:lnTo>
                    <a:pt x="60" y="0"/>
                  </a:lnTo>
                  <a:lnTo>
                    <a:pt x="72" y="2"/>
                  </a:lnTo>
                  <a:lnTo>
                    <a:pt x="82" y="4"/>
                  </a:lnTo>
                  <a:lnTo>
                    <a:pt x="92" y="10"/>
                  </a:lnTo>
                  <a:lnTo>
                    <a:pt x="102" y="18"/>
                  </a:lnTo>
                  <a:lnTo>
                    <a:pt x="108" y="26"/>
                  </a:lnTo>
                  <a:lnTo>
                    <a:pt x="114" y="36"/>
                  </a:lnTo>
                  <a:lnTo>
                    <a:pt x="118" y="48"/>
                  </a:lnTo>
                  <a:lnTo>
                    <a:pt x="118" y="60"/>
                  </a:lnTo>
                  <a:lnTo>
                    <a:pt x="118" y="60"/>
                  </a:lnTo>
                  <a:lnTo>
                    <a:pt x="118" y="72"/>
                  </a:lnTo>
                  <a:lnTo>
                    <a:pt x="114" y="82"/>
                  </a:lnTo>
                  <a:lnTo>
                    <a:pt x="108" y="92"/>
                  </a:lnTo>
                  <a:lnTo>
                    <a:pt x="102" y="102"/>
                  </a:lnTo>
                  <a:lnTo>
                    <a:pt x="92" y="108"/>
                  </a:lnTo>
                  <a:lnTo>
                    <a:pt x="82" y="114"/>
                  </a:lnTo>
                  <a:lnTo>
                    <a:pt x="72" y="118"/>
                  </a:lnTo>
                  <a:lnTo>
                    <a:pt x="60" y="118"/>
                  </a:lnTo>
                  <a:lnTo>
                    <a:pt x="60" y="118"/>
                  </a:lnTo>
                  <a:lnTo>
                    <a:pt x="48" y="118"/>
                  </a:lnTo>
                  <a:lnTo>
                    <a:pt x="36" y="114"/>
                  </a:lnTo>
                  <a:lnTo>
                    <a:pt x="26" y="108"/>
                  </a:lnTo>
                  <a:lnTo>
                    <a:pt x="18" y="102"/>
                  </a:lnTo>
                  <a:lnTo>
                    <a:pt x="10" y="92"/>
                  </a:lnTo>
                  <a:lnTo>
                    <a:pt x="4" y="82"/>
                  </a:lnTo>
                  <a:lnTo>
                    <a:pt x="2" y="72"/>
                  </a:lnTo>
                  <a:lnTo>
                    <a:pt x="0" y="60"/>
                  </a:lnTo>
                  <a:lnTo>
                    <a:pt x="0" y="60"/>
                  </a:lnTo>
                  <a:lnTo>
                    <a:pt x="2" y="48"/>
                  </a:lnTo>
                  <a:lnTo>
                    <a:pt x="4" y="36"/>
                  </a:lnTo>
                  <a:lnTo>
                    <a:pt x="10" y="26"/>
                  </a:lnTo>
                  <a:lnTo>
                    <a:pt x="18" y="18"/>
                  </a:lnTo>
                  <a:lnTo>
                    <a:pt x="26" y="10"/>
                  </a:lnTo>
                  <a:lnTo>
                    <a:pt x="36" y="4"/>
                  </a:lnTo>
                  <a:lnTo>
                    <a:pt x="48" y="2"/>
                  </a:lnTo>
                  <a:lnTo>
                    <a:pt x="60" y="0"/>
                  </a:lnTo>
                  <a:lnTo>
                    <a:pt x="60"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8" name="Freeform 236"/>
            <p:cNvSpPr>
              <a:spLocks/>
            </p:cNvSpPr>
            <p:nvPr/>
          </p:nvSpPr>
          <p:spPr bwMode="auto">
            <a:xfrm>
              <a:off x="3902075" y="4762500"/>
              <a:ext cx="276225" cy="155575"/>
            </a:xfrm>
            <a:custGeom>
              <a:avLst/>
              <a:gdLst/>
              <a:ahLst/>
              <a:cxnLst>
                <a:cxn ang="0">
                  <a:pos x="108" y="0"/>
                </a:cxn>
                <a:cxn ang="0">
                  <a:pos x="108" y="0"/>
                </a:cxn>
                <a:cxn ang="0">
                  <a:pos x="128" y="2"/>
                </a:cxn>
                <a:cxn ang="0">
                  <a:pos x="144" y="6"/>
                </a:cxn>
                <a:cxn ang="0">
                  <a:pos x="160" y="12"/>
                </a:cxn>
                <a:cxn ang="0">
                  <a:pos x="174" y="20"/>
                </a:cxn>
                <a:cxn ang="0">
                  <a:pos x="174" y="20"/>
                </a:cxn>
                <a:cxn ang="0">
                  <a:pos x="154" y="30"/>
                </a:cxn>
                <a:cxn ang="0">
                  <a:pos x="138" y="42"/>
                </a:cxn>
                <a:cxn ang="0">
                  <a:pos x="126" y="54"/>
                </a:cxn>
                <a:cxn ang="0">
                  <a:pos x="116" y="66"/>
                </a:cxn>
                <a:cxn ang="0">
                  <a:pos x="108" y="76"/>
                </a:cxn>
                <a:cxn ang="0">
                  <a:pos x="102" y="86"/>
                </a:cxn>
                <a:cxn ang="0">
                  <a:pos x="98" y="96"/>
                </a:cxn>
                <a:cxn ang="0">
                  <a:pos x="98" y="98"/>
                </a:cxn>
                <a:cxn ang="0">
                  <a:pos x="0" y="98"/>
                </a:cxn>
                <a:cxn ang="0">
                  <a:pos x="0" y="66"/>
                </a:cxn>
                <a:cxn ang="0">
                  <a:pos x="0" y="66"/>
                </a:cxn>
                <a:cxn ang="0">
                  <a:pos x="6" y="56"/>
                </a:cxn>
                <a:cxn ang="0">
                  <a:pos x="12" y="44"/>
                </a:cxn>
                <a:cxn ang="0">
                  <a:pos x="24" y="32"/>
                </a:cxn>
                <a:cxn ang="0">
                  <a:pos x="38" y="20"/>
                </a:cxn>
                <a:cxn ang="0">
                  <a:pos x="56" y="10"/>
                </a:cxn>
                <a:cxn ang="0">
                  <a:pos x="68" y="6"/>
                </a:cxn>
                <a:cxn ang="0">
                  <a:pos x="80" y="4"/>
                </a:cxn>
                <a:cxn ang="0">
                  <a:pos x="92" y="0"/>
                </a:cxn>
                <a:cxn ang="0">
                  <a:pos x="108" y="0"/>
                </a:cxn>
                <a:cxn ang="0">
                  <a:pos x="108" y="0"/>
                </a:cxn>
              </a:cxnLst>
              <a:rect l="0" t="0" r="r" b="b"/>
              <a:pathLst>
                <a:path w="174" h="98">
                  <a:moveTo>
                    <a:pt x="108" y="0"/>
                  </a:moveTo>
                  <a:lnTo>
                    <a:pt x="108" y="0"/>
                  </a:lnTo>
                  <a:lnTo>
                    <a:pt x="128" y="2"/>
                  </a:lnTo>
                  <a:lnTo>
                    <a:pt x="144" y="6"/>
                  </a:lnTo>
                  <a:lnTo>
                    <a:pt x="160" y="12"/>
                  </a:lnTo>
                  <a:lnTo>
                    <a:pt x="174" y="20"/>
                  </a:lnTo>
                  <a:lnTo>
                    <a:pt x="174" y="20"/>
                  </a:lnTo>
                  <a:lnTo>
                    <a:pt x="154" y="30"/>
                  </a:lnTo>
                  <a:lnTo>
                    <a:pt x="138" y="42"/>
                  </a:lnTo>
                  <a:lnTo>
                    <a:pt x="126" y="54"/>
                  </a:lnTo>
                  <a:lnTo>
                    <a:pt x="116" y="66"/>
                  </a:lnTo>
                  <a:lnTo>
                    <a:pt x="108" y="76"/>
                  </a:lnTo>
                  <a:lnTo>
                    <a:pt x="102" y="86"/>
                  </a:lnTo>
                  <a:lnTo>
                    <a:pt x="98" y="96"/>
                  </a:lnTo>
                  <a:lnTo>
                    <a:pt x="98" y="98"/>
                  </a:lnTo>
                  <a:lnTo>
                    <a:pt x="0" y="98"/>
                  </a:lnTo>
                  <a:lnTo>
                    <a:pt x="0" y="66"/>
                  </a:lnTo>
                  <a:lnTo>
                    <a:pt x="0" y="66"/>
                  </a:lnTo>
                  <a:lnTo>
                    <a:pt x="6" y="56"/>
                  </a:lnTo>
                  <a:lnTo>
                    <a:pt x="12" y="44"/>
                  </a:lnTo>
                  <a:lnTo>
                    <a:pt x="24" y="32"/>
                  </a:lnTo>
                  <a:lnTo>
                    <a:pt x="38" y="20"/>
                  </a:lnTo>
                  <a:lnTo>
                    <a:pt x="56" y="10"/>
                  </a:lnTo>
                  <a:lnTo>
                    <a:pt x="68" y="6"/>
                  </a:lnTo>
                  <a:lnTo>
                    <a:pt x="80" y="4"/>
                  </a:lnTo>
                  <a:lnTo>
                    <a:pt x="92" y="0"/>
                  </a:lnTo>
                  <a:lnTo>
                    <a:pt x="108" y="0"/>
                  </a:lnTo>
                  <a:lnTo>
                    <a:pt x="108"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grpSp>
      <p:sp>
        <p:nvSpPr>
          <p:cNvPr id="19" name="椭圆 18"/>
          <p:cNvSpPr/>
          <p:nvPr/>
        </p:nvSpPr>
        <p:spPr>
          <a:xfrm>
            <a:off x="1153526" y="616858"/>
            <a:ext cx="5559285" cy="5561516"/>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w="152400">
            <a:solidFill>
              <a:srgbClr val="EA435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sz="1898"/>
          </a:p>
        </p:txBody>
      </p:sp>
      <p:sp>
        <p:nvSpPr>
          <p:cNvPr id="20" name="矩形 259"/>
          <p:cNvSpPr>
            <a:spLocks noChangeArrowheads="1"/>
          </p:cNvSpPr>
          <p:nvPr/>
        </p:nvSpPr>
        <p:spPr bwMode="auto">
          <a:xfrm>
            <a:off x="6870311" y="2647064"/>
            <a:ext cx="1143045" cy="830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fontAlgn="auto">
              <a:spcBef>
                <a:spcPts val="0"/>
              </a:spcBef>
              <a:spcAft>
                <a:spcPts val="0"/>
              </a:spcAft>
              <a:buNone/>
              <a:defRPr/>
            </a:pPr>
            <a:r>
              <a:rPr kumimoji="1" lang="en-US" altLang="zh-CN" sz="4800" b="1" dirty="0">
                <a:solidFill>
                  <a:schemeClr val="bg1"/>
                </a:solidFill>
                <a:cs typeface="Arial Black"/>
              </a:rPr>
              <a:t>01</a:t>
            </a:r>
            <a:endParaRPr kumimoji="1" lang="zh-CN" altLang="en-US" sz="4800" b="1" dirty="0">
              <a:solidFill>
                <a:schemeClr val="bg1"/>
              </a:solidFill>
              <a:cs typeface="Arial Black"/>
            </a:endParaRPr>
          </a:p>
        </p:txBody>
      </p:sp>
      <p:sp>
        <p:nvSpPr>
          <p:cNvPr id="21" name="文本框 19"/>
          <p:cNvSpPr txBox="1"/>
          <p:nvPr/>
        </p:nvSpPr>
        <p:spPr bwMode="auto">
          <a:xfrm>
            <a:off x="6870309" y="4233682"/>
            <a:ext cx="3924428" cy="400061"/>
          </a:xfrm>
          <a:prstGeom prst="rect">
            <a:avLst/>
          </a:prstGeom>
          <a:noFill/>
        </p:spPr>
        <p:txBody>
          <a:bodyPr wrap="square">
            <a:spAutoFit/>
          </a:bodyPr>
          <a:lstStyle/>
          <a:p>
            <a:r>
              <a:rPr kumimoji="1" lang="en-US" altLang="zh-CN" sz="2000" dirty="0">
                <a:solidFill>
                  <a:srgbClr val="FFFFFF"/>
                </a:solidFill>
                <a:latin typeface="微软雅黑" panose="020B0503020204020204" pitchFamily="34" charset="-122"/>
                <a:ea typeface="微软雅黑" panose="020B0503020204020204" pitchFamily="34" charset="-122"/>
                <a:cs typeface="Arial Black" panose="020B0A04020102020204" pitchFamily="34" charset="0"/>
              </a:rPr>
              <a:t>Click on add related words</a:t>
            </a:r>
          </a:p>
        </p:txBody>
      </p:sp>
      <p:sp>
        <p:nvSpPr>
          <p:cNvPr id="22" name="矩形 259"/>
          <p:cNvSpPr>
            <a:spLocks noChangeArrowheads="1"/>
          </p:cNvSpPr>
          <p:nvPr/>
        </p:nvSpPr>
        <p:spPr bwMode="auto">
          <a:xfrm>
            <a:off x="6870310" y="3374671"/>
            <a:ext cx="3663348" cy="58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kumimoji="1" lang="zh-CN" altLang="en-US" b="1" dirty="0">
                <a:solidFill>
                  <a:schemeClr val="bg1"/>
                </a:solidFill>
              </a:rPr>
              <a:t>点击添加相关文字</a:t>
            </a:r>
          </a:p>
        </p:txBody>
      </p:sp>
    </p:spTree>
    <p:extLst>
      <p:ext uri="{BB962C8B-B14F-4D97-AF65-F5344CB8AC3E}">
        <p14:creationId xmlns:p14="http://schemas.microsoft.com/office/powerpoint/2010/main" val="67649533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0"/>
                                        </p:tgtEl>
                                        <p:attrNameLst>
                                          <p:attrName>ppt_y</p:attrName>
                                        </p:attrNameLst>
                                      </p:cBhvr>
                                      <p:tavLst>
                                        <p:tav tm="0">
                                          <p:val>
                                            <p:strVal val="#ppt_y"/>
                                          </p:val>
                                        </p:tav>
                                        <p:tav tm="100000">
                                          <p:val>
                                            <p:strVal val="#ppt_y"/>
                                          </p:val>
                                        </p:tav>
                                      </p:tavLst>
                                    </p:anim>
                                    <p:anim calcmode="lin" valueType="num">
                                      <p:cBhvr>
                                        <p:cTn id="20"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0"/>
                                        </p:tgtEl>
                                      </p:cBhvr>
                                    </p:animEffect>
                                  </p:childTnLst>
                                </p:cTn>
                              </p:par>
                            </p:childTnLst>
                          </p:cTn>
                        </p:par>
                        <p:par>
                          <p:cTn id="23" fill="hold">
                            <p:stCondLst>
                              <p:cond delay="1550"/>
                            </p:stCondLst>
                            <p:childTnLst>
                              <p:par>
                                <p:cTn id="24" presetID="26" presetClass="emph" presetSubtype="0" fill="hold" grpId="1" nodeType="afterEffect">
                                  <p:stCondLst>
                                    <p:cond delay="0"/>
                                  </p:stCondLst>
                                  <p:iterate type="lt">
                                    <p:tmPct val="0"/>
                                  </p:iterate>
                                  <p:childTnLst>
                                    <p:animEffect transition="out" filter="fade">
                                      <p:cBhvr>
                                        <p:cTn id="25" dur="500" tmFilter="0, 0; .2, .5; .8, .5; 1, 0"/>
                                        <p:tgtEl>
                                          <p:spTgt spid="20"/>
                                        </p:tgtEl>
                                      </p:cBhvr>
                                    </p:animEffect>
                                    <p:animScale>
                                      <p:cBhvr>
                                        <p:cTn id="26" dur="250" autoRev="1" fill="hold"/>
                                        <p:tgtEl>
                                          <p:spTgt spid="20"/>
                                        </p:tgtEl>
                                      </p:cBhvr>
                                      <p:by x="105000" y="105000"/>
                                    </p:animScale>
                                  </p:childTnLst>
                                </p:cTn>
                              </p:par>
                            </p:childTnLst>
                          </p:cTn>
                        </p:par>
                        <p:par>
                          <p:cTn id="27" fill="hold">
                            <p:stCondLst>
                              <p:cond delay="20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22"/>
                                        </p:tgtEl>
                                        <p:attrNameLst>
                                          <p:attrName>ppt_y</p:attrName>
                                        </p:attrNameLst>
                                      </p:cBhvr>
                                      <p:tavLst>
                                        <p:tav tm="0">
                                          <p:val>
                                            <p:strVal val="#ppt_y"/>
                                          </p:val>
                                        </p:tav>
                                        <p:tav tm="100000">
                                          <p:val>
                                            <p:strVal val="#ppt_y"/>
                                          </p:val>
                                        </p:tav>
                                      </p:tavLst>
                                    </p:anim>
                                    <p:anim calcmode="lin" valueType="num">
                                      <p:cBhvr>
                                        <p:cTn id="32"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22"/>
                                        </p:tgtEl>
                                      </p:cBhvr>
                                    </p:animEffect>
                                  </p:childTnLst>
                                </p:cTn>
                              </p:par>
                            </p:childTnLst>
                          </p:cTn>
                        </p:par>
                        <p:par>
                          <p:cTn id="35" fill="hold">
                            <p:stCondLst>
                              <p:cond delay="2900"/>
                            </p:stCondLst>
                            <p:childTnLst>
                              <p:par>
                                <p:cTn id="36" presetID="26" presetClass="emph" presetSubtype="0" fill="hold" grpId="1" nodeType="afterEffect">
                                  <p:stCondLst>
                                    <p:cond delay="0"/>
                                  </p:stCondLst>
                                  <p:iterate type="lt">
                                    <p:tmPct val="0"/>
                                  </p:iterate>
                                  <p:childTnLst>
                                    <p:animEffect transition="out" filter="fade">
                                      <p:cBhvr>
                                        <p:cTn id="37" dur="500" tmFilter="0, 0; .2, .5; .8, .5; 1, 0"/>
                                        <p:tgtEl>
                                          <p:spTgt spid="22"/>
                                        </p:tgtEl>
                                      </p:cBhvr>
                                    </p:animEffect>
                                    <p:animScale>
                                      <p:cBhvr>
                                        <p:cTn id="38" dur="250" autoRev="1" fill="hold"/>
                                        <p:tgtEl>
                                          <p:spTgt spid="22"/>
                                        </p:tgtEl>
                                      </p:cBhvr>
                                      <p:by x="105000" y="105000"/>
                                    </p:animScale>
                                  </p:childTnLst>
                                </p:cTn>
                              </p:par>
                            </p:childTnLst>
                          </p:cTn>
                        </p:par>
                        <p:par>
                          <p:cTn id="39" fill="hold">
                            <p:stCondLst>
                              <p:cond delay="3400"/>
                            </p:stCondLst>
                            <p:childTnLst>
                              <p:par>
                                <p:cTn id="40" presetID="2" presetClass="entr" presetSubtype="12" fill="hold" grpId="0" nodeType="afterEffect">
                                  <p:stCondLst>
                                    <p:cond delay="0"/>
                                  </p:stCondLst>
                                  <p:iterate type="lt">
                                    <p:tmPct val="10000"/>
                                  </p:iterate>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0-#ppt_w/2"/>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down)">
                                      <p:cBhvr>
                                        <p:cTn id="4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animBg="1"/>
      <p:bldP spid="20" grpId="0"/>
      <p:bldP spid="20" grpId="1"/>
      <p:bldP spid="21" grpId="0"/>
      <p:bldP spid="22" grpId="0"/>
      <p:bldP spid="22"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6429375" y="1047749"/>
            <a:ext cx="6429374" cy="56649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Rectangle 21"/>
          <p:cNvSpPr/>
          <p:nvPr/>
        </p:nvSpPr>
        <p:spPr>
          <a:xfrm>
            <a:off x="955817" y="1672109"/>
            <a:ext cx="5473558" cy="3116942"/>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Rectangle 22"/>
          <p:cNvSpPr/>
          <p:nvPr/>
        </p:nvSpPr>
        <p:spPr>
          <a:xfrm>
            <a:off x="6429375" y="1672109"/>
            <a:ext cx="5473553" cy="3116942"/>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4" name="Group 20"/>
          <p:cNvGrpSpPr/>
          <p:nvPr/>
        </p:nvGrpSpPr>
        <p:grpSpPr>
          <a:xfrm>
            <a:off x="971545" y="5042444"/>
            <a:ext cx="5174044" cy="1426963"/>
            <a:chOff x="787791" y="5598942"/>
            <a:chExt cx="2260209" cy="1353046"/>
          </a:xfrm>
        </p:grpSpPr>
        <p:sp>
          <p:nvSpPr>
            <p:cNvPr id="25" name="TextBox 18"/>
            <p:cNvSpPr txBox="1"/>
            <p:nvPr/>
          </p:nvSpPr>
          <p:spPr>
            <a:xfrm>
              <a:off x="1525757" y="5598942"/>
              <a:ext cx="784279" cy="291834"/>
            </a:xfrm>
            <a:prstGeom prst="rect">
              <a:avLst/>
            </a:prstGeom>
            <a:noFill/>
          </p:spPr>
          <p:txBody>
            <a:bodyPr wrap="none" lIns="0" tIns="0" rIns="0" bIns="0" rtlCol="0">
              <a:spAutoFit/>
            </a:bodyPr>
            <a:lstStyle/>
            <a:p>
              <a:pPr algn="ctr"/>
              <a:r>
                <a:rPr lang="zh-CN" altLang="en-US"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Rectangle 19"/>
            <p:cNvSpPr/>
            <p:nvPr/>
          </p:nvSpPr>
          <p:spPr>
            <a:xfrm>
              <a:off x="787791" y="6076487"/>
              <a:ext cx="2260209" cy="8755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Group 21"/>
          <p:cNvGrpSpPr/>
          <p:nvPr/>
        </p:nvGrpSpPr>
        <p:grpSpPr>
          <a:xfrm>
            <a:off x="6713156" y="5042442"/>
            <a:ext cx="5174044" cy="1245498"/>
            <a:chOff x="787791" y="5598942"/>
            <a:chExt cx="2260209" cy="1180981"/>
          </a:xfrm>
        </p:grpSpPr>
        <p:sp>
          <p:nvSpPr>
            <p:cNvPr id="28" name="TextBox 22"/>
            <p:cNvSpPr txBox="1"/>
            <p:nvPr/>
          </p:nvSpPr>
          <p:spPr>
            <a:xfrm>
              <a:off x="1521137" y="5598942"/>
              <a:ext cx="784279" cy="291834"/>
            </a:xfrm>
            <a:prstGeom prst="rect">
              <a:avLst/>
            </a:prstGeom>
            <a:noFill/>
          </p:spPr>
          <p:txBody>
            <a:bodyPr wrap="none" lIns="0" tIns="0" rIns="0" bIns="0" rtlCol="0">
              <a:spAutoFit/>
            </a:bodyPr>
            <a:lstStyle/>
            <a:p>
              <a:pPr algn="ct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Rectangle 23"/>
            <p:cNvSpPr/>
            <p:nvPr/>
          </p:nvSpPr>
          <p:spPr>
            <a:xfrm>
              <a:off x="787791" y="6100315"/>
              <a:ext cx="2260209" cy="679608"/>
            </a:xfrm>
            <a:prstGeom prst="rect">
              <a:avLst/>
            </a:prstGeom>
          </p:spPr>
          <p:txBody>
            <a:bodyPr wrap="square" lIns="0" tIns="0" rIns="0" bIns="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GB"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1"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2" name="等腰三角形 11"/>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1329734459"/>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randombar(horizontal)">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randombar(horizontal)">
                                      <p:cBhvr>
                                        <p:cTn id="18" dur="500"/>
                                        <p:tgtEl>
                                          <p:spTgt spid="23"/>
                                        </p:tgtEl>
                                      </p:cBhvr>
                                    </p:animEffect>
                                  </p:childTnLst>
                                </p:cTn>
                              </p:par>
                            </p:childTnLst>
                          </p:cTn>
                        </p:par>
                        <p:par>
                          <p:cTn id="19" fill="hold">
                            <p:stCondLst>
                              <p:cond delay="500"/>
                            </p:stCondLst>
                            <p:childTnLst>
                              <p:par>
                                <p:cTn id="20" presetID="42" presetClass="entr" presetSubtype="0"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anim calcmode="lin" valueType="num">
                                      <p:cBhvr>
                                        <p:cTn id="29" dur="1000" fill="hold"/>
                                        <p:tgtEl>
                                          <p:spTgt spid="27"/>
                                        </p:tgtEl>
                                        <p:attrNameLst>
                                          <p:attrName>ppt_x</p:attrName>
                                        </p:attrNameLst>
                                      </p:cBhvr>
                                      <p:tavLst>
                                        <p:tav tm="0">
                                          <p:val>
                                            <p:strVal val="#ppt_x"/>
                                          </p:val>
                                        </p:tav>
                                        <p:tav tm="100000">
                                          <p:val>
                                            <p:strVal val="#ppt_x"/>
                                          </p:val>
                                        </p:tav>
                                      </p:tavLst>
                                    </p:anim>
                                    <p:anim calcmode="lin" valueType="num">
                                      <p:cBhvr>
                                        <p:cTn id="3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2" grpId="0" animBg="1"/>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rot="2686389">
            <a:off x="4518694" y="2369091"/>
            <a:ext cx="3821365" cy="3829652"/>
            <a:chOff x="4095409" y="3126757"/>
            <a:chExt cx="2045437" cy="2049874"/>
          </a:xfrm>
        </p:grpSpPr>
        <p:sp>
          <p:nvSpPr>
            <p:cNvPr id="5" name="Freeform 4"/>
            <p:cNvSpPr>
              <a:spLocks/>
            </p:cNvSpPr>
            <p:nvPr/>
          </p:nvSpPr>
          <p:spPr bwMode="auto">
            <a:xfrm>
              <a:off x="4494735" y="3126757"/>
              <a:ext cx="1231256" cy="437041"/>
            </a:xfrm>
            <a:custGeom>
              <a:avLst/>
              <a:gdLst>
                <a:gd name="T0" fmla="*/ 17 w 234"/>
                <a:gd name="T1" fmla="*/ 44 h 83"/>
                <a:gd name="T2" fmla="*/ 234 w 234"/>
                <a:gd name="T3" fmla="*/ 54 h 83"/>
                <a:gd name="T4" fmla="*/ 209 w 234"/>
                <a:gd name="T5" fmla="*/ 78 h 83"/>
                <a:gd name="T6" fmla="*/ 41 w 234"/>
                <a:gd name="T7" fmla="*/ 69 h 83"/>
                <a:gd name="T8" fmla="*/ 55 w 234"/>
                <a:gd name="T9" fmla="*/ 83 h 83"/>
                <a:gd name="T10" fmla="*/ 0 w 234"/>
                <a:gd name="T11" fmla="*/ 82 h 83"/>
                <a:gd name="T12" fmla="*/ 0 w 234"/>
                <a:gd name="T13" fmla="*/ 27 h 83"/>
                <a:gd name="T14" fmla="*/ 17 w 234"/>
                <a:gd name="T15" fmla="*/ 44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 h="83">
                  <a:moveTo>
                    <a:pt x="17" y="44"/>
                  </a:moveTo>
                  <a:cubicBezTo>
                    <a:pt x="83" y="0"/>
                    <a:pt x="171" y="3"/>
                    <a:pt x="234" y="54"/>
                  </a:cubicBezTo>
                  <a:cubicBezTo>
                    <a:pt x="209" y="78"/>
                    <a:pt x="209" y="78"/>
                    <a:pt x="209" y="78"/>
                  </a:cubicBezTo>
                  <a:cubicBezTo>
                    <a:pt x="161" y="40"/>
                    <a:pt x="93" y="37"/>
                    <a:pt x="41" y="69"/>
                  </a:cubicBezTo>
                  <a:cubicBezTo>
                    <a:pt x="55" y="83"/>
                    <a:pt x="55" y="83"/>
                    <a:pt x="55" y="83"/>
                  </a:cubicBezTo>
                  <a:cubicBezTo>
                    <a:pt x="0" y="82"/>
                    <a:pt x="0" y="82"/>
                    <a:pt x="0" y="82"/>
                  </a:cubicBezTo>
                  <a:cubicBezTo>
                    <a:pt x="0" y="27"/>
                    <a:pt x="0" y="27"/>
                    <a:pt x="0" y="27"/>
                  </a:cubicBezTo>
                  <a:cubicBezTo>
                    <a:pt x="17" y="44"/>
                    <a:pt x="17" y="44"/>
                    <a:pt x="17" y="44"/>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5721553" y="3548268"/>
              <a:ext cx="419293" cy="1202416"/>
            </a:xfrm>
            <a:custGeom>
              <a:avLst/>
              <a:gdLst>
                <a:gd name="T0" fmla="*/ 0 w 80"/>
                <a:gd name="T1" fmla="*/ 56 h 228"/>
                <a:gd name="T2" fmla="*/ 14 w 80"/>
                <a:gd name="T3" fmla="*/ 42 h 228"/>
                <a:gd name="T4" fmla="*/ 3 w 80"/>
                <a:gd name="T5" fmla="*/ 204 h 228"/>
                <a:gd name="T6" fmla="*/ 28 w 80"/>
                <a:gd name="T7" fmla="*/ 228 h 228"/>
                <a:gd name="T8" fmla="*/ 39 w 80"/>
                <a:gd name="T9" fmla="*/ 17 h 228"/>
                <a:gd name="T10" fmla="*/ 56 w 80"/>
                <a:gd name="T11" fmla="*/ 0 h 228"/>
                <a:gd name="T12" fmla="*/ 0 w 80"/>
                <a:gd name="T13" fmla="*/ 0 h 228"/>
                <a:gd name="T14" fmla="*/ 0 w 80"/>
                <a:gd name="T15" fmla="*/ 56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228">
                  <a:moveTo>
                    <a:pt x="0" y="56"/>
                  </a:moveTo>
                  <a:cubicBezTo>
                    <a:pt x="14" y="42"/>
                    <a:pt x="14" y="42"/>
                    <a:pt x="14" y="42"/>
                  </a:cubicBezTo>
                  <a:cubicBezTo>
                    <a:pt x="43" y="93"/>
                    <a:pt x="39" y="157"/>
                    <a:pt x="3" y="204"/>
                  </a:cubicBezTo>
                  <a:cubicBezTo>
                    <a:pt x="28" y="228"/>
                    <a:pt x="28" y="228"/>
                    <a:pt x="28" y="228"/>
                  </a:cubicBezTo>
                  <a:cubicBezTo>
                    <a:pt x="76" y="167"/>
                    <a:pt x="80" y="82"/>
                    <a:pt x="39" y="17"/>
                  </a:cubicBezTo>
                  <a:cubicBezTo>
                    <a:pt x="56" y="0"/>
                    <a:pt x="56" y="0"/>
                    <a:pt x="56" y="0"/>
                  </a:cubicBezTo>
                  <a:cubicBezTo>
                    <a:pt x="0" y="0"/>
                    <a:pt x="0" y="0"/>
                    <a:pt x="0" y="0"/>
                  </a:cubicBezTo>
                  <a:cubicBezTo>
                    <a:pt x="0" y="56"/>
                    <a:pt x="0" y="56"/>
                    <a:pt x="0" y="56"/>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4528011" y="4755120"/>
              <a:ext cx="1202416" cy="421511"/>
            </a:xfrm>
            <a:custGeom>
              <a:avLst/>
              <a:gdLst>
                <a:gd name="T0" fmla="*/ 229 w 229"/>
                <a:gd name="T1" fmla="*/ 56 h 80"/>
                <a:gd name="T2" fmla="*/ 211 w 229"/>
                <a:gd name="T3" fmla="*/ 38 h 80"/>
                <a:gd name="T4" fmla="*/ 0 w 229"/>
                <a:gd name="T5" fmla="*/ 29 h 80"/>
                <a:gd name="T6" fmla="*/ 24 w 229"/>
                <a:gd name="T7" fmla="*/ 4 h 80"/>
                <a:gd name="T8" fmla="*/ 187 w 229"/>
                <a:gd name="T9" fmla="*/ 13 h 80"/>
                <a:gd name="T10" fmla="*/ 174 w 229"/>
                <a:gd name="T11" fmla="*/ 0 h 80"/>
                <a:gd name="T12" fmla="*/ 229 w 229"/>
                <a:gd name="T13" fmla="*/ 0 h 80"/>
                <a:gd name="T14" fmla="*/ 229 w 229"/>
                <a:gd name="T15" fmla="*/ 56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80">
                  <a:moveTo>
                    <a:pt x="229" y="56"/>
                  </a:moveTo>
                  <a:cubicBezTo>
                    <a:pt x="211" y="38"/>
                    <a:pt x="211" y="38"/>
                    <a:pt x="211" y="38"/>
                  </a:cubicBezTo>
                  <a:cubicBezTo>
                    <a:pt x="147" y="80"/>
                    <a:pt x="62" y="77"/>
                    <a:pt x="0" y="29"/>
                  </a:cubicBezTo>
                  <a:cubicBezTo>
                    <a:pt x="24" y="4"/>
                    <a:pt x="24" y="4"/>
                    <a:pt x="24" y="4"/>
                  </a:cubicBezTo>
                  <a:cubicBezTo>
                    <a:pt x="72" y="40"/>
                    <a:pt x="136" y="43"/>
                    <a:pt x="187" y="13"/>
                  </a:cubicBezTo>
                  <a:cubicBezTo>
                    <a:pt x="174" y="0"/>
                    <a:pt x="174" y="0"/>
                    <a:pt x="174" y="0"/>
                  </a:cubicBezTo>
                  <a:cubicBezTo>
                    <a:pt x="229" y="0"/>
                    <a:pt x="229" y="0"/>
                    <a:pt x="229" y="0"/>
                  </a:cubicBezTo>
                  <a:cubicBezTo>
                    <a:pt x="229" y="56"/>
                    <a:pt x="229" y="56"/>
                    <a:pt x="229" y="56"/>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095409" y="3559359"/>
              <a:ext cx="425948" cy="1217946"/>
            </a:xfrm>
            <a:custGeom>
              <a:avLst/>
              <a:gdLst>
                <a:gd name="T0" fmla="*/ 26 w 81"/>
                <a:gd name="T1" fmla="*/ 231 h 231"/>
                <a:gd name="T2" fmla="*/ 43 w 81"/>
                <a:gd name="T3" fmla="*/ 213 h 231"/>
                <a:gd name="T4" fmla="*/ 52 w 81"/>
                <a:gd name="T5" fmla="*/ 0 h 231"/>
                <a:gd name="T6" fmla="*/ 77 w 81"/>
                <a:gd name="T7" fmla="*/ 24 h 231"/>
                <a:gd name="T8" fmla="*/ 68 w 81"/>
                <a:gd name="T9" fmla="*/ 189 h 231"/>
                <a:gd name="T10" fmla="*/ 81 w 81"/>
                <a:gd name="T11" fmla="*/ 175 h 231"/>
                <a:gd name="T12" fmla="*/ 81 w 81"/>
                <a:gd name="T13" fmla="*/ 231 h 231"/>
                <a:gd name="T14" fmla="*/ 26 w 81"/>
                <a:gd name="T15" fmla="*/ 231 h 2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231">
                  <a:moveTo>
                    <a:pt x="26" y="231"/>
                  </a:moveTo>
                  <a:cubicBezTo>
                    <a:pt x="43" y="213"/>
                    <a:pt x="43" y="213"/>
                    <a:pt x="43" y="213"/>
                  </a:cubicBezTo>
                  <a:cubicBezTo>
                    <a:pt x="0" y="148"/>
                    <a:pt x="3" y="62"/>
                    <a:pt x="52" y="0"/>
                  </a:cubicBezTo>
                  <a:cubicBezTo>
                    <a:pt x="77" y="24"/>
                    <a:pt x="77" y="24"/>
                    <a:pt x="77" y="24"/>
                  </a:cubicBezTo>
                  <a:cubicBezTo>
                    <a:pt x="40" y="72"/>
                    <a:pt x="37" y="138"/>
                    <a:pt x="68" y="189"/>
                  </a:cubicBezTo>
                  <a:cubicBezTo>
                    <a:pt x="81" y="175"/>
                    <a:pt x="81" y="175"/>
                    <a:pt x="81" y="175"/>
                  </a:cubicBezTo>
                  <a:cubicBezTo>
                    <a:pt x="81" y="231"/>
                    <a:pt x="81" y="231"/>
                    <a:pt x="81" y="231"/>
                  </a:cubicBezTo>
                  <a:lnTo>
                    <a:pt x="26" y="231"/>
                  </a:ln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Freeform 33"/>
          <p:cNvSpPr>
            <a:spLocks noEditPoints="1"/>
          </p:cNvSpPr>
          <p:nvPr/>
        </p:nvSpPr>
        <p:spPr bwMode="auto">
          <a:xfrm>
            <a:off x="5886762" y="3534678"/>
            <a:ext cx="1061068" cy="1200019"/>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tx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5767121" y="4793051"/>
            <a:ext cx="1300356" cy="394210"/>
          </a:xfrm>
          <a:prstGeom prst="rect">
            <a:avLst/>
          </a:prstGeom>
          <a:noFill/>
        </p:spPr>
        <p:txBody>
          <a:bodyPr wrap="none" rtlCol="0">
            <a:spAutoFit/>
          </a:bodyPr>
          <a:lstStyle/>
          <a:p>
            <a:pPr algn="just">
              <a:lnSpc>
                <a:spcPct val="120000"/>
              </a:lnSpc>
            </a:pPr>
            <a:r>
              <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SUCCESS</a:t>
            </a:r>
            <a:endParaRPr lang="en-GB"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2" name="Group 41"/>
          <p:cNvGrpSpPr/>
          <p:nvPr/>
        </p:nvGrpSpPr>
        <p:grpSpPr>
          <a:xfrm>
            <a:off x="1892872" y="2631041"/>
            <a:ext cx="2416350" cy="766104"/>
            <a:chOff x="1753214" y="2748563"/>
            <a:chExt cx="2321808" cy="726460"/>
          </a:xfrm>
        </p:grpSpPr>
        <p:sp>
          <p:nvSpPr>
            <p:cNvPr id="40" name="TextBox 39"/>
            <p:cNvSpPr txBox="1"/>
            <p:nvPr/>
          </p:nvSpPr>
          <p:spPr>
            <a:xfrm>
              <a:off x="1760542" y="2748563"/>
              <a:ext cx="1385023"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1753214" y="2980094"/>
              <a:ext cx="2321808" cy="494929"/>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1892872" y="5207932"/>
            <a:ext cx="2416350" cy="785403"/>
            <a:chOff x="1753214" y="2730263"/>
            <a:chExt cx="2321808" cy="744760"/>
          </a:xfrm>
        </p:grpSpPr>
        <p:sp>
          <p:nvSpPr>
            <p:cNvPr id="44" name="TextBox 43"/>
            <p:cNvSpPr txBox="1"/>
            <p:nvPr/>
          </p:nvSpPr>
          <p:spPr>
            <a:xfrm>
              <a:off x="1760542" y="2730263"/>
              <a:ext cx="1385023"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753214" y="2980094"/>
              <a:ext cx="2321808" cy="494929"/>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6" name="Group 45"/>
          <p:cNvGrpSpPr/>
          <p:nvPr/>
        </p:nvGrpSpPr>
        <p:grpSpPr>
          <a:xfrm flipH="1">
            <a:off x="8301583" y="5157491"/>
            <a:ext cx="2349427" cy="829715"/>
            <a:chOff x="1753214" y="2688244"/>
            <a:chExt cx="2321808" cy="786779"/>
          </a:xfrm>
        </p:grpSpPr>
        <p:sp>
          <p:nvSpPr>
            <p:cNvPr id="47" name="TextBox 46"/>
            <p:cNvSpPr txBox="1"/>
            <p:nvPr/>
          </p:nvSpPr>
          <p:spPr>
            <a:xfrm>
              <a:off x="1825346" y="2688244"/>
              <a:ext cx="1424475" cy="311549"/>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47"/>
            <p:cNvSpPr/>
            <p:nvPr/>
          </p:nvSpPr>
          <p:spPr>
            <a:xfrm>
              <a:off x="1753214" y="2980094"/>
              <a:ext cx="2321808" cy="494929"/>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9" name="Group 48"/>
          <p:cNvGrpSpPr/>
          <p:nvPr/>
        </p:nvGrpSpPr>
        <p:grpSpPr>
          <a:xfrm flipH="1">
            <a:off x="8301583" y="2631040"/>
            <a:ext cx="2349427" cy="766104"/>
            <a:chOff x="1753214" y="2748563"/>
            <a:chExt cx="2321808" cy="726460"/>
          </a:xfrm>
        </p:grpSpPr>
        <p:sp>
          <p:nvSpPr>
            <p:cNvPr id="50" name="TextBox 49"/>
            <p:cNvSpPr txBox="1"/>
            <p:nvPr/>
          </p:nvSpPr>
          <p:spPr>
            <a:xfrm>
              <a:off x="1753214" y="2748563"/>
              <a:ext cx="1424475" cy="311549"/>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1753214" y="2980094"/>
              <a:ext cx="2321808" cy="494929"/>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2" name="等腰三角形 21"/>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391866305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8" presetClass="emph" presetSubtype="0" fill="hold" nodeType="afterEffect">
                                  <p:stCondLst>
                                    <p:cond delay="0"/>
                                  </p:stCondLst>
                                  <p:childTnLst>
                                    <p:animRot by="-21600000">
                                      <p:cBhvr>
                                        <p:cTn id="10" dur="2000" fill="hold"/>
                                        <p:tgtEl>
                                          <p:spTgt spid="4"/>
                                        </p:tgtEl>
                                        <p:attrNameLst>
                                          <p:attrName>r</p:attrName>
                                        </p:attrNameLst>
                                      </p:cBhvr>
                                    </p:animRot>
                                  </p:childTnLst>
                                </p:cTn>
                              </p:par>
                            </p:childTnLst>
                          </p:cTn>
                        </p:par>
                        <p:par>
                          <p:cTn id="11" fill="hold">
                            <p:stCondLst>
                              <p:cond delay="2500"/>
                            </p:stCondLst>
                            <p:childTnLst>
                              <p:par>
                                <p:cTn id="12" presetID="53" presetClass="entr" presetSubtype="16" fill="hold" grpId="0" nodeType="afterEffect">
                                  <p:stCondLst>
                                    <p:cond delay="0"/>
                                  </p:stCondLst>
                                  <p:childTnLst>
                                    <p:set>
                                      <p:cBhvr>
                                        <p:cTn id="13" dur="1" fill="hold">
                                          <p:stCondLst>
                                            <p:cond delay="0"/>
                                          </p:stCondLst>
                                        </p:cTn>
                                        <p:tgtEl>
                                          <p:spTgt spid="34"/>
                                        </p:tgtEl>
                                        <p:attrNameLst>
                                          <p:attrName>style.visibility</p:attrName>
                                        </p:attrNameLst>
                                      </p:cBhvr>
                                      <p:to>
                                        <p:strVal val="visible"/>
                                      </p:to>
                                    </p:set>
                                    <p:anim calcmode="lin" valueType="num">
                                      <p:cBhvr>
                                        <p:cTn id="14" dur="500" fill="hold"/>
                                        <p:tgtEl>
                                          <p:spTgt spid="34"/>
                                        </p:tgtEl>
                                        <p:attrNameLst>
                                          <p:attrName>ppt_w</p:attrName>
                                        </p:attrNameLst>
                                      </p:cBhvr>
                                      <p:tavLst>
                                        <p:tav tm="0">
                                          <p:val>
                                            <p:fltVal val="0"/>
                                          </p:val>
                                        </p:tav>
                                        <p:tav tm="100000">
                                          <p:val>
                                            <p:strVal val="#ppt_w"/>
                                          </p:val>
                                        </p:tav>
                                      </p:tavLst>
                                    </p:anim>
                                    <p:anim calcmode="lin" valueType="num">
                                      <p:cBhvr>
                                        <p:cTn id="15" dur="500" fill="hold"/>
                                        <p:tgtEl>
                                          <p:spTgt spid="34"/>
                                        </p:tgtEl>
                                        <p:attrNameLst>
                                          <p:attrName>ppt_h</p:attrName>
                                        </p:attrNameLst>
                                      </p:cBhvr>
                                      <p:tavLst>
                                        <p:tav tm="0">
                                          <p:val>
                                            <p:fltVal val="0"/>
                                          </p:val>
                                        </p:tav>
                                        <p:tav tm="100000">
                                          <p:val>
                                            <p:strVal val="#ppt_h"/>
                                          </p:val>
                                        </p:tav>
                                      </p:tavLst>
                                    </p:anim>
                                    <p:animEffect transition="in" filter="fade">
                                      <p:cBhvr>
                                        <p:cTn id="16" dur="500"/>
                                        <p:tgtEl>
                                          <p:spTgt spid="34"/>
                                        </p:tgtEl>
                                      </p:cBhvr>
                                    </p:animEffect>
                                  </p:childTnLst>
                                </p:cTn>
                              </p:par>
                            </p:childTnLst>
                          </p:cTn>
                        </p:par>
                        <p:par>
                          <p:cTn id="17" fill="hold">
                            <p:stCondLst>
                              <p:cond delay="3000"/>
                            </p:stCondLst>
                            <p:childTnLst>
                              <p:par>
                                <p:cTn id="18" presetID="53" presetClass="entr" presetSubtype="16"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p:cTn id="20" dur="500" fill="hold"/>
                                        <p:tgtEl>
                                          <p:spTgt spid="35"/>
                                        </p:tgtEl>
                                        <p:attrNameLst>
                                          <p:attrName>ppt_w</p:attrName>
                                        </p:attrNameLst>
                                      </p:cBhvr>
                                      <p:tavLst>
                                        <p:tav tm="0">
                                          <p:val>
                                            <p:fltVal val="0"/>
                                          </p:val>
                                        </p:tav>
                                        <p:tav tm="100000">
                                          <p:val>
                                            <p:strVal val="#ppt_w"/>
                                          </p:val>
                                        </p:tav>
                                      </p:tavLst>
                                    </p:anim>
                                    <p:anim calcmode="lin" valueType="num">
                                      <p:cBhvr>
                                        <p:cTn id="21" dur="500" fill="hold"/>
                                        <p:tgtEl>
                                          <p:spTgt spid="35"/>
                                        </p:tgtEl>
                                        <p:attrNameLst>
                                          <p:attrName>ppt_h</p:attrName>
                                        </p:attrNameLst>
                                      </p:cBhvr>
                                      <p:tavLst>
                                        <p:tav tm="0">
                                          <p:val>
                                            <p:fltVal val="0"/>
                                          </p:val>
                                        </p:tav>
                                        <p:tav tm="100000">
                                          <p:val>
                                            <p:strVal val="#ppt_h"/>
                                          </p:val>
                                        </p:tav>
                                      </p:tavLst>
                                    </p:anim>
                                    <p:animEffect transition="in" filter="fade">
                                      <p:cBhvr>
                                        <p:cTn id="22" dur="500"/>
                                        <p:tgtEl>
                                          <p:spTgt spid="35"/>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500"/>
                                        <p:tgtEl>
                                          <p:spTgt spid="42"/>
                                        </p:tgtEl>
                                      </p:cBhvr>
                                    </p:animEffect>
                                  </p:childTnLst>
                                </p:cTn>
                              </p:par>
                            </p:childTnLst>
                          </p:cTn>
                        </p:par>
                        <p:par>
                          <p:cTn id="27" fill="hold">
                            <p:stCondLst>
                              <p:cond delay="4000"/>
                            </p:stCondLst>
                            <p:childTnLst>
                              <p:par>
                                <p:cTn id="28" presetID="10" presetClass="entr" presetSubtype="0" fill="hold"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500"/>
                                        <p:tgtEl>
                                          <p:spTgt spid="49"/>
                                        </p:tgtEl>
                                      </p:cBhvr>
                                    </p:animEffect>
                                  </p:childTnLst>
                                </p:cTn>
                              </p:par>
                            </p:childTnLst>
                          </p:cTn>
                        </p:par>
                        <p:par>
                          <p:cTn id="31" fill="hold">
                            <p:stCondLst>
                              <p:cond delay="4500"/>
                            </p:stCondLst>
                            <p:childTnLst>
                              <p:par>
                                <p:cTn id="32" presetID="10" presetClass="entr" presetSubtype="0"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childTnLst>
                          </p:cTn>
                        </p:par>
                        <p:par>
                          <p:cTn id="35" fill="hold">
                            <p:stCondLst>
                              <p:cond delay="5000"/>
                            </p:stCondLst>
                            <p:childTnLst>
                              <p:par>
                                <p:cTn id="36" presetID="10" presetClass="entr" presetSubtype="0" fill="hold" nodeType="after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752319"/>
            <a:ext cx="7941543" cy="4420801"/>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800079" y="2029182"/>
            <a:ext cx="5245872" cy="14620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8085559" y="4345990"/>
            <a:ext cx="3960391"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Content Placeholder 2"/>
          <p:cNvSpPr txBox="1">
            <a:spLocks/>
          </p:cNvSpPr>
          <p:nvPr/>
        </p:nvSpPr>
        <p:spPr>
          <a:xfrm>
            <a:off x="8085559" y="4898321"/>
            <a:ext cx="3960391" cy="1107996"/>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7" name="Content Placeholder 2"/>
          <p:cNvSpPr txBox="1">
            <a:spLocks/>
          </p:cNvSpPr>
          <p:nvPr/>
        </p:nvSpPr>
        <p:spPr>
          <a:xfrm>
            <a:off x="7149455" y="2206226"/>
            <a:ext cx="4608512" cy="92333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8" name="等腰三角形 7"/>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310892956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right)">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3" grpId="0" animBg="1"/>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17817" y="1538566"/>
            <a:ext cx="3284566" cy="4853182"/>
            <a:chOff x="1912729" y="1458758"/>
            <a:chExt cx="3510756" cy="5187394"/>
          </a:xfrm>
        </p:grpSpPr>
        <p:grpSp>
          <p:nvGrpSpPr>
            <p:cNvPr id="5"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Pentagon 9"/>
            <p:cNvSpPr/>
            <p:nvPr/>
          </p:nvSpPr>
          <p:spPr>
            <a:xfrm>
              <a:off x="1912729" y="2359899"/>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entagon 10"/>
            <p:cNvSpPr/>
            <p:nvPr/>
          </p:nvSpPr>
          <p:spPr>
            <a:xfrm>
              <a:off x="1912729" y="3262198"/>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Pentagon 11"/>
            <p:cNvSpPr/>
            <p:nvPr/>
          </p:nvSpPr>
          <p:spPr>
            <a:xfrm>
              <a:off x="1912729" y="4164497"/>
              <a:ext cx="3510756" cy="607219"/>
            </a:xfrm>
            <a:prstGeom prst="homePlate">
              <a:avLst>
                <a:gd name="adj" fmla="val 3627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12"/>
            <p:cNvSpPr/>
            <p:nvPr/>
          </p:nvSpPr>
          <p:spPr>
            <a:xfrm>
              <a:off x="1912729" y="5066795"/>
              <a:ext cx="3510756" cy="607219"/>
            </a:xfrm>
            <a:prstGeom prst="homePlate">
              <a:avLst>
                <a:gd name="adj" fmla="val 36274"/>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2679704" y="2509740"/>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8"/>
            <p:cNvSpPr txBox="1"/>
            <p:nvPr/>
          </p:nvSpPr>
          <p:spPr>
            <a:xfrm>
              <a:off x="1944843" y="2478964"/>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36" name="TextBox 191"/>
            <p:cNvSpPr txBox="1"/>
            <p:nvPr/>
          </p:nvSpPr>
          <p:spPr>
            <a:xfrm>
              <a:off x="1944843" y="3381429"/>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37" name="TextBox 192"/>
            <p:cNvSpPr txBox="1"/>
            <p:nvPr/>
          </p:nvSpPr>
          <p:spPr>
            <a:xfrm>
              <a:off x="1944843" y="4283895"/>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38" name="TextBox 193"/>
            <p:cNvSpPr txBox="1"/>
            <p:nvPr/>
          </p:nvSpPr>
          <p:spPr>
            <a:xfrm>
              <a:off x="1944843" y="5186362"/>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39" name="Rectangle 38"/>
            <p:cNvSpPr/>
            <p:nvPr/>
          </p:nvSpPr>
          <p:spPr>
            <a:xfrm>
              <a:off x="2679704" y="3412206"/>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Rectangle 39"/>
            <p:cNvSpPr/>
            <p:nvPr/>
          </p:nvSpPr>
          <p:spPr>
            <a:xfrm>
              <a:off x="2679704" y="4314672"/>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679704" y="5214753"/>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TextBox 42"/>
          <p:cNvSpPr txBox="1"/>
          <p:nvPr/>
        </p:nvSpPr>
        <p:spPr>
          <a:xfrm>
            <a:off x="5868972" y="2011869"/>
            <a:ext cx="1441420" cy="32855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5868972" y="2354521"/>
            <a:ext cx="4377747" cy="38779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Donut 44"/>
          <p:cNvSpPr/>
          <p:nvPr/>
        </p:nvSpPr>
        <p:spPr>
          <a:xfrm>
            <a:off x="5937233" y="330177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6142990" y="349921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6114638" y="5024359"/>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noEditPoints="1"/>
          </p:cNvSpPr>
          <p:nvPr/>
        </p:nvSpPr>
        <p:spPr bwMode="auto">
          <a:xfrm>
            <a:off x="8854192" y="502183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noEditPoints="1"/>
          </p:cNvSpPr>
          <p:nvPr/>
        </p:nvSpPr>
        <p:spPr bwMode="auto">
          <a:xfrm>
            <a:off x="8844060" y="351207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Donut 49"/>
          <p:cNvSpPr/>
          <p:nvPr/>
        </p:nvSpPr>
        <p:spPr>
          <a:xfrm>
            <a:off x="8610636" y="4818814"/>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0"/>
          <p:cNvSpPr/>
          <p:nvPr/>
        </p:nvSpPr>
        <p:spPr>
          <a:xfrm>
            <a:off x="5931813" y="48189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Donut 51"/>
          <p:cNvSpPr/>
          <p:nvPr/>
        </p:nvSpPr>
        <p:spPr>
          <a:xfrm>
            <a:off x="8604931" y="330177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6654485"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6596777" y="3340555"/>
            <a:ext cx="543739" cy="327077"/>
          </a:xfrm>
          <a:prstGeom prst="rect">
            <a:avLst/>
          </a:prstGeom>
          <a:noFill/>
        </p:spPr>
        <p:txBody>
          <a:bodyPr wrap="none" rtlCol="0">
            <a:spAutoFit/>
          </a:bodyPr>
          <a:lstStyle/>
          <a:p>
            <a:pPr algn="just">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9283439"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9282082" y="3340555"/>
            <a:ext cx="543739" cy="327077"/>
          </a:xfrm>
          <a:prstGeom prst="rect">
            <a:avLst/>
          </a:prstGeom>
          <a:noFill/>
        </p:spPr>
        <p:txBody>
          <a:bodyPr wrap="none" rtlCol="0">
            <a:spAutoFit/>
          </a:bodyPr>
          <a:lstStyle/>
          <a:p>
            <a:pPr algn="just">
              <a:lnSpc>
                <a:spcPct val="120000"/>
              </a:lnSpc>
            </a:pPr>
            <a:r>
              <a:rPr lang="en-US"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654485"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596777" y="4849926"/>
            <a:ext cx="543739" cy="327077"/>
          </a:xfrm>
          <a:prstGeom prst="rect">
            <a:avLst/>
          </a:prstGeom>
          <a:noFill/>
        </p:spPr>
        <p:txBody>
          <a:bodyPr wrap="none" rtlCol="0">
            <a:spAutoFit/>
          </a:bodyPr>
          <a:lstStyle/>
          <a:p>
            <a:pPr algn="just">
              <a:lnSpc>
                <a:spcPct val="120000"/>
              </a:lnSpc>
            </a:pPr>
            <a:r>
              <a:rPr lang="en-US"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9340944"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9284396" y="4849926"/>
            <a:ext cx="543739" cy="327077"/>
          </a:xfrm>
          <a:prstGeom prst="rect">
            <a:avLst/>
          </a:prstGeom>
          <a:noFill/>
        </p:spPr>
        <p:txBody>
          <a:bodyPr wrap="none" rtlCol="0">
            <a:spAutoFit/>
          </a:bodyPr>
          <a:lstStyle/>
          <a:p>
            <a:pPr algn="just">
              <a:lnSpc>
                <a:spcPct val="120000"/>
              </a:lnSpc>
            </a:pPr>
            <a:r>
              <a:rPr lang="en-US"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5884114"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884114"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8548425"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8542297"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6" name="等腰三角形 65"/>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427587030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 calcmode="lin" valueType="num">
                                      <p:cBhvr>
                                        <p:cTn id="51" dur="500" fill="hold"/>
                                        <p:tgtEl>
                                          <p:spTgt spid="52"/>
                                        </p:tgtEl>
                                        <p:attrNameLst>
                                          <p:attrName>style.rotation</p:attrName>
                                        </p:attrNameLst>
                                      </p:cBhvr>
                                      <p:tavLst>
                                        <p:tav tm="0">
                                          <p:val>
                                            <p:fltVal val="360"/>
                                          </p:val>
                                        </p:tav>
                                        <p:tav tm="100000">
                                          <p:val>
                                            <p:fltVal val="0"/>
                                          </p:val>
                                        </p:tav>
                                      </p:tavLst>
                                    </p:anim>
                                    <p:animEffect transition="in" filter="fade">
                                      <p:cBhvr>
                                        <p:cTn id="52" dur="500"/>
                                        <p:tgtEl>
                                          <p:spTgt spid="52"/>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 calcmode="lin" valueType="num">
                                      <p:cBhvr>
                                        <p:cTn id="58" dur="500" fill="hold"/>
                                        <p:tgtEl>
                                          <p:spTgt spid="49"/>
                                        </p:tgtEl>
                                        <p:attrNameLst>
                                          <p:attrName>style.rotation</p:attrName>
                                        </p:attrNameLst>
                                      </p:cBhvr>
                                      <p:tavLst>
                                        <p:tav tm="0">
                                          <p:val>
                                            <p:fltVal val="360"/>
                                          </p:val>
                                        </p:tav>
                                        <p:tav tm="100000">
                                          <p:val>
                                            <p:fltVal val="0"/>
                                          </p:val>
                                        </p:tav>
                                      </p:tavLst>
                                    </p:anim>
                                    <p:animEffect transition="in" filter="fade">
                                      <p:cBhvr>
                                        <p:cTn id="59" dur="500"/>
                                        <p:tgtEl>
                                          <p:spTgt spid="4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7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childTnLst>
                          </p:cTn>
                        </p:par>
                        <p:par>
                          <p:cTn id="81" fill="hold">
                            <p:stCondLst>
                              <p:cond delay="7500"/>
                            </p:stCondLst>
                            <p:childTnLst>
                              <p:par>
                                <p:cTn id="82" presetID="49" presetClass="entr" presetSubtype="0" decel="100000"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ppt_w</p:attrName>
                                        </p:attrNameLst>
                                      </p:cBhvr>
                                      <p:tavLst>
                                        <p:tav tm="0">
                                          <p:val>
                                            <p:fltVal val="0"/>
                                          </p:val>
                                        </p:tav>
                                        <p:tav tm="100000">
                                          <p:val>
                                            <p:strVal val="#ppt_w"/>
                                          </p:val>
                                        </p:tav>
                                      </p:tavLst>
                                    </p:anim>
                                    <p:anim calcmode="lin" valueType="num">
                                      <p:cBhvr>
                                        <p:cTn id="85" dur="500" fill="hold"/>
                                        <p:tgtEl>
                                          <p:spTgt spid="47"/>
                                        </p:tgtEl>
                                        <p:attrNameLst>
                                          <p:attrName>ppt_h</p:attrName>
                                        </p:attrNameLst>
                                      </p:cBhvr>
                                      <p:tavLst>
                                        <p:tav tm="0">
                                          <p:val>
                                            <p:fltVal val="0"/>
                                          </p:val>
                                        </p:tav>
                                        <p:tav tm="100000">
                                          <p:val>
                                            <p:strVal val="#ppt_h"/>
                                          </p:val>
                                        </p:tav>
                                      </p:tavLst>
                                    </p:anim>
                                    <p:anim calcmode="lin" valueType="num">
                                      <p:cBhvr>
                                        <p:cTn id="86" dur="500" fill="hold"/>
                                        <p:tgtEl>
                                          <p:spTgt spid="47"/>
                                        </p:tgtEl>
                                        <p:attrNameLst>
                                          <p:attrName>style.rotation</p:attrName>
                                        </p:attrNameLst>
                                      </p:cBhvr>
                                      <p:tavLst>
                                        <p:tav tm="0">
                                          <p:val>
                                            <p:fltVal val="360"/>
                                          </p:val>
                                        </p:tav>
                                        <p:tav tm="100000">
                                          <p:val>
                                            <p:fltVal val="0"/>
                                          </p:val>
                                        </p:tav>
                                      </p:tavLst>
                                    </p:anim>
                                    <p:animEffect transition="in" filter="fade">
                                      <p:cBhvr>
                                        <p:cTn id="87" dur="500"/>
                                        <p:tgtEl>
                                          <p:spTgt spid="47"/>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9500"/>
                            </p:stCondLst>
                            <p:childTnLst>
                              <p:par>
                                <p:cTn id="103" presetID="49" presetClass="entr" presetSubtype="0" decel="10000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 calcmode="lin" valueType="num">
                                      <p:cBhvr>
                                        <p:cTn id="107" dur="500" fill="hold"/>
                                        <p:tgtEl>
                                          <p:spTgt spid="50"/>
                                        </p:tgtEl>
                                        <p:attrNameLst>
                                          <p:attrName>style.rotation</p:attrName>
                                        </p:attrNameLst>
                                      </p:cBhvr>
                                      <p:tavLst>
                                        <p:tav tm="0">
                                          <p:val>
                                            <p:fltVal val="360"/>
                                          </p:val>
                                        </p:tav>
                                        <p:tav tm="100000">
                                          <p:val>
                                            <p:fltVal val="0"/>
                                          </p:val>
                                        </p:tav>
                                      </p:tavLst>
                                    </p:anim>
                                    <p:animEffect transition="in" filter="fade">
                                      <p:cBhvr>
                                        <p:cTn id="108" dur="500"/>
                                        <p:tgtEl>
                                          <p:spTgt spid="50"/>
                                        </p:tgtEl>
                                      </p:cBhvr>
                                    </p:animEffect>
                                  </p:childTnLst>
                                </p:cTn>
                              </p:par>
                            </p:childTnLst>
                          </p:cTn>
                        </p:par>
                        <p:par>
                          <p:cTn id="109" fill="hold">
                            <p:stCondLst>
                              <p:cond delay="10000"/>
                            </p:stCondLst>
                            <p:childTnLst>
                              <p:par>
                                <p:cTn id="110" presetID="49" presetClass="entr" presetSubtype="0" decel="100000"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style.rotation</p:attrName>
                                        </p:attrNameLst>
                                      </p:cBhvr>
                                      <p:tavLst>
                                        <p:tav tm="0">
                                          <p:val>
                                            <p:fltVal val="360"/>
                                          </p:val>
                                        </p:tav>
                                        <p:tav tm="100000">
                                          <p:val>
                                            <p:fltVal val="0"/>
                                          </p:val>
                                        </p:tav>
                                      </p:tavLst>
                                    </p:anim>
                                    <p:animEffect transition="in" filter="fade">
                                      <p:cBhvr>
                                        <p:cTn id="115" dur="500"/>
                                        <p:tgtEl>
                                          <p:spTgt spid="48"/>
                                        </p:tgtEl>
                                      </p:cBhvr>
                                    </p:animEffect>
                                  </p:childTnLst>
                                </p:cTn>
                              </p:par>
                            </p:childTnLst>
                          </p:cTn>
                        </p:par>
                        <p:par>
                          <p:cTn id="116" fill="hold">
                            <p:stCondLst>
                              <p:cond delay="10500"/>
                            </p:stCondLst>
                            <p:childTnLst>
                              <p:par>
                                <p:cTn id="117" presetID="10" presetClass="entr" presetSubtype="0" fill="hold" grpId="0"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childTnLst>
                          </p:cTn>
                        </p:par>
                        <p:par>
                          <p:cTn id="120" fill="hold">
                            <p:stCondLst>
                              <p:cond delay="11000"/>
                            </p:stCondLst>
                            <p:childTnLst>
                              <p:par>
                                <p:cTn id="121" presetID="10"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64"/>
                                        </p:tgtEl>
                                        <p:attrNameLst>
                                          <p:attrName>style.visibility</p:attrName>
                                        </p:attrNameLst>
                                      </p:cBhvr>
                                      <p:to>
                                        <p:strVal val="visible"/>
                                      </p:to>
                                    </p:set>
                                    <p:anim calcmode="lin" valueType="num">
                                      <p:cBhvr>
                                        <p:cTn id="127" dur="500" fill="hold"/>
                                        <p:tgtEl>
                                          <p:spTgt spid="64"/>
                                        </p:tgtEl>
                                        <p:attrNameLst>
                                          <p:attrName>ppt_w</p:attrName>
                                        </p:attrNameLst>
                                      </p:cBhvr>
                                      <p:tavLst>
                                        <p:tav tm="0">
                                          <p:val>
                                            <p:fltVal val="0"/>
                                          </p:val>
                                        </p:tav>
                                        <p:tav tm="100000">
                                          <p:val>
                                            <p:strVal val="#ppt_w"/>
                                          </p:val>
                                        </p:tav>
                                      </p:tavLst>
                                    </p:anim>
                                    <p:anim calcmode="lin" valueType="num">
                                      <p:cBhvr>
                                        <p:cTn id="128" dur="500" fill="hold"/>
                                        <p:tgtEl>
                                          <p:spTgt spid="64"/>
                                        </p:tgtEl>
                                        <p:attrNameLst>
                                          <p:attrName>ppt_h</p:attrName>
                                        </p:attrNameLst>
                                      </p:cBhvr>
                                      <p:tavLst>
                                        <p:tav tm="0">
                                          <p:val>
                                            <p:fltVal val="0"/>
                                          </p:val>
                                        </p:tav>
                                        <p:tav tm="100000">
                                          <p:val>
                                            <p:strVal val="#ppt_h"/>
                                          </p:val>
                                        </p:tav>
                                      </p:tavLst>
                                    </p:anim>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578065" y="3465652"/>
            <a:ext cx="2106786"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Content Placeholder 2"/>
          <p:cNvSpPr txBox="1">
            <a:spLocks/>
          </p:cNvSpPr>
          <p:nvPr/>
        </p:nvSpPr>
        <p:spPr>
          <a:xfrm>
            <a:off x="3807397" y="3976882"/>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p:cNvSpPr txBox="1">
            <a:spLocks/>
          </p:cNvSpPr>
          <p:nvPr/>
        </p:nvSpPr>
        <p:spPr>
          <a:xfrm>
            <a:off x="6029602" y="4366390"/>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Content Placeholder 2"/>
          <p:cNvSpPr txBox="1">
            <a:spLocks/>
          </p:cNvSpPr>
          <p:nvPr/>
        </p:nvSpPr>
        <p:spPr>
          <a:xfrm>
            <a:off x="8250555" y="4877620"/>
            <a:ext cx="2165014"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4"/>
          <p:cNvSpPr/>
          <p:nvPr/>
        </p:nvSpPr>
        <p:spPr>
          <a:xfrm>
            <a:off x="1653379" y="2295997"/>
            <a:ext cx="9581341" cy="1394942"/>
          </a:xfrm>
          <a:custGeom>
            <a:avLst/>
            <a:gdLst>
              <a:gd name="connsiteX0" fmla="*/ 0 w 9581341"/>
              <a:gd name="connsiteY0" fmla="*/ 348736 h 1394942"/>
              <a:gd name="connsiteX1" fmla="*/ 8883870 w 9581341"/>
              <a:gd name="connsiteY1" fmla="*/ 348736 h 1394942"/>
              <a:gd name="connsiteX2" fmla="*/ 8883870 w 9581341"/>
              <a:gd name="connsiteY2" fmla="*/ 0 h 1394942"/>
              <a:gd name="connsiteX3" fmla="*/ 9581341 w 9581341"/>
              <a:gd name="connsiteY3" fmla="*/ 697471 h 1394942"/>
              <a:gd name="connsiteX4" fmla="*/ 8883870 w 9581341"/>
              <a:gd name="connsiteY4" fmla="*/ 1394942 h 1394942"/>
              <a:gd name="connsiteX5" fmla="*/ 8883870 w 9581341"/>
              <a:gd name="connsiteY5" fmla="*/ 1046207 h 1394942"/>
              <a:gd name="connsiteX6" fmla="*/ 0 w 9581341"/>
              <a:gd name="connsiteY6" fmla="*/ 1046207 h 1394942"/>
              <a:gd name="connsiteX7" fmla="*/ 0 w 95813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1341" h="1394942">
                <a:moveTo>
                  <a:pt x="0" y="348736"/>
                </a:moveTo>
                <a:lnTo>
                  <a:pt x="8883870" y="348736"/>
                </a:lnTo>
                <a:lnTo>
                  <a:pt x="8883870" y="0"/>
                </a:lnTo>
                <a:lnTo>
                  <a:pt x="9581341" y="697471"/>
                </a:lnTo>
                <a:lnTo>
                  <a:pt x="8883870" y="1394942"/>
                </a:lnTo>
                <a:lnTo>
                  <a:pt x="8883870" y="1046207"/>
                </a:lnTo>
                <a:lnTo>
                  <a:pt x="0" y="1046207"/>
                </a:lnTo>
                <a:lnTo>
                  <a:pt x="0" y="348736"/>
                </a:lnTo>
                <a:close/>
              </a:path>
            </a:pathLst>
          </a:cu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任意多边形 6"/>
          <p:cNvSpPr/>
          <p:nvPr/>
        </p:nvSpPr>
        <p:spPr>
          <a:xfrm>
            <a:off x="3861878" y="2852514"/>
            <a:ext cx="7372841" cy="1394942"/>
          </a:xfrm>
          <a:custGeom>
            <a:avLst/>
            <a:gdLst>
              <a:gd name="connsiteX0" fmla="*/ 0 w 7372841"/>
              <a:gd name="connsiteY0" fmla="*/ 348736 h 1394942"/>
              <a:gd name="connsiteX1" fmla="*/ 6675370 w 7372841"/>
              <a:gd name="connsiteY1" fmla="*/ 348736 h 1394942"/>
              <a:gd name="connsiteX2" fmla="*/ 6675370 w 7372841"/>
              <a:gd name="connsiteY2" fmla="*/ 0 h 1394942"/>
              <a:gd name="connsiteX3" fmla="*/ 7372841 w 7372841"/>
              <a:gd name="connsiteY3" fmla="*/ 697471 h 1394942"/>
              <a:gd name="connsiteX4" fmla="*/ 6675370 w 7372841"/>
              <a:gd name="connsiteY4" fmla="*/ 1394942 h 1394942"/>
              <a:gd name="connsiteX5" fmla="*/ 6675370 w 7372841"/>
              <a:gd name="connsiteY5" fmla="*/ 1046207 h 1394942"/>
              <a:gd name="connsiteX6" fmla="*/ 0 w 7372841"/>
              <a:gd name="connsiteY6" fmla="*/ 1046207 h 1394942"/>
              <a:gd name="connsiteX7" fmla="*/ 0 w 73728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2841" h="1394942">
                <a:moveTo>
                  <a:pt x="0" y="348736"/>
                </a:moveTo>
                <a:lnTo>
                  <a:pt x="6675370" y="348736"/>
                </a:lnTo>
                <a:lnTo>
                  <a:pt x="6675370" y="0"/>
                </a:lnTo>
                <a:lnTo>
                  <a:pt x="7372841" y="697471"/>
                </a:lnTo>
                <a:lnTo>
                  <a:pt x="6675370" y="1394942"/>
                </a:lnTo>
                <a:lnTo>
                  <a:pt x="6675370" y="1046207"/>
                </a:lnTo>
                <a:lnTo>
                  <a:pt x="0" y="1046207"/>
                </a:lnTo>
                <a:lnTo>
                  <a:pt x="0" y="348736"/>
                </a:lnTo>
                <a:close/>
              </a:path>
            </a:pathLst>
          </a:custGeom>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任意多边形 7"/>
          <p:cNvSpPr/>
          <p:nvPr/>
        </p:nvSpPr>
        <p:spPr>
          <a:xfrm>
            <a:off x="6070377" y="3256285"/>
            <a:ext cx="5164342" cy="1394942"/>
          </a:xfrm>
          <a:custGeom>
            <a:avLst/>
            <a:gdLst>
              <a:gd name="connsiteX0" fmla="*/ 0 w 5164342"/>
              <a:gd name="connsiteY0" fmla="*/ 348736 h 1394942"/>
              <a:gd name="connsiteX1" fmla="*/ 4466871 w 5164342"/>
              <a:gd name="connsiteY1" fmla="*/ 348736 h 1394942"/>
              <a:gd name="connsiteX2" fmla="*/ 4466871 w 5164342"/>
              <a:gd name="connsiteY2" fmla="*/ 0 h 1394942"/>
              <a:gd name="connsiteX3" fmla="*/ 5164342 w 5164342"/>
              <a:gd name="connsiteY3" fmla="*/ 697471 h 1394942"/>
              <a:gd name="connsiteX4" fmla="*/ 4466871 w 5164342"/>
              <a:gd name="connsiteY4" fmla="*/ 1394942 h 1394942"/>
              <a:gd name="connsiteX5" fmla="*/ 4466871 w 5164342"/>
              <a:gd name="connsiteY5" fmla="*/ 1046207 h 1394942"/>
              <a:gd name="connsiteX6" fmla="*/ 0 w 5164342"/>
              <a:gd name="connsiteY6" fmla="*/ 1046207 h 1394942"/>
              <a:gd name="connsiteX7" fmla="*/ 0 w 5164342"/>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4342" h="1394942">
                <a:moveTo>
                  <a:pt x="0" y="348736"/>
                </a:moveTo>
                <a:lnTo>
                  <a:pt x="4466871" y="348736"/>
                </a:lnTo>
                <a:lnTo>
                  <a:pt x="4466871" y="0"/>
                </a:lnTo>
                <a:lnTo>
                  <a:pt x="5164342" y="697471"/>
                </a:lnTo>
                <a:lnTo>
                  <a:pt x="4466871" y="1394942"/>
                </a:lnTo>
                <a:lnTo>
                  <a:pt x="4466871" y="1046207"/>
                </a:lnTo>
                <a:lnTo>
                  <a:pt x="0" y="1046207"/>
                </a:lnTo>
                <a:lnTo>
                  <a:pt x="0" y="348736"/>
                </a:lnTo>
                <a:close/>
              </a:path>
            </a:pathLst>
          </a:custGeom>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任意多边形 8"/>
          <p:cNvSpPr/>
          <p:nvPr/>
        </p:nvSpPr>
        <p:spPr>
          <a:xfrm>
            <a:off x="8278876" y="3720987"/>
            <a:ext cx="2955843" cy="1394942"/>
          </a:xfrm>
          <a:custGeom>
            <a:avLst/>
            <a:gdLst>
              <a:gd name="connsiteX0" fmla="*/ 0 w 2955843"/>
              <a:gd name="connsiteY0" fmla="*/ 348736 h 1394942"/>
              <a:gd name="connsiteX1" fmla="*/ 2258372 w 2955843"/>
              <a:gd name="connsiteY1" fmla="*/ 348736 h 1394942"/>
              <a:gd name="connsiteX2" fmla="*/ 2258372 w 2955843"/>
              <a:gd name="connsiteY2" fmla="*/ 0 h 1394942"/>
              <a:gd name="connsiteX3" fmla="*/ 2955843 w 2955843"/>
              <a:gd name="connsiteY3" fmla="*/ 697471 h 1394942"/>
              <a:gd name="connsiteX4" fmla="*/ 2258372 w 2955843"/>
              <a:gd name="connsiteY4" fmla="*/ 1394942 h 1394942"/>
              <a:gd name="connsiteX5" fmla="*/ 2258372 w 2955843"/>
              <a:gd name="connsiteY5" fmla="*/ 1046207 h 1394942"/>
              <a:gd name="connsiteX6" fmla="*/ 0 w 2955843"/>
              <a:gd name="connsiteY6" fmla="*/ 1046207 h 1394942"/>
              <a:gd name="connsiteX7" fmla="*/ 0 w 2955843"/>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5843" h="1394942">
                <a:moveTo>
                  <a:pt x="0" y="348736"/>
                </a:moveTo>
                <a:lnTo>
                  <a:pt x="2258372" y="348736"/>
                </a:lnTo>
                <a:lnTo>
                  <a:pt x="2258372" y="0"/>
                </a:lnTo>
                <a:lnTo>
                  <a:pt x="2955843" y="697471"/>
                </a:lnTo>
                <a:lnTo>
                  <a:pt x="2258372" y="1394942"/>
                </a:lnTo>
                <a:lnTo>
                  <a:pt x="2258372" y="1046207"/>
                </a:lnTo>
                <a:lnTo>
                  <a:pt x="0" y="1046207"/>
                </a:lnTo>
                <a:lnTo>
                  <a:pt x="0" y="348736"/>
                </a:lnTo>
                <a:close/>
              </a:path>
            </a:pathLst>
          </a:custGeom>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6"/>
          <p:cNvSpPr>
            <a:spLocks/>
          </p:cNvSpPr>
          <p:nvPr/>
        </p:nvSpPr>
        <p:spPr bwMode="auto">
          <a:xfrm>
            <a:off x="8374712" y="4204507"/>
            <a:ext cx="379667" cy="37966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6212289" y="3773072"/>
            <a:ext cx="379667" cy="379667"/>
            <a:chOff x="3526798" y="4057329"/>
            <a:chExt cx="284519" cy="359394"/>
          </a:xfrm>
          <a:solidFill>
            <a:schemeClr val="bg1"/>
          </a:solidFill>
        </p:grpSpPr>
        <p:sp>
          <p:nvSpPr>
            <p:cNvPr id="18"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1804660" y="2787842"/>
            <a:ext cx="379667" cy="379667"/>
            <a:chOff x="4669866" y="3800264"/>
            <a:chExt cx="279527" cy="416797"/>
          </a:xfrm>
          <a:solidFill>
            <a:schemeClr val="bg1"/>
          </a:solidFill>
        </p:grpSpPr>
        <p:sp>
          <p:nvSpPr>
            <p:cNvPr id="2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030296" y="3349692"/>
            <a:ext cx="379667" cy="379667"/>
            <a:chOff x="3440113" y="1050925"/>
            <a:chExt cx="390525" cy="333376"/>
          </a:xfrm>
          <a:solidFill>
            <a:schemeClr val="bg1"/>
          </a:solidFill>
        </p:grpSpPr>
        <p:sp>
          <p:nvSpPr>
            <p:cNvPr id="2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4" name="等腰三角形 33"/>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139299734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5" grpId="0" animBg="1"/>
      <p:bldP spid="7" grpId="0" animBg="1"/>
      <p:bldP spid="8" grpId="0" animBg="1"/>
      <p:bldP spid="9"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79689" y="2065263"/>
            <a:ext cx="13577958" cy="2825393"/>
          </a:xfrm>
          <a:prstGeom prst="roundRect">
            <a:avLst>
              <a:gd name="adj" fmla="val 4443"/>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anchor="ctr"/>
          <a:lstStyle/>
          <a:p>
            <a:pPr algn="ctr" fontAlgn="auto">
              <a:spcBef>
                <a:spcPts val="0"/>
              </a:spcBef>
              <a:spcAft>
                <a:spcPts val="0"/>
              </a:spcAft>
              <a:defRPr/>
            </a:pPr>
            <a:endParaRPr kumimoji="1" lang="zh-CN" altLang="en-US" sz="1898"/>
          </a:p>
        </p:txBody>
      </p:sp>
      <p:grpSp>
        <p:nvGrpSpPr>
          <p:cNvPr id="2" name="组 10"/>
          <p:cNvGrpSpPr/>
          <p:nvPr/>
        </p:nvGrpSpPr>
        <p:grpSpPr>
          <a:xfrm>
            <a:off x="10427458" y="3066968"/>
            <a:ext cx="1159366" cy="681460"/>
            <a:chOff x="3902075" y="4498975"/>
            <a:chExt cx="831850" cy="488950"/>
          </a:xfrm>
          <a:solidFill>
            <a:schemeClr val="bg1"/>
          </a:solidFill>
        </p:grpSpPr>
        <p:sp>
          <p:nvSpPr>
            <p:cNvPr id="12" name="Freeform 230"/>
            <p:cNvSpPr>
              <a:spLocks noEditPoints="1"/>
            </p:cNvSpPr>
            <p:nvPr/>
          </p:nvSpPr>
          <p:spPr bwMode="auto">
            <a:xfrm>
              <a:off x="4092575" y="4498975"/>
              <a:ext cx="450850" cy="488950"/>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3" name="Freeform 231"/>
            <p:cNvSpPr>
              <a:spLocks/>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4" name="Freeform 232"/>
            <p:cNvSpPr>
              <a:spLocks/>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5" name="Freeform 233"/>
            <p:cNvSpPr>
              <a:spLocks/>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6" name="Freeform 234"/>
            <p:cNvSpPr>
              <a:spLocks/>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7" name="Freeform 235"/>
            <p:cNvSpPr>
              <a:spLocks/>
            </p:cNvSpPr>
            <p:nvPr/>
          </p:nvSpPr>
          <p:spPr bwMode="auto">
            <a:xfrm>
              <a:off x="3978275" y="4498975"/>
              <a:ext cx="187325" cy="187325"/>
            </a:xfrm>
            <a:custGeom>
              <a:avLst/>
              <a:gdLst/>
              <a:ahLst/>
              <a:cxnLst>
                <a:cxn ang="0">
                  <a:pos x="60" y="0"/>
                </a:cxn>
                <a:cxn ang="0">
                  <a:pos x="60" y="0"/>
                </a:cxn>
                <a:cxn ang="0">
                  <a:pos x="72" y="2"/>
                </a:cxn>
                <a:cxn ang="0">
                  <a:pos x="82" y="4"/>
                </a:cxn>
                <a:cxn ang="0">
                  <a:pos x="92" y="10"/>
                </a:cxn>
                <a:cxn ang="0">
                  <a:pos x="102" y="18"/>
                </a:cxn>
                <a:cxn ang="0">
                  <a:pos x="108" y="26"/>
                </a:cxn>
                <a:cxn ang="0">
                  <a:pos x="114" y="36"/>
                </a:cxn>
                <a:cxn ang="0">
                  <a:pos x="118" y="48"/>
                </a:cxn>
                <a:cxn ang="0">
                  <a:pos x="118" y="60"/>
                </a:cxn>
                <a:cxn ang="0">
                  <a:pos x="118" y="60"/>
                </a:cxn>
                <a:cxn ang="0">
                  <a:pos x="118" y="72"/>
                </a:cxn>
                <a:cxn ang="0">
                  <a:pos x="114" y="82"/>
                </a:cxn>
                <a:cxn ang="0">
                  <a:pos x="108" y="92"/>
                </a:cxn>
                <a:cxn ang="0">
                  <a:pos x="102" y="102"/>
                </a:cxn>
                <a:cxn ang="0">
                  <a:pos x="92" y="108"/>
                </a:cxn>
                <a:cxn ang="0">
                  <a:pos x="82" y="114"/>
                </a:cxn>
                <a:cxn ang="0">
                  <a:pos x="72" y="118"/>
                </a:cxn>
                <a:cxn ang="0">
                  <a:pos x="60" y="118"/>
                </a:cxn>
                <a:cxn ang="0">
                  <a:pos x="60" y="118"/>
                </a:cxn>
                <a:cxn ang="0">
                  <a:pos x="48" y="118"/>
                </a:cxn>
                <a:cxn ang="0">
                  <a:pos x="36" y="114"/>
                </a:cxn>
                <a:cxn ang="0">
                  <a:pos x="26" y="108"/>
                </a:cxn>
                <a:cxn ang="0">
                  <a:pos x="18" y="102"/>
                </a:cxn>
                <a:cxn ang="0">
                  <a:pos x="10" y="92"/>
                </a:cxn>
                <a:cxn ang="0">
                  <a:pos x="4" y="82"/>
                </a:cxn>
                <a:cxn ang="0">
                  <a:pos x="2" y="72"/>
                </a:cxn>
                <a:cxn ang="0">
                  <a:pos x="0" y="60"/>
                </a:cxn>
                <a:cxn ang="0">
                  <a:pos x="0" y="60"/>
                </a:cxn>
                <a:cxn ang="0">
                  <a:pos x="2" y="48"/>
                </a:cxn>
                <a:cxn ang="0">
                  <a:pos x="4" y="36"/>
                </a:cxn>
                <a:cxn ang="0">
                  <a:pos x="10" y="26"/>
                </a:cxn>
                <a:cxn ang="0">
                  <a:pos x="18" y="18"/>
                </a:cxn>
                <a:cxn ang="0">
                  <a:pos x="26" y="10"/>
                </a:cxn>
                <a:cxn ang="0">
                  <a:pos x="36" y="4"/>
                </a:cxn>
                <a:cxn ang="0">
                  <a:pos x="48" y="2"/>
                </a:cxn>
                <a:cxn ang="0">
                  <a:pos x="60" y="0"/>
                </a:cxn>
                <a:cxn ang="0">
                  <a:pos x="60" y="0"/>
                </a:cxn>
              </a:cxnLst>
              <a:rect l="0" t="0" r="r" b="b"/>
              <a:pathLst>
                <a:path w="118" h="118">
                  <a:moveTo>
                    <a:pt x="60" y="0"/>
                  </a:moveTo>
                  <a:lnTo>
                    <a:pt x="60" y="0"/>
                  </a:lnTo>
                  <a:lnTo>
                    <a:pt x="72" y="2"/>
                  </a:lnTo>
                  <a:lnTo>
                    <a:pt x="82" y="4"/>
                  </a:lnTo>
                  <a:lnTo>
                    <a:pt x="92" y="10"/>
                  </a:lnTo>
                  <a:lnTo>
                    <a:pt x="102" y="18"/>
                  </a:lnTo>
                  <a:lnTo>
                    <a:pt x="108" y="26"/>
                  </a:lnTo>
                  <a:lnTo>
                    <a:pt x="114" y="36"/>
                  </a:lnTo>
                  <a:lnTo>
                    <a:pt x="118" y="48"/>
                  </a:lnTo>
                  <a:lnTo>
                    <a:pt x="118" y="60"/>
                  </a:lnTo>
                  <a:lnTo>
                    <a:pt x="118" y="60"/>
                  </a:lnTo>
                  <a:lnTo>
                    <a:pt x="118" y="72"/>
                  </a:lnTo>
                  <a:lnTo>
                    <a:pt x="114" y="82"/>
                  </a:lnTo>
                  <a:lnTo>
                    <a:pt x="108" y="92"/>
                  </a:lnTo>
                  <a:lnTo>
                    <a:pt x="102" y="102"/>
                  </a:lnTo>
                  <a:lnTo>
                    <a:pt x="92" y="108"/>
                  </a:lnTo>
                  <a:lnTo>
                    <a:pt x="82" y="114"/>
                  </a:lnTo>
                  <a:lnTo>
                    <a:pt x="72" y="118"/>
                  </a:lnTo>
                  <a:lnTo>
                    <a:pt x="60" y="118"/>
                  </a:lnTo>
                  <a:lnTo>
                    <a:pt x="60" y="118"/>
                  </a:lnTo>
                  <a:lnTo>
                    <a:pt x="48" y="118"/>
                  </a:lnTo>
                  <a:lnTo>
                    <a:pt x="36" y="114"/>
                  </a:lnTo>
                  <a:lnTo>
                    <a:pt x="26" y="108"/>
                  </a:lnTo>
                  <a:lnTo>
                    <a:pt x="18" y="102"/>
                  </a:lnTo>
                  <a:lnTo>
                    <a:pt x="10" y="92"/>
                  </a:lnTo>
                  <a:lnTo>
                    <a:pt x="4" y="82"/>
                  </a:lnTo>
                  <a:lnTo>
                    <a:pt x="2" y="72"/>
                  </a:lnTo>
                  <a:lnTo>
                    <a:pt x="0" y="60"/>
                  </a:lnTo>
                  <a:lnTo>
                    <a:pt x="0" y="60"/>
                  </a:lnTo>
                  <a:lnTo>
                    <a:pt x="2" y="48"/>
                  </a:lnTo>
                  <a:lnTo>
                    <a:pt x="4" y="36"/>
                  </a:lnTo>
                  <a:lnTo>
                    <a:pt x="10" y="26"/>
                  </a:lnTo>
                  <a:lnTo>
                    <a:pt x="18" y="18"/>
                  </a:lnTo>
                  <a:lnTo>
                    <a:pt x="26" y="10"/>
                  </a:lnTo>
                  <a:lnTo>
                    <a:pt x="36" y="4"/>
                  </a:lnTo>
                  <a:lnTo>
                    <a:pt x="48" y="2"/>
                  </a:lnTo>
                  <a:lnTo>
                    <a:pt x="60" y="0"/>
                  </a:lnTo>
                  <a:lnTo>
                    <a:pt x="60"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sp>
          <p:nvSpPr>
            <p:cNvPr id="18" name="Freeform 236"/>
            <p:cNvSpPr>
              <a:spLocks/>
            </p:cNvSpPr>
            <p:nvPr/>
          </p:nvSpPr>
          <p:spPr bwMode="auto">
            <a:xfrm>
              <a:off x="3902075" y="4762500"/>
              <a:ext cx="276225" cy="155575"/>
            </a:xfrm>
            <a:custGeom>
              <a:avLst/>
              <a:gdLst/>
              <a:ahLst/>
              <a:cxnLst>
                <a:cxn ang="0">
                  <a:pos x="108" y="0"/>
                </a:cxn>
                <a:cxn ang="0">
                  <a:pos x="108" y="0"/>
                </a:cxn>
                <a:cxn ang="0">
                  <a:pos x="128" y="2"/>
                </a:cxn>
                <a:cxn ang="0">
                  <a:pos x="144" y="6"/>
                </a:cxn>
                <a:cxn ang="0">
                  <a:pos x="160" y="12"/>
                </a:cxn>
                <a:cxn ang="0">
                  <a:pos x="174" y="20"/>
                </a:cxn>
                <a:cxn ang="0">
                  <a:pos x="174" y="20"/>
                </a:cxn>
                <a:cxn ang="0">
                  <a:pos x="154" y="30"/>
                </a:cxn>
                <a:cxn ang="0">
                  <a:pos x="138" y="42"/>
                </a:cxn>
                <a:cxn ang="0">
                  <a:pos x="126" y="54"/>
                </a:cxn>
                <a:cxn ang="0">
                  <a:pos x="116" y="66"/>
                </a:cxn>
                <a:cxn ang="0">
                  <a:pos x="108" y="76"/>
                </a:cxn>
                <a:cxn ang="0">
                  <a:pos x="102" y="86"/>
                </a:cxn>
                <a:cxn ang="0">
                  <a:pos x="98" y="96"/>
                </a:cxn>
                <a:cxn ang="0">
                  <a:pos x="98" y="98"/>
                </a:cxn>
                <a:cxn ang="0">
                  <a:pos x="0" y="98"/>
                </a:cxn>
                <a:cxn ang="0">
                  <a:pos x="0" y="66"/>
                </a:cxn>
                <a:cxn ang="0">
                  <a:pos x="0" y="66"/>
                </a:cxn>
                <a:cxn ang="0">
                  <a:pos x="6" y="56"/>
                </a:cxn>
                <a:cxn ang="0">
                  <a:pos x="12" y="44"/>
                </a:cxn>
                <a:cxn ang="0">
                  <a:pos x="24" y="32"/>
                </a:cxn>
                <a:cxn ang="0">
                  <a:pos x="38" y="20"/>
                </a:cxn>
                <a:cxn ang="0">
                  <a:pos x="56" y="10"/>
                </a:cxn>
                <a:cxn ang="0">
                  <a:pos x="68" y="6"/>
                </a:cxn>
                <a:cxn ang="0">
                  <a:pos x="80" y="4"/>
                </a:cxn>
                <a:cxn ang="0">
                  <a:pos x="92" y="0"/>
                </a:cxn>
                <a:cxn ang="0">
                  <a:pos x="108" y="0"/>
                </a:cxn>
                <a:cxn ang="0">
                  <a:pos x="108" y="0"/>
                </a:cxn>
              </a:cxnLst>
              <a:rect l="0" t="0" r="r" b="b"/>
              <a:pathLst>
                <a:path w="174" h="98">
                  <a:moveTo>
                    <a:pt x="108" y="0"/>
                  </a:moveTo>
                  <a:lnTo>
                    <a:pt x="108" y="0"/>
                  </a:lnTo>
                  <a:lnTo>
                    <a:pt x="128" y="2"/>
                  </a:lnTo>
                  <a:lnTo>
                    <a:pt x="144" y="6"/>
                  </a:lnTo>
                  <a:lnTo>
                    <a:pt x="160" y="12"/>
                  </a:lnTo>
                  <a:lnTo>
                    <a:pt x="174" y="20"/>
                  </a:lnTo>
                  <a:lnTo>
                    <a:pt x="174" y="20"/>
                  </a:lnTo>
                  <a:lnTo>
                    <a:pt x="154" y="30"/>
                  </a:lnTo>
                  <a:lnTo>
                    <a:pt x="138" y="42"/>
                  </a:lnTo>
                  <a:lnTo>
                    <a:pt x="126" y="54"/>
                  </a:lnTo>
                  <a:lnTo>
                    <a:pt x="116" y="66"/>
                  </a:lnTo>
                  <a:lnTo>
                    <a:pt x="108" y="76"/>
                  </a:lnTo>
                  <a:lnTo>
                    <a:pt x="102" y="86"/>
                  </a:lnTo>
                  <a:lnTo>
                    <a:pt x="98" y="96"/>
                  </a:lnTo>
                  <a:lnTo>
                    <a:pt x="98" y="98"/>
                  </a:lnTo>
                  <a:lnTo>
                    <a:pt x="0" y="98"/>
                  </a:lnTo>
                  <a:lnTo>
                    <a:pt x="0" y="66"/>
                  </a:lnTo>
                  <a:lnTo>
                    <a:pt x="0" y="66"/>
                  </a:lnTo>
                  <a:lnTo>
                    <a:pt x="6" y="56"/>
                  </a:lnTo>
                  <a:lnTo>
                    <a:pt x="12" y="44"/>
                  </a:lnTo>
                  <a:lnTo>
                    <a:pt x="24" y="32"/>
                  </a:lnTo>
                  <a:lnTo>
                    <a:pt x="38" y="20"/>
                  </a:lnTo>
                  <a:lnTo>
                    <a:pt x="56" y="10"/>
                  </a:lnTo>
                  <a:lnTo>
                    <a:pt x="68" y="6"/>
                  </a:lnTo>
                  <a:lnTo>
                    <a:pt x="80" y="4"/>
                  </a:lnTo>
                  <a:lnTo>
                    <a:pt x="92" y="0"/>
                  </a:lnTo>
                  <a:lnTo>
                    <a:pt x="108" y="0"/>
                  </a:lnTo>
                  <a:lnTo>
                    <a:pt x="108" y="0"/>
                  </a:lnTo>
                  <a:close/>
                </a:path>
              </a:pathLst>
            </a:custGeom>
            <a:grpFill/>
            <a:ln w="9525">
              <a:noFill/>
              <a:round/>
              <a:headEnd/>
              <a:tailEnd/>
            </a:ln>
          </p:spPr>
          <p:txBody>
            <a:bodyPr/>
            <a:lstStyle/>
            <a:p>
              <a:pPr fontAlgn="auto">
                <a:spcBef>
                  <a:spcPts val="0"/>
                </a:spcBef>
                <a:spcAft>
                  <a:spcPts val="0"/>
                </a:spcAft>
                <a:defRPr/>
              </a:pPr>
              <a:endParaRPr lang="zh-CN" altLang="en-US" sz="1898">
                <a:latin typeface="+mn-lt"/>
                <a:ea typeface="+mn-ea"/>
              </a:endParaRPr>
            </a:p>
          </p:txBody>
        </p:sp>
      </p:grpSp>
      <p:sp>
        <p:nvSpPr>
          <p:cNvPr id="19" name="椭圆 18"/>
          <p:cNvSpPr/>
          <p:nvPr/>
        </p:nvSpPr>
        <p:spPr>
          <a:xfrm>
            <a:off x="1153526" y="616858"/>
            <a:ext cx="5559285" cy="5561516"/>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w="152400">
            <a:solidFill>
              <a:srgbClr val="EA435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sz="1898"/>
          </a:p>
        </p:txBody>
      </p:sp>
      <p:sp>
        <p:nvSpPr>
          <p:cNvPr id="20" name="矩形 259"/>
          <p:cNvSpPr>
            <a:spLocks noChangeArrowheads="1"/>
          </p:cNvSpPr>
          <p:nvPr/>
        </p:nvSpPr>
        <p:spPr bwMode="auto">
          <a:xfrm>
            <a:off x="6870311" y="2647064"/>
            <a:ext cx="1143045" cy="830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fontAlgn="auto">
              <a:spcBef>
                <a:spcPts val="0"/>
              </a:spcBef>
              <a:spcAft>
                <a:spcPts val="0"/>
              </a:spcAft>
              <a:buNone/>
              <a:defRPr/>
            </a:pPr>
            <a:r>
              <a:rPr kumimoji="1" lang="en-US" altLang="zh-CN" sz="4800" b="1" dirty="0" smtClean="0">
                <a:solidFill>
                  <a:schemeClr val="bg1"/>
                </a:solidFill>
                <a:cs typeface="Arial Black"/>
              </a:rPr>
              <a:t>02</a:t>
            </a:r>
            <a:endParaRPr kumimoji="1" lang="zh-CN" altLang="en-US" sz="4800" b="1" dirty="0">
              <a:solidFill>
                <a:schemeClr val="bg1"/>
              </a:solidFill>
              <a:cs typeface="Arial Black"/>
            </a:endParaRPr>
          </a:p>
        </p:txBody>
      </p:sp>
      <p:sp>
        <p:nvSpPr>
          <p:cNvPr id="21" name="文本框 19"/>
          <p:cNvSpPr txBox="1"/>
          <p:nvPr/>
        </p:nvSpPr>
        <p:spPr bwMode="auto">
          <a:xfrm>
            <a:off x="6870309" y="4233682"/>
            <a:ext cx="3924428" cy="400061"/>
          </a:xfrm>
          <a:prstGeom prst="rect">
            <a:avLst/>
          </a:prstGeom>
          <a:noFill/>
        </p:spPr>
        <p:txBody>
          <a:bodyPr wrap="square">
            <a:spAutoFit/>
          </a:bodyPr>
          <a:lstStyle/>
          <a:p>
            <a:r>
              <a:rPr kumimoji="1" lang="en-US" altLang="zh-CN" sz="2000" dirty="0">
                <a:solidFill>
                  <a:srgbClr val="FFFFFF"/>
                </a:solidFill>
                <a:latin typeface="微软雅黑" panose="020B0503020204020204" pitchFamily="34" charset="-122"/>
                <a:ea typeface="微软雅黑" panose="020B0503020204020204" pitchFamily="34" charset="-122"/>
                <a:cs typeface="Arial Black" panose="020B0A04020102020204" pitchFamily="34" charset="0"/>
              </a:rPr>
              <a:t>Click on add related words</a:t>
            </a:r>
          </a:p>
        </p:txBody>
      </p:sp>
      <p:sp>
        <p:nvSpPr>
          <p:cNvPr id="22" name="矩形 259"/>
          <p:cNvSpPr>
            <a:spLocks noChangeArrowheads="1"/>
          </p:cNvSpPr>
          <p:nvPr/>
        </p:nvSpPr>
        <p:spPr bwMode="auto">
          <a:xfrm>
            <a:off x="6870310" y="3374671"/>
            <a:ext cx="3663348" cy="58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kumimoji="1" lang="zh-CN" altLang="en-US" b="1" dirty="0">
                <a:solidFill>
                  <a:schemeClr val="bg1"/>
                </a:solidFill>
              </a:rPr>
              <a:t>点击添加相关文字</a:t>
            </a:r>
          </a:p>
        </p:txBody>
      </p:sp>
    </p:spTree>
    <p:extLst>
      <p:ext uri="{BB962C8B-B14F-4D97-AF65-F5344CB8AC3E}">
        <p14:creationId xmlns:p14="http://schemas.microsoft.com/office/powerpoint/2010/main" val="247628415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0"/>
                                        </p:tgtEl>
                                        <p:attrNameLst>
                                          <p:attrName>ppt_y</p:attrName>
                                        </p:attrNameLst>
                                      </p:cBhvr>
                                      <p:tavLst>
                                        <p:tav tm="0">
                                          <p:val>
                                            <p:strVal val="#ppt_y"/>
                                          </p:val>
                                        </p:tav>
                                        <p:tav tm="100000">
                                          <p:val>
                                            <p:strVal val="#ppt_y"/>
                                          </p:val>
                                        </p:tav>
                                      </p:tavLst>
                                    </p:anim>
                                    <p:anim calcmode="lin" valueType="num">
                                      <p:cBhvr>
                                        <p:cTn id="20"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0"/>
                                        </p:tgtEl>
                                      </p:cBhvr>
                                    </p:animEffect>
                                  </p:childTnLst>
                                </p:cTn>
                              </p:par>
                            </p:childTnLst>
                          </p:cTn>
                        </p:par>
                        <p:par>
                          <p:cTn id="23" fill="hold">
                            <p:stCondLst>
                              <p:cond delay="1550"/>
                            </p:stCondLst>
                            <p:childTnLst>
                              <p:par>
                                <p:cTn id="24" presetID="26" presetClass="emph" presetSubtype="0" fill="hold" grpId="1" nodeType="afterEffect">
                                  <p:stCondLst>
                                    <p:cond delay="0"/>
                                  </p:stCondLst>
                                  <p:iterate type="lt">
                                    <p:tmPct val="0"/>
                                  </p:iterate>
                                  <p:childTnLst>
                                    <p:animEffect transition="out" filter="fade">
                                      <p:cBhvr>
                                        <p:cTn id="25" dur="500" tmFilter="0, 0; .2, .5; .8, .5; 1, 0"/>
                                        <p:tgtEl>
                                          <p:spTgt spid="20"/>
                                        </p:tgtEl>
                                      </p:cBhvr>
                                    </p:animEffect>
                                    <p:animScale>
                                      <p:cBhvr>
                                        <p:cTn id="26" dur="250" autoRev="1" fill="hold"/>
                                        <p:tgtEl>
                                          <p:spTgt spid="20"/>
                                        </p:tgtEl>
                                      </p:cBhvr>
                                      <p:by x="105000" y="105000"/>
                                    </p:animScale>
                                  </p:childTnLst>
                                </p:cTn>
                              </p:par>
                            </p:childTnLst>
                          </p:cTn>
                        </p:par>
                        <p:par>
                          <p:cTn id="27" fill="hold">
                            <p:stCondLst>
                              <p:cond delay="20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22"/>
                                        </p:tgtEl>
                                        <p:attrNameLst>
                                          <p:attrName>ppt_y</p:attrName>
                                        </p:attrNameLst>
                                      </p:cBhvr>
                                      <p:tavLst>
                                        <p:tav tm="0">
                                          <p:val>
                                            <p:strVal val="#ppt_y"/>
                                          </p:val>
                                        </p:tav>
                                        <p:tav tm="100000">
                                          <p:val>
                                            <p:strVal val="#ppt_y"/>
                                          </p:val>
                                        </p:tav>
                                      </p:tavLst>
                                    </p:anim>
                                    <p:anim calcmode="lin" valueType="num">
                                      <p:cBhvr>
                                        <p:cTn id="32"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22"/>
                                        </p:tgtEl>
                                      </p:cBhvr>
                                    </p:animEffect>
                                  </p:childTnLst>
                                </p:cTn>
                              </p:par>
                            </p:childTnLst>
                          </p:cTn>
                        </p:par>
                        <p:par>
                          <p:cTn id="35" fill="hold">
                            <p:stCondLst>
                              <p:cond delay="2900"/>
                            </p:stCondLst>
                            <p:childTnLst>
                              <p:par>
                                <p:cTn id="36" presetID="26" presetClass="emph" presetSubtype="0" fill="hold" grpId="1" nodeType="afterEffect">
                                  <p:stCondLst>
                                    <p:cond delay="0"/>
                                  </p:stCondLst>
                                  <p:iterate type="lt">
                                    <p:tmPct val="0"/>
                                  </p:iterate>
                                  <p:childTnLst>
                                    <p:animEffect transition="out" filter="fade">
                                      <p:cBhvr>
                                        <p:cTn id="37" dur="500" tmFilter="0, 0; .2, .5; .8, .5; 1, 0"/>
                                        <p:tgtEl>
                                          <p:spTgt spid="22"/>
                                        </p:tgtEl>
                                      </p:cBhvr>
                                    </p:animEffect>
                                    <p:animScale>
                                      <p:cBhvr>
                                        <p:cTn id="38" dur="250" autoRev="1" fill="hold"/>
                                        <p:tgtEl>
                                          <p:spTgt spid="22"/>
                                        </p:tgtEl>
                                      </p:cBhvr>
                                      <p:by x="105000" y="105000"/>
                                    </p:animScale>
                                  </p:childTnLst>
                                </p:cTn>
                              </p:par>
                            </p:childTnLst>
                          </p:cTn>
                        </p:par>
                        <p:par>
                          <p:cTn id="39" fill="hold">
                            <p:stCondLst>
                              <p:cond delay="3400"/>
                            </p:stCondLst>
                            <p:childTnLst>
                              <p:par>
                                <p:cTn id="40" presetID="2" presetClass="entr" presetSubtype="12" fill="hold" grpId="0" nodeType="afterEffect">
                                  <p:stCondLst>
                                    <p:cond delay="0"/>
                                  </p:stCondLst>
                                  <p:iterate type="lt">
                                    <p:tmPct val="10000"/>
                                  </p:iterate>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0-#ppt_w/2"/>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down)">
                                      <p:cBhvr>
                                        <p:cTn id="4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animBg="1"/>
      <p:bldP spid="20" grpId="0"/>
      <p:bldP spid="20" grpId="1"/>
      <p:bldP spid="21" grpId="0"/>
      <p:bldP spid="22" grpId="0"/>
      <p:bldP spid="22"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54C4A41-3D23-494E-AB05-FA39CD3E5300"/>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418"/>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252">
      <a:dk1>
        <a:sysClr val="windowText" lastClr="000000"/>
      </a:dk1>
      <a:lt1>
        <a:sysClr val="window" lastClr="FFFFFF"/>
      </a:lt1>
      <a:dk2>
        <a:srgbClr val="44546A"/>
      </a:dk2>
      <a:lt2>
        <a:srgbClr val="E7E6E6"/>
      </a:lt2>
      <a:accent1>
        <a:srgbClr val="2BB962"/>
      </a:accent1>
      <a:accent2>
        <a:srgbClr val="595959"/>
      </a:accent2>
      <a:accent3>
        <a:srgbClr val="2BB962"/>
      </a:accent3>
      <a:accent4>
        <a:srgbClr val="595959"/>
      </a:accent4>
      <a:accent5>
        <a:srgbClr val="2BB962"/>
      </a:accent5>
      <a:accent6>
        <a:srgbClr val="595959"/>
      </a:accent6>
      <a:hlink>
        <a:srgbClr val="2BB962"/>
      </a:hlink>
      <a:folHlink>
        <a:srgbClr val="595959"/>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3543</Words>
  <Application>Microsoft Office PowerPoint</Application>
  <PresentationFormat>自定义</PresentationFormat>
  <Paragraphs>257</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418</dc:title>
  <dc:creator>www.1ppt.com</dc:creator>
  <cp:lastModifiedBy/>
  <cp:revision>1</cp:revision>
  <dcterms:created xsi:type="dcterms:W3CDTF">2016-10-17T14:00:15Z</dcterms:created>
  <dcterms:modified xsi:type="dcterms:W3CDTF">2017-04-04T08:35:47Z</dcterms:modified>
</cp:coreProperties>
</file>